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5"/>
            <a:ext cx="10363200" cy="1468967"/>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BD7C427-961D-401E-BBA2-347F2039281D}"/>
              </a:ext>
            </a:extLst>
          </p:cNvPr>
          <p:cNvSpPr>
            <a:spLocks noGrp="1" noChangeArrowheads="1"/>
          </p:cNvSpPr>
          <p:nvPr>
            <p:ph type="dt" sz="half" idx="10"/>
          </p:nvPr>
        </p:nvSpPr>
        <p:spPr>
          <a:ln/>
        </p:spPr>
        <p:txBody>
          <a:bodyPr/>
          <a:lstStyle>
            <a:lvl1pPr>
              <a:defRPr/>
            </a:lvl1pPr>
          </a:lstStyle>
          <a:p>
            <a:pPr>
              <a:defRPr/>
            </a:pPr>
            <a:fld id="{80303C84-72F2-4359-92F1-F5F3D0D771B6}" type="datetimeFigureOut">
              <a:rPr lang="zh-CN" altLang="en-US"/>
              <a:pPr>
                <a:defRPr/>
              </a:pPr>
              <a:t>2017/10/18</a:t>
            </a:fld>
            <a:endParaRPr lang="zh-CN" altLang="en-US"/>
          </a:p>
        </p:txBody>
      </p:sp>
      <p:sp>
        <p:nvSpPr>
          <p:cNvPr id="5" name="页脚占位符 4">
            <a:extLst>
              <a:ext uri="{FF2B5EF4-FFF2-40B4-BE49-F238E27FC236}">
                <a16:creationId xmlns:a16="http://schemas.microsoft.com/office/drawing/2014/main" id="{F35AFAAC-B245-482B-8DA7-A68C38D152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922344-7C9A-4819-AD7B-DBA7786E1EC6}"/>
              </a:ext>
            </a:extLst>
          </p:cNvPr>
          <p:cNvSpPr>
            <a:spLocks noGrp="1" noChangeArrowheads="1"/>
          </p:cNvSpPr>
          <p:nvPr>
            <p:ph type="sldNum" sz="quarter" idx="12"/>
          </p:nvPr>
        </p:nvSpPr>
        <p:spPr>
          <a:ln/>
        </p:spPr>
        <p:txBody>
          <a:bodyPr/>
          <a:lstStyle>
            <a:lvl1pPr>
              <a:defRPr/>
            </a:lvl1pPr>
          </a:lstStyle>
          <a:p>
            <a:fld id="{1109CA8C-CE3B-46C7-81AC-C0219EE29C50}" type="slidenum">
              <a:rPr lang="zh-CN" altLang="en-US"/>
              <a:pPr/>
              <a:t>‹#›</a:t>
            </a:fld>
            <a:endParaRPr lang="zh-CN" altLang="en-US"/>
          </a:p>
        </p:txBody>
      </p:sp>
    </p:spTree>
    <p:extLst>
      <p:ext uri="{BB962C8B-B14F-4D97-AF65-F5344CB8AC3E}">
        <p14:creationId xmlns:p14="http://schemas.microsoft.com/office/powerpoint/2010/main" val="2849499499"/>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585FC4-1E93-436D-A7FB-3FF9CE209E47}"/>
              </a:ext>
            </a:extLst>
          </p:cNvPr>
          <p:cNvSpPr>
            <a:spLocks noGrp="1" noChangeArrowheads="1"/>
          </p:cNvSpPr>
          <p:nvPr>
            <p:ph type="dt" sz="half" idx="10"/>
          </p:nvPr>
        </p:nvSpPr>
        <p:spPr>
          <a:ln/>
        </p:spPr>
        <p:txBody>
          <a:bodyPr/>
          <a:lstStyle>
            <a:lvl1pPr>
              <a:defRPr/>
            </a:lvl1pPr>
          </a:lstStyle>
          <a:p>
            <a:pPr>
              <a:defRPr/>
            </a:pPr>
            <a:fld id="{1F3E8F01-0C9A-4707-A4F4-BAE441231496}" type="datetimeFigureOut">
              <a:rPr lang="zh-CN" altLang="en-US"/>
              <a:pPr>
                <a:defRPr/>
              </a:pPr>
              <a:t>2017/10/18</a:t>
            </a:fld>
            <a:endParaRPr lang="zh-CN" altLang="en-US"/>
          </a:p>
        </p:txBody>
      </p:sp>
      <p:sp>
        <p:nvSpPr>
          <p:cNvPr id="5" name="页脚占位符 4">
            <a:extLst>
              <a:ext uri="{FF2B5EF4-FFF2-40B4-BE49-F238E27FC236}">
                <a16:creationId xmlns:a16="http://schemas.microsoft.com/office/drawing/2014/main" id="{508BFDCA-68C3-4519-AB48-D6708BE1B36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B46093-734C-4C2F-AD3E-10F709EDF793}"/>
              </a:ext>
            </a:extLst>
          </p:cNvPr>
          <p:cNvSpPr>
            <a:spLocks noGrp="1" noChangeArrowheads="1"/>
          </p:cNvSpPr>
          <p:nvPr>
            <p:ph type="sldNum" sz="quarter" idx="12"/>
          </p:nvPr>
        </p:nvSpPr>
        <p:spPr>
          <a:ln/>
        </p:spPr>
        <p:txBody>
          <a:bodyPr/>
          <a:lstStyle>
            <a:lvl1pPr>
              <a:defRPr/>
            </a:lvl1pPr>
          </a:lstStyle>
          <a:p>
            <a:fld id="{D8925754-B853-4C87-9338-8645AD93F986}" type="slidenum">
              <a:rPr lang="zh-CN" altLang="en-US"/>
              <a:pPr/>
              <a:t>‹#›</a:t>
            </a:fld>
            <a:endParaRPr lang="zh-CN" altLang="en-US"/>
          </a:p>
        </p:txBody>
      </p:sp>
    </p:spTree>
    <p:extLst>
      <p:ext uri="{BB962C8B-B14F-4D97-AF65-F5344CB8AC3E}">
        <p14:creationId xmlns:p14="http://schemas.microsoft.com/office/powerpoint/2010/main" val="587504113"/>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5167"/>
            <a:ext cx="8026400" cy="5850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BA5227-07C2-43EF-9C5A-6821FBAA6CB2}"/>
              </a:ext>
            </a:extLst>
          </p:cNvPr>
          <p:cNvSpPr>
            <a:spLocks noGrp="1" noChangeArrowheads="1"/>
          </p:cNvSpPr>
          <p:nvPr>
            <p:ph type="dt" sz="half" idx="10"/>
          </p:nvPr>
        </p:nvSpPr>
        <p:spPr>
          <a:ln/>
        </p:spPr>
        <p:txBody>
          <a:bodyPr/>
          <a:lstStyle>
            <a:lvl1pPr>
              <a:defRPr/>
            </a:lvl1pPr>
          </a:lstStyle>
          <a:p>
            <a:pPr>
              <a:defRPr/>
            </a:pPr>
            <a:fld id="{A453C07E-803F-40A3-BCDA-B9008E094333}" type="datetimeFigureOut">
              <a:rPr lang="zh-CN" altLang="en-US"/>
              <a:pPr>
                <a:defRPr/>
              </a:pPr>
              <a:t>2017/10/18</a:t>
            </a:fld>
            <a:endParaRPr lang="zh-CN" altLang="en-US"/>
          </a:p>
        </p:txBody>
      </p:sp>
      <p:sp>
        <p:nvSpPr>
          <p:cNvPr id="5" name="页脚占位符 4">
            <a:extLst>
              <a:ext uri="{FF2B5EF4-FFF2-40B4-BE49-F238E27FC236}">
                <a16:creationId xmlns:a16="http://schemas.microsoft.com/office/drawing/2014/main" id="{C60CB80F-C1D9-4BB4-8B25-6979EFB6B7B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ABE895-6207-4951-AF36-ACB8980D0D72}"/>
              </a:ext>
            </a:extLst>
          </p:cNvPr>
          <p:cNvSpPr>
            <a:spLocks noGrp="1" noChangeArrowheads="1"/>
          </p:cNvSpPr>
          <p:nvPr>
            <p:ph type="sldNum" sz="quarter" idx="12"/>
          </p:nvPr>
        </p:nvSpPr>
        <p:spPr>
          <a:ln/>
        </p:spPr>
        <p:txBody>
          <a:bodyPr/>
          <a:lstStyle>
            <a:lvl1pPr>
              <a:defRPr/>
            </a:lvl1pPr>
          </a:lstStyle>
          <a:p>
            <a:fld id="{814AA94B-E98F-4D7E-8C10-2705B4E9F8BF}" type="slidenum">
              <a:rPr lang="zh-CN" altLang="en-US"/>
              <a:pPr/>
              <a:t>‹#›</a:t>
            </a:fld>
            <a:endParaRPr lang="zh-CN" altLang="en-US"/>
          </a:p>
        </p:txBody>
      </p:sp>
    </p:spTree>
    <p:extLst>
      <p:ext uri="{BB962C8B-B14F-4D97-AF65-F5344CB8AC3E}">
        <p14:creationId xmlns:p14="http://schemas.microsoft.com/office/powerpoint/2010/main" val="3292901415"/>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6E7EC4-898C-42E1-866E-9A669E9A795F}"/>
              </a:ext>
            </a:extLst>
          </p:cNvPr>
          <p:cNvSpPr>
            <a:spLocks noGrp="1" noChangeArrowheads="1"/>
          </p:cNvSpPr>
          <p:nvPr>
            <p:ph type="dt" sz="half" idx="10"/>
          </p:nvPr>
        </p:nvSpPr>
        <p:spPr>
          <a:ln/>
        </p:spPr>
        <p:txBody>
          <a:bodyPr/>
          <a:lstStyle>
            <a:lvl1pPr>
              <a:defRPr/>
            </a:lvl1pPr>
          </a:lstStyle>
          <a:p>
            <a:pPr>
              <a:defRPr/>
            </a:pPr>
            <a:fld id="{0079C13E-2152-46FB-92E9-708E4074C827}" type="datetimeFigureOut">
              <a:rPr lang="zh-CN" altLang="en-US"/>
              <a:pPr>
                <a:defRPr/>
              </a:pPr>
              <a:t>2017/10/18</a:t>
            </a:fld>
            <a:endParaRPr lang="zh-CN" altLang="en-US"/>
          </a:p>
        </p:txBody>
      </p:sp>
      <p:sp>
        <p:nvSpPr>
          <p:cNvPr id="5" name="页脚占位符 4">
            <a:extLst>
              <a:ext uri="{FF2B5EF4-FFF2-40B4-BE49-F238E27FC236}">
                <a16:creationId xmlns:a16="http://schemas.microsoft.com/office/drawing/2014/main" id="{CF44B48F-876E-436F-BA4B-FC015E22EA0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9CA04B9-1B7F-4318-A165-CBDCE87D32B3}"/>
              </a:ext>
            </a:extLst>
          </p:cNvPr>
          <p:cNvSpPr>
            <a:spLocks noGrp="1" noChangeArrowheads="1"/>
          </p:cNvSpPr>
          <p:nvPr>
            <p:ph type="sldNum" sz="quarter" idx="12"/>
          </p:nvPr>
        </p:nvSpPr>
        <p:spPr>
          <a:ln/>
        </p:spPr>
        <p:txBody>
          <a:bodyPr/>
          <a:lstStyle>
            <a:lvl1pPr>
              <a:defRPr/>
            </a:lvl1pPr>
          </a:lstStyle>
          <a:p>
            <a:fld id="{F680DA6B-3D53-4C2D-AF23-2B62A1BA2F7B}" type="slidenum">
              <a:rPr lang="zh-CN" altLang="en-US"/>
              <a:pPr/>
              <a:t>‹#›</a:t>
            </a:fld>
            <a:endParaRPr lang="zh-CN" altLang="en-US"/>
          </a:p>
        </p:txBody>
      </p:sp>
    </p:spTree>
    <p:extLst>
      <p:ext uri="{BB962C8B-B14F-4D97-AF65-F5344CB8AC3E}">
        <p14:creationId xmlns:p14="http://schemas.microsoft.com/office/powerpoint/2010/main" val="2379896069"/>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3B1652-BAAD-4EE6-AE35-1C160C91B9E2}"/>
              </a:ext>
            </a:extLst>
          </p:cNvPr>
          <p:cNvSpPr>
            <a:spLocks noGrp="1" noChangeArrowheads="1"/>
          </p:cNvSpPr>
          <p:nvPr>
            <p:ph type="dt" sz="half" idx="10"/>
          </p:nvPr>
        </p:nvSpPr>
        <p:spPr>
          <a:ln/>
        </p:spPr>
        <p:txBody>
          <a:bodyPr/>
          <a:lstStyle>
            <a:lvl1pPr>
              <a:defRPr/>
            </a:lvl1pPr>
          </a:lstStyle>
          <a:p>
            <a:pPr>
              <a:defRPr/>
            </a:pPr>
            <a:fld id="{8809B3DC-50B5-4F3E-9887-83E05229BEE2}" type="datetimeFigureOut">
              <a:rPr lang="zh-CN" altLang="en-US"/>
              <a:pPr>
                <a:defRPr/>
              </a:pPr>
              <a:t>2017/10/18</a:t>
            </a:fld>
            <a:endParaRPr lang="zh-CN" altLang="en-US"/>
          </a:p>
        </p:txBody>
      </p:sp>
      <p:sp>
        <p:nvSpPr>
          <p:cNvPr id="5" name="页脚占位符 4">
            <a:extLst>
              <a:ext uri="{FF2B5EF4-FFF2-40B4-BE49-F238E27FC236}">
                <a16:creationId xmlns:a16="http://schemas.microsoft.com/office/drawing/2014/main" id="{FE14A7F3-5059-4286-A134-D3099791033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4CC738-C96A-4192-8940-C9ACCA1718A7}"/>
              </a:ext>
            </a:extLst>
          </p:cNvPr>
          <p:cNvSpPr>
            <a:spLocks noGrp="1" noChangeArrowheads="1"/>
          </p:cNvSpPr>
          <p:nvPr>
            <p:ph type="sldNum" sz="quarter" idx="12"/>
          </p:nvPr>
        </p:nvSpPr>
        <p:spPr>
          <a:ln/>
        </p:spPr>
        <p:txBody>
          <a:bodyPr/>
          <a:lstStyle>
            <a:lvl1pPr>
              <a:defRPr/>
            </a:lvl1pPr>
          </a:lstStyle>
          <a:p>
            <a:fld id="{E24FBBA7-2BC0-4664-8E38-BECB28ECBFF6}" type="slidenum">
              <a:rPr lang="zh-CN" altLang="en-US"/>
              <a:pPr/>
              <a:t>‹#›</a:t>
            </a:fld>
            <a:endParaRPr lang="zh-CN" altLang="en-US"/>
          </a:p>
        </p:txBody>
      </p:sp>
    </p:spTree>
    <p:extLst>
      <p:ext uri="{BB962C8B-B14F-4D97-AF65-F5344CB8AC3E}">
        <p14:creationId xmlns:p14="http://schemas.microsoft.com/office/powerpoint/2010/main" val="210757266"/>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BA684A3-61B8-43F0-95E8-26A701CA9685}"/>
              </a:ext>
            </a:extLst>
          </p:cNvPr>
          <p:cNvSpPr>
            <a:spLocks noGrp="1" noChangeArrowheads="1"/>
          </p:cNvSpPr>
          <p:nvPr>
            <p:ph type="dt" sz="half" idx="10"/>
          </p:nvPr>
        </p:nvSpPr>
        <p:spPr>
          <a:ln/>
        </p:spPr>
        <p:txBody>
          <a:bodyPr/>
          <a:lstStyle>
            <a:lvl1pPr>
              <a:defRPr/>
            </a:lvl1pPr>
          </a:lstStyle>
          <a:p>
            <a:pPr>
              <a:defRPr/>
            </a:pPr>
            <a:fld id="{53E82EEB-E3B7-43FD-A2DD-88892570B3AE}" type="datetimeFigureOut">
              <a:rPr lang="zh-CN" altLang="en-US"/>
              <a:pPr>
                <a:defRPr/>
              </a:pPr>
              <a:t>2017/10/18</a:t>
            </a:fld>
            <a:endParaRPr lang="zh-CN" altLang="en-US"/>
          </a:p>
        </p:txBody>
      </p:sp>
      <p:sp>
        <p:nvSpPr>
          <p:cNvPr id="6" name="页脚占位符 4">
            <a:extLst>
              <a:ext uri="{FF2B5EF4-FFF2-40B4-BE49-F238E27FC236}">
                <a16:creationId xmlns:a16="http://schemas.microsoft.com/office/drawing/2014/main" id="{0C8E88EC-FB4C-481C-8060-C132FCEA46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3582B8C-1B9B-467A-80E8-247877DEFFBA}"/>
              </a:ext>
            </a:extLst>
          </p:cNvPr>
          <p:cNvSpPr>
            <a:spLocks noGrp="1" noChangeArrowheads="1"/>
          </p:cNvSpPr>
          <p:nvPr>
            <p:ph type="sldNum" sz="quarter" idx="12"/>
          </p:nvPr>
        </p:nvSpPr>
        <p:spPr>
          <a:ln/>
        </p:spPr>
        <p:txBody>
          <a:bodyPr/>
          <a:lstStyle>
            <a:lvl1pPr>
              <a:defRPr/>
            </a:lvl1pPr>
          </a:lstStyle>
          <a:p>
            <a:fld id="{0CAFDC7B-B841-4F81-A268-5A1E2FCB2409}" type="slidenum">
              <a:rPr lang="zh-CN" altLang="en-US"/>
              <a:pPr/>
              <a:t>‹#›</a:t>
            </a:fld>
            <a:endParaRPr lang="zh-CN" altLang="en-US"/>
          </a:p>
        </p:txBody>
      </p:sp>
    </p:spTree>
    <p:extLst>
      <p:ext uri="{BB962C8B-B14F-4D97-AF65-F5344CB8AC3E}">
        <p14:creationId xmlns:p14="http://schemas.microsoft.com/office/powerpoint/2010/main" val="471029537"/>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FD31F4B-0686-4B08-9C2B-E8BF8FCFEC3E}"/>
              </a:ext>
            </a:extLst>
          </p:cNvPr>
          <p:cNvSpPr>
            <a:spLocks noGrp="1" noChangeArrowheads="1"/>
          </p:cNvSpPr>
          <p:nvPr>
            <p:ph type="dt" sz="half" idx="10"/>
          </p:nvPr>
        </p:nvSpPr>
        <p:spPr>
          <a:ln/>
        </p:spPr>
        <p:txBody>
          <a:bodyPr/>
          <a:lstStyle>
            <a:lvl1pPr>
              <a:defRPr/>
            </a:lvl1pPr>
          </a:lstStyle>
          <a:p>
            <a:pPr>
              <a:defRPr/>
            </a:pPr>
            <a:fld id="{368593F5-04C3-453B-9945-1071C50E4D00}" type="datetimeFigureOut">
              <a:rPr lang="zh-CN" altLang="en-US"/>
              <a:pPr>
                <a:defRPr/>
              </a:pPr>
              <a:t>2017/10/18</a:t>
            </a:fld>
            <a:endParaRPr lang="zh-CN" altLang="en-US"/>
          </a:p>
        </p:txBody>
      </p:sp>
      <p:sp>
        <p:nvSpPr>
          <p:cNvPr id="8" name="页脚占位符 4">
            <a:extLst>
              <a:ext uri="{FF2B5EF4-FFF2-40B4-BE49-F238E27FC236}">
                <a16:creationId xmlns:a16="http://schemas.microsoft.com/office/drawing/2014/main" id="{4D1474C2-DEE1-43BE-88C5-2CD392D8B79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287F60A0-E8A5-467C-BB75-389DEB161BB7}"/>
              </a:ext>
            </a:extLst>
          </p:cNvPr>
          <p:cNvSpPr>
            <a:spLocks noGrp="1" noChangeArrowheads="1"/>
          </p:cNvSpPr>
          <p:nvPr>
            <p:ph type="sldNum" sz="quarter" idx="12"/>
          </p:nvPr>
        </p:nvSpPr>
        <p:spPr>
          <a:ln/>
        </p:spPr>
        <p:txBody>
          <a:bodyPr/>
          <a:lstStyle>
            <a:lvl1pPr>
              <a:defRPr/>
            </a:lvl1pPr>
          </a:lstStyle>
          <a:p>
            <a:fld id="{272D7F15-3175-4342-9B62-7F8E4D541AAE}" type="slidenum">
              <a:rPr lang="zh-CN" altLang="en-US"/>
              <a:pPr/>
              <a:t>‹#›</a:t>
            </a:fld>
            <a:endParaRPr lang="zh-CN" altLang="en-US"/>
          </a:p>
        </p:txBody>
      </p:sp>
    </p:spTree>
    <p:extLst>
      <p:ext uri="{BB962C8B-B14F-4D97-AF65-F5344CB8AC3E}">
        <p14:creationId xmlns:p14="http://schemas.microsoft.com/office/powerpoint/2010/main" val="3524595730"/>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4B0BEDBD-BFCA-443D-9802-F7E49E332971}"/>
              </a:ext>
            </a:extLst>
          </p:cNvPr>
          <p:cNvSpPr>
            <a:spLocks noGrp="1" noChangeArrowheads="1"/>
          </p:cNvSpPr>
          <p:nvPr>
            <p:ph type="dt" sz="half" idx="10"/>
          </p:nvPr>
        </p:nvSpPr>
        <p:spPr>
          <a:ln/>
        </p:spPr>
        <p:txBody>
          <a:bodyPr/>
          <a:lstStyle>
            <a:lvl1pPr>
              <a:defRPr/>
            </a:lvl1pPr>
          </a:lstStyle>
          <a:p>
            <a:pPr>
              <a:defRPr/>
            </a:pPr>
            <a:fld id="{2BC8BAEE-5AB2-40A9-B7A2-BCD7C1FD3685}" type="datetimeFigureOut">
              <a:rPr lang="zh-CN" altLang="en-US"/>
              <a:pPr>
                <a:defRPr/>
              </a:pPr>
              <a:t>2017/10/18</a:t>
            </a:fld>
            <a:endParaRPr lang="zh-CN" altLang="en-US"/>
          </a:p>
        </p:txBody>
      </p:sp>
      <p:sp>
        <p:nvSpPr>
          <p:cNvPr id="4" name="页脚占位符 4">
            <a:extLst>
              <a:ext uri="{FF2B5EF4-FFF2-40B4-BE49-F238E27FC236}">
                <a16:creationId xmlns:a16="http://schemas.microsoft.com/office/drawing/2014/main" id="{039CFE38-5563-4882-82E2-52F8088AC3D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5C47213-5BE9-4A2B-9964-45BCAD9DDBE5}"/>
              </a:ext>
            </a:extLst>
          </p:cNvPr>
          <p:cNvSpPr>
            <a:spLocks noGrp="1" noChangeArrowheads="1"/>
          </p:cNvSpPr>
          <p:nvPr>
            <p:ph type="sldNum" sz="quarter" idx="12"/>
          </p:nvPr>
        </p:nvSpPr>
        <p:spPr>
          <a:ln/>
        </p:spPr>
        <p:txBody>
          <a:bodyPr/>
          <a:lstStyle>
            <a:lvl1pPr>
              <a:defRPr/>
            </a:lvl1pPr>
          </a:lstStyle>
          <a:p>
            <a:fld id="{D03CB67E-66FF-4378-ACB6-5E76E55114FB}" type="slidenum">
              <a:rPr lang="zh-CN" altLang="en-US"/>
              <a:pPr/>
              <a:t>‹#›</a:t>
            </a:fld>
            <a:endParaRPr lang="zh-CN" altLang="en-US"/>
          </a:p>
        </p:txBody>
      </p:sp>
    </p:spTree>
    <p:extLst>
      <p:ext uri="{BB962C8B-B14F-4D97-AF65-F5344CB8AC3E}">
        <p14:creationId xmlns:p14="http://schemas.microsoft.com/office/powerpoint/2010/main" val="3307361345"/>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1992E95-5E0E-464B-830C-D5CC47925E47}"/>
              </a:ext>
            </a:extLst>
          </p:cNvPr>
          <p:cNvSpPr>
            <a:spLocks noGrp="1" noChangeArrowheads="1"/>
          </p:cNvSpPr>
          <p:nvPr>
            <p:ph type="dt" sz="half" idx="10"/>
          </p:nvPr>
        </p:nvSpPr>
        <p:spPr>
          <a:ln/>
        </p:spPr>
        <p:txBody>
          <a:bodyPr/>
          <a:lstStyle>
            <a:lvl1pPr>
              <a:defRPr/>
            </a:lvl1pPr>
          </a:lstStyle>
          <a:p>
            <a:pPr>
              <a:defRPr/>
            </a:pPr>
            <a:fld id="{3E0E5ACE-00A5-444E-8BE1-033CD6D37735}" type="datetimeFigureOut">
              <a:rPr lang="zh-CN" altLang="en-US"/>
              <a:pPr>
                <a:defRPr/>
              </a:pPr>
              <a:t>2017/10/18</a:t>
            </a:fld>
            <a:endParaRPr lang="zh-CN" altLang="en-US"/>
          </a:p>
        </p:txBody>
      </p:sp>
      <p:sp>
        <p:nvSpPr>
          <p:cNvPr id="3" name="页脚占位符 4">
            <a:extLst>
              <a:ext uri="{FF2B5EF4-FFF2-40B4-BE49-F238E27FC236}">
                <a16:creationId xmlns:a16="http://schemas.microsoft.com/office/drawing/2014/main" id="{EDB70022-2E89-434E-99E0-B487A6EBAA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9B34AB1-23BE-4C95-9167-3F8038F4EB01}"/>
              </a:ext>
            </a:extLst>
          </p:cNvPr>
          <p:cNvSpPr>
            <a:spLocks noGrp="1" noChangeArrowheads="1"/>
          </p:cNvSpPr>
          <p:nvPr>
            <p:ph type="sldNum" sz="quarter" idx="12"/>
          </p:nvPr>
        </p:nvSpPr>
        <p:spPr>
          <a:ln/>
        </p:spPr>
        <p:txBody>
          <a:bodyPr/>
          <a:lstStyle>
            <a:lvl1pPr>
              <a:defRPr/>
            </a:lvl1pPr>
          </a:lstStyle>
          <a:p>
            <a:fld id="{37B59017-0CAC-4DF2-A66F-6F327F43D1BF}" type="slidenum">
              <a:rPr lang="zh-CN" altLang="en-US"/>
              <a:pPr/>
              <a:t>‹#›</a:t>
            </a:fld>
            <a:endParaRPr lang="zh-CN" altLang="en-US"/>
          </a:p>
        </p:txBody>
      </p:sp>
    </p:spTree>
    <p:extLst>
      <p:ext uri="{BB962C8B-B14F-4D97-AF65-F5344CB8AC3E}">
        <p14:creationId xmlns:p14="http://schemas.microsoft.com/office/powerpoint/2010/main" val="878766010"/>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2"/>
            <a:ext cx="4011084" cy="1162049"/>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5629683-41D6-4C92-A90D-7326E06FB7F9}"/>
              </a:ext>
            </a:extLst>
          </p:cNvPr>
          <p:cNvSpPr>
            <a:spLocks noGrp="1" noChangeArrowheads="1"/>
          </p:cNvSpPr>
          <p:nvPr>
            <p:ph type="dt" sz="half" idx="10"/>
          </p:nvPr>
        </p:nvSpPr>
        <p:spPr>
          <a:ln/>
        </p:spPr>
        <p:txBody>
          <a:bodyPr/>
          <a:lstStyle>
            <a:lvl1pPr>
              <a:defRPr/>
            </a:lvl1pPr>
          </a:lstStyle>
          <a:p>
            <a:pPr>
              <a:defRPr/>
            </a:pPr>
            <a:fld id="{AE16596A-031D-4DD4-B382-B334B5DD2DB3}" type="datetimeFigureOut">
              <a:rPr lang="zh-CN" altLang="en-US"/>
              <a:pPr>
                <a:defRPr/>
              </a:pPr>
              <a:t>2017/10/18</a:t>
            </a:fld>
            <a:endParaRPr lang="zh-CN" altLang="en-US"/>
          </a:p>
        </p:txBody>
      </p:sp>
      <p:sp>
        <p:nvSpPr>
          <p:cNvPr id="6" name="页脚占位符 4">
            <a:extLst>
              <a:ext uri="{FF2B5EF4-FFF2-40B4-BE49-F238E27FC236}">
                <a16:creationId xmlns:a16="http://schemas.microsoft.com/office/drawing/2014/main" id="{1C618C22-510D-4C50-A21F-AFB66C4702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8CB8A1C-E6B6-4321-9DD5-B4E8B122B840}"/>
              </a:ext>
            </a:extLst>
          </p:cNvPr>
          <p:cNvSpPr>
            <a:spLocks noGrp="1" noChangeArrowheads="1"/>
          </p:cNvSpPr>
          <p:nvPr>
            <p:ph type="sldNum" sz="quarter" idx="12"/>
          </p:nvPr>
        </p:nvSpPr>
        <p:spPr>
          <a:ln/>
        </p:spPr>
        <p:txBody>
          <a:bodyPr/>
          <a:lstStyle>
            <a:lvl1pPr>
              <a:defRPr/>
            </a:lvl1pPr>
          </a:lstStyle>
          <a:p>
            <a:fld id="{364988B8-0047-4BF6-8490-EB153F35A1B0}" type="slidenum">
              <a:rPr lang="zh-CN" altLang="en-US"/>
              <a:pPr/>
              <a:t>‹#›</a:t>
            </a:fld>
            <a:endParaRPr lang="zh-CN" altLang="en-US"/>
          </a:p>
        </p:txBody>
      </p:sp>
    </p:spTree>
    <p:extLst>
      <p:ext uri="{BB962C8B-B14F-4D97-AF65-F5344CB8AC3E}">
        <p14:creationId xmlns:p14="http://schemas.microsoft.com/office/powerpoint/2010/main" val="1592458195"/>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C6B4A4F-E9C9-44EA-8993-A3A629B0783A}"/>
              </a:ext>
            </a:extLst>
          </p:cNvPr>
          <p:cNvSpPr>
            <a:spLocks noGrp="1" noChangeArrowheads="1"/>
          </p:cNvSpPr>
          <p:nvPr>
            <p:ph type="dt" sz="half" idx="10"/>
          </p:nvPr>
        </p:nvSpPr>
        <p:spPr>
          <a:ln/>
        </p:spPr>
        <p:txBody>
          <a:bodyPr/>
          <a:lstStyle>
            <a:lvl1pPr>
              <a:defRPr/>
            </a:lvl1pPr>
          </a:lstStyle>
          <a:p>
            <a:pPr>
              <a:defRPr/>
            </a:pPr>
            <a:fld id="{4415D0A9-0E57-4180-B747-39FAF7494C33}" type="datetimeFigureOut">
              <a:rPr lang="zh-CN" altLang="en-US"/>
              <a:pPr>
                <a:defRPr/>
              </a:pPr>
              <a:t>2017/10/18</a:t>
            </a:fld>
            <a:endParaRPr lang="zh-CN" altLang="en-US"/>
          </a:p>
        </p:txBody>
      </p:sp>
      <p:sp>
        <p:nvSpPr>
          <p:cNvPr id="6" name="页脚占位符 4">
            <a:extLst>
              <a:ext uri="{FF2B5EF4-FFF2-40B4-BE49-F238E27FC236}">
                <a16:creationId xmlns:a16="http://schemas.microsoft.com/office/drawing/2014/main" id="{BE895C2A-0020-48C6-A53B-A41C2F463E2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C4BF227-2209-43D7-B8A0-56C4DBC1AA1C}"/>
              </a:ext>
            </a:extLst>
          </p:cNvPr>
          <p:cNvSpPr>
            <a:spLocks noGrp="1" noChangeArrowheads="1"/>
          </p:cNvSpPr>
          <p:nvPr>
            <p:ph type="sldNum" sz="quarter" idx="12"/>
          </p:nvPr>
        </p:nvSpPr>
        <p:spPr>
          <a:ln/>
        </p:spPr>
        <p:txBody>
          <a:bodyPr/>
          <a:lstStyle>
            <a:lvl1pPr>
              <a:defRPr/>
            </a:lvl1pPr>
          </a:lstStyle>
          <a:p>
            <a:fld id="{A2A53301-52C5-461B-85A8-53DD3ED0FB4F}" type="slidenum">
              <a:rPr lang="zh-CN" altLang="en-US"/>
              <a:pPr/>
              <a:t>‹#›</a:t>
            </a:fld>
            <a:endParaRPr lang="zh-CN" altLang="en-US"/>
          </a:p>
        </p:txBody>
      </p:sp>
    </p:spTree>
    <p:extLst>
      <p:ext uri="{BB962C8B-B14F-4D97-AF65-F5344CB8AC3E}">
        <p14:creationId xmlns:p14="http://schemas.microsoft.com/office/powerpoint/2010/main" val="1225607281"/>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354E65"/>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0D7C89-FDEB-4FB4-832A-5FDAEEBC1B24}"/>
              </a:ext>
            </a:extLst>
          </p:cNvPr>
          <p:cNvSpPr>
            <a:spLocks noGrp="1" noChangeArrowheads="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a:extLst>
              <a:ext uri="{FF2B5EF4-FFF2-40B4-BE49-F238E27FC236}">
                <a16:creationId xmlns:a16="http://schemas.microsoft.com/office/drawing/2014/main" id="{012F2369-986E-48E5-8EFF-2FAED0B9EDD7}"/>
              </a:ext>
            </a:extLst>
          </p:cNvPr>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a:extLst>
              <a:ext uri="{FF2B5EF4-FFF2-40B4-BE49-F238E27FC236}">
                <a16:creationId xmlns:a16="http://schemas.microsoft.com/office/drawing/2014/main" id="{09C715E9-1701-4BBD-823E-50D81F961924}"/>
              </a:ext>
            </a:extLst>
          </p:cNvPr>
          <p:cNvSpPr>
            <a:spLocks noGrp="1" noChangeArrowheads="1"/>
          </p:cNvSpPr>
          <p:nvPr>
            <p:ph type="dt" sz="half" idx="2"/>
          </p:nvPr>
        </p:nvSpPr>
        <p:spPr bwMode="auto">
          <a:xfrm>
            <a:off x="609600" y="6356351"/>
            <a:ext cx="28448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600" smtClean="0">
                <a:solidFill>
                  <a:srgbClr val="898989"/>
                </a:solidFill>
                <a:latin typeface="+mn-lt"/>
              </a:defRPr>
            </a:lvl1pPr>
          </a:lstStyle>
          <a:p>
            <a:pPr>
              <a:defRPr/>
            </a:pPr>
            <a:fld id="{CCF9A70F-5243-47B4-9A78-B01463344D70}" type="datetimeFigureOut">
              <a:rPr lang="zh-CN" altLang="en-US"/>
              <a:pPr>
                <a:defRPr/>
              </a:pPr>
              <a:t>2017/10/18</a:t>
            </a:fld>
            <a:endParaRPr lang="zh-CN" altLang="en-US"/>
          </a:p>
        </p:txBody>
      </p:sp>
      <p:sp>
        <p:nvSpPr>
          <p:cNvPr id="1029" name="页脚占位符 4">
            <a:extLst>
              <a:ext uri="{FF2B5EF4-FFF2-40B4-BE49-F238E27FC236}">
                <a16:creationId xmlns:a16="http://schemas.microsoft.com/office/drawing/2014/main" id="{6B46A746-1176-40B7-BF66-B3A29525C8A8}"/>
              </a:ext>
            </a:extLst>
          </p:cNvPr>
          <p:cNvSpPr>
            <a:spLocks noGrp="1" noChangeArrowheads="1"/>
          </p:cNvSpPr>
          <p:nvPr>
            <p:ph type="ftr" sz="quarter" idx="3"/>
          </p:nvPr>
        </p:nvSpPr>
        <p:spPr bwMode="auto">
          <a:xfrm>
            <a:off x="4165600" y="6356351"/>
            <a:ext cx="38608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600" smtClean="0">
                <a:solidFill>
                  <a:srgbClr val="898989"/>
                </a:solidFill>
                <a:latin typeface="+mn-lt"/>
              </a:defRPr>
            </a:lvl1pPr>
          </a:lstStyle>
          <a:p>
            <a:pPr>
              <a:defRPr/>
            </a:pPr>
            <a:endParaRPr lang="zh-CN" altLang="en-US"/>
          </a:p>
        </p:txBody>
      </p:sp>
      <p:sp>
        <p:nvSpPr>
          <p:cNvPr id="1030" name="灯片编号占位符 5">
            <a:extLst>
              <a:ext uri="{FF2B5EF4-FFF2-40B4-BE49-F238E27FC236}">
                <a16:creationId xmlns:a16="http://schemas.microsoft.com/office/drawing/2014/main" id="{83819D31-1DD8-4962-A052-3E0D46B72F20}"/>
              </a:ext>
            </a:extLst>
          </p:cNvPr>
          <p:cNvSpPr>
            <a:spLocks noGrp="1" noChangeArrowheads="1"/>
          </p:cNvSpPr>
          <p:nvPr>
            <p:ph type="sldNum" sz="quarter" idx="4"/>
          </p:nvPr>
        </p:nvSpPr>
        <p:spPr bwMode="auto">
          <a:xfrm>
            <a:off x="8737600" y="6356351"/>
            <a:ext cx="28448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600">
                <a:solidFill>
                  <a:srgbClr val="898989"/>
                </a:solidFill>
                <a:latin typeface="Calibri" panose="020F0502020204030204" pitchFamily="34" charset="0"/>
              </a:defRPr>
            </a:lvl1pPr>
          </a:lstStyle>
          <a:p>
            <a:fld id="{30241A1E-8899-4107-BF03-B86C7C75B8B8}" type="slidenum">
              <a:rPr lang="zh-CN" altLang="en-US"/>
              <a:pPr/>
              <a:t>‹#›</a:t>
            </a:fld>
            <a:endParaRPr lang="zh-CN" altLang="en-US"/>
          </a:p>
        </p:txBody>
      </p:sp>
    </p:spTree>
    <p:extLst>
      <p:ext uri="{BB962C8B-B14F-4D97-AF65-F5344CB8AC3E}">
        <p14:creationId xmlns:p14="http://schemas.microsoft.com/office/powerpoint/2010/main" val="2826812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Bar/>
  </p:transition>
  <p:txStyles>
    <p:titleStyle>
      <a:lvl1pPr algn="ctr" rtl="0" eaLnBrk="0" fontAlgn="base" hangingPunct="0">
        <a:spcBef>
          <a:spcPct val="0"/>
        </a:spcBef>
        <a:spcAft>
          <a:spcPct val="0"/>
        </a:spcAft>
        <a:defRPr sz="5867">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宋体" pitchFamily="2" charset="-122"/>
        </a:defRPr>
      </a:lvl2pPr>
      <a:lvl3pPr algn="ctr" rtl="0" eaLnBrk="0" fontAlgn="base" hangingPunct="0">
        <a:spcBef>
          <a:spcPct val="0"/>
        </a:spcBef>
        <a:spcAft>
          <a:spcPct val="0"/>
        </a:spcAft>
        <a:defRPr sz="5867">
          <a:solidFill>
            <a:schemeClr val="tx1"/>
          </a:solidFill>
          <a:latin typeface="Calibri" pitchFamily="34" charset="0"/>
          <a:ea typeface="宋体" pitchFamily="2" charset="-122"/>
        </a:defRPr>
      </a:lvl3pPr>
      <a:lvl4pPr algn="ctr" rtl="0" eaLnBrk="0" fontAlgn="base" hangingPunct="0">
        <a:spcBef>
          <a:spcPct val="0"/>
        </a:spcBef>
        <a:spcAft>
          <a:spcPct val="0"/>
        </a:spcAft>
        <a:defRPr sz="5867">
          <a:solidFill>
            <a:schemeClr val="tx1"/>
          </a:solidFill>
          <a:latin typeface="Calibri" pitchFamily="34" charset="0"/>
          <a:ea typeface="宋体" pitchFamily="2" charset="-122"/>
        </a:defRPr>
      </a:lvl4pPr>
      <a:lvl5pPr algn="ctr" rtl="0" eaLnBrk="0" fontAlgn="base" hangingPunct="0">
        <a:spcBef>
          <a:spcPct val="0"/>
        </a:spcBef>
        <a:spcAft>
          <a:spcPct val="0"/>
        </a:spcAft>
        <a:defRPr sz="5867">
          <a:solidFill>
            <a:schemeClr val="tx1"/>
          </a:solidFill>
          <a:latin typeface="Calibri" pitchFamily="34" charset="0"/>
          <a:ea typeface="宋体" pitchFamily="2" charset="-122"/>
        </a:defRPr>
      </a:lvl5pPr>
      <a:lvl6pPr marL="609585" algn="ctr" rtl="0" eaLnBrk="0" fontAlgn="base" hangingPunct="0">
        <a:spcBef>
          <a:spcPct val="0"/>
        </a:spcBef>
        <a:spcAft>
          <a:spcPct val="0"/>
        </a:spcAft>
        <a:defRPr sz="5867">
          <a:solidFill>
            <a:schemeClr val="tx1"/>
          </a:solidFill>
          <a:latin typeface="Calibri" pitchFamily="34" charset="0"/>
          <a:ea typeface="宋体" pitchFamily="2" charset="-122"/>
        </a:defRPr>
      </a:lvl6pPr>
      <a:lvl7pPr marL="1219170" algn="ctr" rtl="0" eaLnBrk="0" fontAlgn="base" hangingPunct="0">
        <a:spcBef>
          <a:spcPct val="0"/>
        </a:spcBef>
        <a:spcAft>
          <a:spcPct val="0"/>
        </a:spcAft>
        <a:defRPr sz="5867">
          <a:solidFill>
            <a:schemeClr val="tx1"/>
          </a:solidFill>
          <a:latin typeface="Calibri" pitchFamily="34" charset="0"/>
          <a:ea typeface="宋体" pitchFamily="2" charset="-122"/>
        </a:defRPr>
      </a:lvl7pPr>
      <a:lvl8pPr marL="1828754" algn="ctr" rtl="0" eaLnBrk="0" fontAlgn="base" hangingPunct="0">
        <a:spcBef>
          <a:spcPct val="0"/>
        </a:spcBef>
        <a:spcAft>
          <a:spcPct val="0"/>
        </a:spcAft>
        <a:defRPr sz="5867">
          <a:solidFill>
            <a:schemeClr val="tx1"/>
          </a:solidFill>
          <a:latin typeface="Calibri" pitchFamily="34" charset="0"/>
          <a:ea typeface="宋体" pitchFamily="2" charset="-122"/>
        </a:defRPr>
      </a:lvl8pPr>
      <a:lvl9pPr marL="2438339" algn="ctr" rtl="0" eaLnBrk="0" fontAlgn="base" hangingPunct="0">
        <a:spcBef>
          <a:spcPct val="0"/>
        </a:spcBef>
        <a:spcAft>
          <a:spcPct val="0"/>
        </a:spcAft>
        <a:defRPr sz="5867">
          <a:solidFill>
            <a:schemeClr val="tx1"/>
          </a:solidFill>
          <a:latin typeface="Calibri" pitchFamily="34" charset="0"/>
          <a:ea typeface="宋体" pitchFamily="2"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a:solidFill>
            <a:schemeClr val="tx1"/>
          </a:solidFill>
          <a:latin typeface="+mn-lt"/>
          <a:ea typeface="+mn-ea"/>
        </a:defRPr>
      </a:lvl2pPr>
      <a:lvl3pPr marL="1523962" indent="-304792"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3547"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4pPr>
      <a:lvl5pPr marL="2743131"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5pPr>
      <a:lvl6pPr marL="335271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6pPr>
      <a:lvl7pPr marL="3962301"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7pPr>
      <a:lvl8pPr marL="457188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8pPr>
      <a:lvl9pPr marL="5181470"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5" descr="未标题-1.png">
            <a:extLst>
              <a:ext uri="{FF2B5EF4-FFF2-40B4-BE49-F238E27FC236}">
                <a16:creationId xmlns:a16="http://schemas.microsoft.com/office/drawing/2014/main" id="{DFADC20E-027D-4417-9C50-09EDA7A17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047751"/>
            <a:ext cx="2698751" cy="269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6">
            <a:extLst>
              <a:ext uri="{FF2B5EF4-FFF2-40B4-BE49-F238E27FC236}">
                <a16:creationId xmlns:a16="http://schemas.microsoft.com/office/drawing/2014/main" id="{A2AB1643-DFC5-435C-A731-3D1635001DF5}"/>
              </a:ext>
            </a:extLst>
          </p:cNvPr>
          <p:cNvSpPr>
            <a:spLocks noChangeArrowheads="1"/>
          </p:cNvSpPr>
          <p:nvPr/>
        </p:nvSpPr>
        <p:spPr bwMode="auto">
          <a:xfrm>
            <a:off x="1583499" y="3790124"/>
            <a:ext cx="9121013"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r>
              <a:rPr lang="en-US" altLang="zh-CN" sz="5867" b="1" dirty="0">
                <a:solidFill>
                  <a:srgbClr val="FFFFFF"/>
                </a:solidFill>
                <a:latin typeface="Calibri" panose="020F0502020204030204" pitchFamily="34" charset="0"/>
              </a:rPr>
              <a:t>Digital Signature Algorithms</a:t>
            </a:r>
            <a:endParaRPr lang="zh-CN" altLang="en-US" sz="5867" b="1" dirty="0">
              <a:solidFill>
                <a:srgbClr val="FFFFFF"/>
              </a:solidFill>
              <a:latin typeface="Calibri" panose="020F0502020204030204" pitchFamily="34" charset="0"/>
            </a:endParaRPr>
          </a:p>
        </p:txBody>
      </p:sp>
      <p:sp>
        <p:nvSpPr>
          <p:cNvPr id="4" name="文本框 3">
            <a:extLst>
              <a:ext uri="{FF2B5EF4-FFF2-40B4-BE49-F238E27FC236}">
                <a16:creationId xmlns:a16="http://schemas.microsoft.com/office/drawing/2014/main" id="{9DA5E07C-3EBC-4F0F-B075-66C4CE8291DB}"/>
              </a:ext>
            </a:extLst>
          </p:cNvPr>
          <p:cNvSpPr txBox="1"/>
          <p:nvPr/>
        </p:nvSpPr>
        <p:spPr>
          <a:xfrm>
            <a:off x="1775520" y="5061181"/>
            <a:ext cx="9025003" cy="1200329"/>
          </a:xfrm>
          <a:prstGeom prst="rect">
            <a:avLst/>
          </a:prstGeom>
          <a:noFill/>
        </p:spPr>
        <p:txBody>
          <a:bodyPr wrap="square" rtlCol="0">
            <a:spAutoFit/>
          </a:bodyPr>
          <a:lstStyle/>
          <a:p>
            <a:pPr defTabSz="1219170" fontAlgn="base">
              <a:spcBef>
                <a:spcPct val="0"/>
              </a:spcBef>
              <a:spcAft>
                <a:spcPct val="0"/>
              </a:spcAft>
            </a:pPr>
            <a:r>
              <a:rPr lang="en-US" altLang="zh-CN" sz="2400" dirty="0">
                <a:solidFill>
                  <a:srgbClr val="FFFFFF"/>
                </a:solidFill>
                <a:latin typeface="Arial" panose="020B0604020202020204" pitchFamily="34" charset="0"/>
                <a:ea typeface="宋体" panose="02010600030101010101" pitchFamily="2" charset="-122"/>
              </a:rPr>
              <a:t>DSA-Digital Signature Algorithm is a variant of </a:t>
            </a:r>
            <a:r>
              <a:rPr lang="en-US" altLang="zh-CN" sz="2400" dirty="0" err="1">
                <a:solidFill>
                  <a:srgbClr val="FFFFFF"/>
                </a:solidFill>
                <a:latin typeface="Arial" panose="020B0604020202020204" pitchFamily="34" charset="0"/>
                <a:ea typeface="宋体" panose="02010600030101010101" pitchFamily="2" charset="-122"/>
              </a:rPr>
              <a:t>Schnorr</a:t>
            </a:r>
            <a:r>
              <a:rPr lang="en-US" altLang="zh-CN" sz="2400" dirty="0">
                <a:solidFill>
                  <a:srgbClr val="FFFFFF"/>
                </a:solidFill>
                <a:latin typeface="Arial" panose="020B0604020202020204" pitchFamily="34" charset="0"/>
                <a:ea typeface="宋体" panose="02010600030101010101" pitchFamily="2" charset="-122"/>
              </a:rPr>
              <a:t> and </a:t>
            </a:r>
            <a:r>
              <a:rPr lang="en-US" altLang="zh-CN" sz="2400" dirty="0" err="1">
                <a:solidFill>
                  <a:srgbClr val="FFFFFF"/>
                </a:solidFill>
                <a:latin typeface="Arial" panose="020B0604020202020204" pitchFamily="34" charset="0"/>
                <a:ea typeface="宋体" panose="02010600030101010101" pitchFamily="2" charset="-122"/>
              </a:rPr>
              <a:t>ElGamal</a:t>
            </a:r>
            <a:r>
              <a:rPr lang="en-US" altLang="zh-CN" sz="2400" dirty="0">
                <a:solidFill>
                  <a:srgbClr val="FFFFFF"/>
                </a:solidFill>
                <a:latin typeface="Arial" panose="020B0604020202020204" pitchFamily="34" charset="0"/>
                <a:ea typeface="宋体" panose="02010600030101010101" pitchFamily="2" charset="-122"/>
              </a:rPr>
              <a:t> signature algorithms, and it is DSS (</a:t>
            </a:r>
            <a:r>
              <a:rPr lang="en-US" altLang="zh-CN" sz="2400" dirty="0" err="1">
                <a:solidFill>
                  <a:srgbClr val="FFFFFF"/>
                </a:solidFill>
                <a:latin typeface="Arial" panose="020B0604020202020204" pitchFamily="34" charset="0"/>
                <a:ea typeface="宋体" panose="02010600030101010101" pitchFamily="2" charset="-122"/>
              </a:rPr>
              <a:t>DigitalSignature</a:t>
            </a:r>
            <a:r>
              <a:rPr lang="en-US" altLang="zh-CN" sz="2400" dirty="0">
                <a:solidFill>
                  <a:srgbClr val="FFFFFF"/>
                </a:solidFill>
                <a:latin typeface="Arial" panose="020B0604020202020204" pitchFamily="34" charset="0"/>
                <a:ea typeface="宋体" panose="02010600030101010101" pitchFamily="2" charset="-122"/>
              </a:rPr>
              <a:t> Standard) by NIST in the United States</a:t>
            </a:r>
            <a:endParaRPr lang="zh-CN" altLang="en-US" sz="2400" dirty="0">
              <a:solidFill>
                <a:srgbClr val="FFFF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55414969"/>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椭圆 9">
            <a:extLst>
              <a:ext uri="{FF2B5EF4-FFF2-40B4-BE49-F238E27FC236}">
                <a16:creationId xmlns:a16="http://schemas.microsoft.com/office/drawing/2014/main" id="{18F49B83-DA8A-4779-BCC5-0E5FFAFFDA26}"/>
              </a:ext>
            </a:extLst>
          </p:cNvPr>
          <p:cNvSpPr>
            <a:spLocks noChangeArrowheads="1"/>
          </p:cNvSpPr>
          <p:nvPr/>
        </p:nvSpPr>
        <p:spPr bwMode="auto">
          <a:xfrm>
            <a:off x="921313" y="2011661"/>
            <a:ext cx="960967" cy="960967"/>
          </a:xfrm>
          <a:prstGeom prst="ellipse">
            <a:avLst/>
          </a:prstGeom>
          <a:solidFill>
            <a:srgbClr val="EF5D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3076" name="矩形 10">
            <a:extLst>
              <a:ext uri="{FF2B5EF4-FFF2-40B4-BE49-F238E27FC236}">
                <a16:creationId xmlns:a16="http://schemas.microsoft.com/office/drawing/2014/main" id="{8A08F7D8-40B5-4040-A626-9C32B866AC9B}"/>
              </a:ext>
            </a:extLst>
          </p:cNvPr>
          <p:cNvSpPr>
            <a:spLocks noChangeArrowheads="1"/>
          </p:cNvSpPr>
          <p:nvPr/>
        </p:nvSpPr>
        <p:spPr bwMode="auto">
          <a:xfrm>
            <a:off x="2159563" y="1999700"/>
            <a:ext cx="8994645" cy="9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867" dirty="0">
                <a:solidFill>
                  <a:srgbClr val="FFFFFF"/>
                </a:solidFill>
                <a:latin typeface="微软雅黑" panose="020B0503020204020204" pitchFamily="34" charset="-122"/>
                <a:ea typeface="微软雅黑" panose="020B0503020204020204" pitchFamily="34" charset="-122"/>
              </a:rPr>
              <a:t>Digital signature is a common physical signature similar to that written on paper, but it is implemented in the field of public key cryptography, and is used to identify digital information.</a:t>
            </a:r>
            <a:endParaRPr lang="zh-CN" altLang="en-US" sz="1867" dirty="0">
              <a:solidFill>
                <a:srgbClr val="FFFFFF"/>
              </a:solidFill>
              <a:latin typeface="微软雅黑" panose="020B0503020204020204" pitchFamily="34" charset="-122"/>
              <a:ea typeface="微软雅黑" panose="020B0503020204020204" pitchFamily="34" charset="-122"/>
            </a:endParaRPr>
          </a:p>
        </p:txBody>
      </p:sp>
      <p:sp>
        <p:nvSpPr>
          <p:cNvPr id="3077" name="椭圆 11">
            <a:extLst>
              <a:ext uri="{FF2B5EF4-FFF2-40B4-BE49-F238E27FC236}">
                <a16:creationId xmlns:a16="http://schemas.microsoft.com/office/drawing/2014/main" id="{158E960A-E35D-4689-B750-76A44F3248F4}"/>
              </a:ext>
            </a:extLst>
          </p:cNvPr>
          <p:cNvSpPr>
            <a:spLocks noChangeArrowheads="1"/>
          </p:cNvSpPr>
          <p:nvPr/>
        </p:nvSpPr>
        <p:spPr bwMode="auto">
          <a:xfrm>
            <a:off x="921313" y="3345161"/>
            <a:ext cx="960967" cy="960967"/>
          </a:xfrm>
          <a:prstGeom prst="ellipse">
            <a:avLst/>
          </a:prstGeom>
          <a:solidFill>
            <a:srgbClr val="FFE4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3078" name="矩形 12">
            <a:extLst>
              <a:ext uri="{FF2B5EF4-FFF2-40B4-BE49-F238E27FC236}">
                <a16:creationId xmlns:a16="http://schemas.microsoft.com/office/drawing/2014/main" id="{AEC36C3A-613E-4164-B75B-7224C8A8342F}"/>
              </a:ext>
            </a:extLst>
          </p:cNvPr>
          <p:cNvSpPr>
            <a:spLocks noChangeArrowheads="1"/>
          </p:cNvSpPr>
          <p:nvPr/>
        </p:nvSpPr>
        <p:spPr bwMode="auto">
          <a:xfrm>
            <a:off x="2129125" y="3321241"/>
            <a:ext cx="9025083" cy="9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867" dirty="0">
                <a:solidFill>
                  <a:srgbClr val="FFFFFF"/>
                </a:solidFill>
                <a:latin typeface="微软雅黑" panose="020B0503020204020204" pitchFamily="34" charset="-122"/>
                <a:ea typeface="微软雅黑" panose="020B0503020204020204" pitchFamily="34" charset="-122"/>
              </a:rPr>
              <a:t>Digital signature is a digital string which can not be forged by others only. It is also an effective proof of the authenticity of information sent by the sender of the information.</a:t>
            </a:r>
            <a:endParaRPr lang="zh-CN" altLang="en-US" sz="1867" dirty="0">
              <a:solidFill>
                <a:srgbClr val="FFFFFF"/>
              </a:solidFill>
              <a:latin typeface="微软雅黑" panose="020B0503020204020204" pitchFamily="34" charset="-122"/>
              <a:ea typeface="微软雅黑" panose="020B0503020204020204" pitchFamily="34" charset="-122"/>
            </a:endParaRPr>
          </a:p>
        </p:txBody>
      </p:sp>
      <p:sp>
        <p:nvSpPr>
          <p:cNvPr id="3079" name="椭圆 13">
            <a:extLst>
              <a:ext uri="{FF2B5EF4-FFF2-40B4-BE49-F238E27FC236}">
                <a16:creationId xmlns:a16="http://schemas.microsoft.com/office/drawing/2014/main" id="{08C87AC6-AFB3-4721-AB4C-D09E919BBC5F}"/>
              </a:ext>
            </a:extLst>
          </p:cNvPr>
          <p:cNvSpPr>
            <a:spLocks noChangeArrowheads="1"/>
          </p:cNvSpPr>
          <p:nvPr/>
        </p:nvSpPr>
        <p:spPr bwMode="auto">
          <a:xfrm>
            <a:off x="921313" y="4583411"/>
            <a:ext cx="960967" cy="960967"/>
          </a:xfrm>
          <a:prstGeom prst="ellipse">
            <a:avLst/>
          </a:prstGeom>
          <a:solidFill>
            <a:srgbClr val="2DC8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pic>
        <p:nvPicPr>
          <p:cNvPr id="3081" name="图片 19" descr="23.png">
            <a:extLst>
              <a:ext uri="{FF2B5EF4-FFF2-40B4-BE49-F238E27FC236}">
                <a16:creationId xmlns:a16="http://schemas.microsoft.com/office/drawing/2014/main" id="{B2822172-A786-4B97-8E61-B272D58C3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563" y="3440411"/>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图片 20" descr="28.png">
            <a:extLst>
              <a:ext uri="{FF2B5EF4-FFF2-40B4-BE49-F238E27FC236}">
                <a16:creationId xmlns:a16="http://schemas.microsoft.com/office/drawing/2014/main" id="{6605F491-765D-4B3E-BA74-EEBA90457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63" y="2202161"/>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图片 21" descr="35.png">
            <a:extLst>
              <a:ext uri="{FF2B5EF4-FFF2-40B4-BE49-F238E27FC236}">
                <a16:creationId xmlns:a16="http://schemas.microsoft.com/office/drawing/2014/main" id="{D0319F08-C93F-427B-9CDF-618462547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813" y="4773911"/>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0BFF99D-20B7-492D-A9AB-A52525B5FCA3}"/>
              </a:ext>
            </a:extLst>
          </p:cNvPr>
          <p:cNvSpPr txBox="1"/>
          <p:nvPr/>
        </p:nvSpPr>
        <p:spPr>
          <a:xfrm>
            <a:off x="623392" y="581667"/>
            <a:ext cx="3840427" cy="666786"/>
          </a:xfrm>
          <a:prstGeom prst="rect">
            <a:avLst/>
          </a:prstGeom>
          <a:noFill/>
        </p:spPr>
        <p:txBody>
          <a:bodyPr wrap="square" rtlCol="0">
            <a:spAutoFit/>
          </a:bodyPr>
          <a:lstStyle/>
          <a:p>
            <a:pPr defTabSz="1219170" fontAlgn="base">
              <a:spcBef>
                <a:spcPct val="0"/>
              </a:spcBef>
              <a:spcAft>
                <a:spcPct val="0"/>
              </a:spcAft>
            </a:pPr>
            <a:r>
              <a:rPr lang="en-US" altLang="zh-CN" sz="3733" b="1" dirty="0">
                <a:solidFill>
                  <a:srgbClr val="FFFFFF"/>
                </a:solidFill>
                <a:latin typeface="Calibri" panose="020F0502020204030204" pitchFamily="34" charset="0"/>
                <a:ea typeface="宋体" panose="02010600030101010101" pitchFamily="2" charset="-122"/>
              </a:rPr>
              <a:t>Digital Signature</a:t>
            </a:r>
            <a:endParaRPr lang="zh-CN" altLang="en-US" sz="3733" dirty="0">
              <a:solidFill>
                <a:srgbClr val="000000"/>
              </a:solidFill>
              <a:latin typeface="Arial" panose="020B0604020202020204" pitchFamily="34" charset="0"/>
              <a:ea typeface="宋体" panose="02010600030101010101" pitchFamily="2" charset="-122"/>
            </a:endParaRPr>
          </a:p>
        </p:txBody>
      </p:sp>
      <p:sp>
        <p:nvSpPr>
          <p:cNvPr id="19" name="矩形 12">
            <a:extLst>
              <a:ext uri="{FF2B5EF4-FFF2-40B4-BE49-F238E27FC236}">
                <a16:creationId xmlns:a16="http://schemas.microsoft.com/office/drawing/2014/main" id="{CC5E0BCA-0A35-4FB4-A0DB-9B25BBAE13D8}"/>
              </a:ext>
            </a:extLst>
          </p:cNvPr>
          <p:cNvSpPr>
            <a:spLocks noChangeArrowheads="1"/>
          </p:cNvSpPr>
          <p:nvPr/>
        </p:nvSpPr>
        <p:spPr bwMode="auto">
          <a:xfrm>
            <a:off x="2120588" y="4647304"/>
            <a:ext cx="902508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867" dirty="0">
                <a:solidFill>
                  <a:srgbClr val="FFFFFF"/>
                </a:solidFill>
                <a:latin typeface="微软雅黑" panose="020B0503020204020204" pitchFamily="34" charset="-122"/>
                <a:ea typeface="微软雅黑" panose="020B0503020204020204" pitchFamily="34" charset="-122"/>
              </a:rPr>
              <a:t>A set of digital signatures usually defines two complementary operations, one for signature and the other for verification.</a:t>
            </a:r>
            <a:endParaRPr lang="zh-CN" altLang="en-US" sz="1867"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403161"/>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矩形 7">
            <a:extLst>
              <a:ext uri="{FF2B5EF4-FFF2-40B4-BE49-F238E27FC236}">
                <a16:creationId xmlns:a16="http://schemas.microsoft.com/office/drawing/2014/main" id="{8C6972D5-65A9-420E-BD41-1D97138E3AFB}"/>
              </a:ext>
            </a:extLst>
          </p:cNvPr>
          <p:cNvSpPr>
            <a:spLocks noChangeArrowheads="1"/>
          </p:cNvSpPr>
          <p:nvPr/>
        </p:nvSpPr>
        <p:spPr bwMode="auto">
          <a:xfrm>
            <a:off x="1199456" y="2777530"/>
            <a:ext cx="9705736" cy="327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80990" indent="-380990" defTabSz="1219170" eaLnBrk="1" fontAlgn="base" hangingPunct="1">
              <a:spcBef>
                <a:spcPct val="0"/>
              </a:spcBef>
              <a:spcAft>
                <a:spcPct val="0"/>
              </a:spcAft>
              <a:buFont typeface="Wingdings" panose="05000000000000000000" pitchFamily="2" charset="2"/>
              <a:buChar char="ü"/>
            </a:pPr>
            <a:r>
              <a:rPr lang="en-US" altLang="zh-CN" sz="2133" dirty="0">
                <a:solidFill>
                  <a:srgbClr val="FFFFFF"/>
                </a:solidFill>
                <a:latin typeface="微软雅黑" panose="020B0503020204020204" pitchFamily="34" charset="-122"/>
                <a:ea typeface="微软雅黑" panose="020B0503020204020204" pitchFamily="34" charset="-122"/>
              </a:rPr>
              <a:t>DSA is based on RSA algorithm.</a:t>
            </a:r>
          </a:p>
          <a:p>
            <a:pPr marL="380990" indent="-380990" defTabSz="1219170" eaLnBrk="1" fontAlgn="base" hangingPunct="1">
              <a:spcBef>
                <a:spcPct val="0"/>
              </a:spcBef>
              <a:spcAft>
                <a:spcPct val="0"/>
              </a:spcAft>
              <a:buFont typeface="Wingdings" panose="05000000000000000000" pitchFamily="2" charset="2"/>
              <a:buChar char="ü"/>
            </a:pPr>
            <a:endParaRPr lang="en-US" altLang="zh-CN" sz="2133" dirty="0">
              <a:solidFill>
                <a:srgbClr val="FFFFFF"/>
              </a:solidFill>
              <a:latin typeface="微软雅黑" panose="020B0503020204020204" pitchFamily="34" charset="-122"/>
              <a:ea typeface="微软雅黑" panose="020B0503020204020204" pitchFamily="34" charset="-122"/>
            </a:endParaRPr>
          </a:p>
          <a:p>
            <a:pPr marL="380990" indent="-380990" defTabSz="1219170" eaLnBrk="1" fontAlgn="base" hangingPunct="1">
              <a:spcBef>
                <a:spcPct val="0"/>
              </a:spcBef>
              <a:spcAft>
                <a:spcPct val="0"/>
              </a:spcAft>
              <a:buFont typeface="Wingdings" panose="05000000000000000000" pitchFamily="2" charset="2"/>
              <a:buChar char="ü"/>
            </a:pPr>
            <a:r>
              <a:rPr lang="en-US" altLang="zh-CN" sz="2133" dirty="0">
                <a:solidFill>
                  <a:srgbClr val="FFFFFF"/>
                </a:solidFill>
                <a:latin typeface="微软雅黑" panose="020B0503020204020204" pitchFamily="34" charset="-122"/>
                <a:ea typeface="微软雅黑" panose="020B0503020204020204" pitchFamily="34" charset="-122"/>
              </a:rPr>
              <a:t>The private key X and the public key y are called a pair of keys (x, y). The private key can only be held solely by the signer himself, and the public key can be published publicly. Key pairs can be used continuously over a period of time.</a:t>
            </a:r>
          </a:p>
          <a:p>
            <a:pPr marL="380990" indent="-380990" defTabSz="1219170" eaLnBrk="1" fontAlgn="base" hangingPunct="1">
              <a:spcBef>
                <a:spcPct val="0"/>
              </a:spcBef>
              <a:spcAft>
                <a:spcPct val="0"/>
              </a:spcAft>
              <a:buFont typeface="Wingdings" panose="05000000000000000000" pitchFamily="2" charset="2"/>
              <a:buChar char="ü"/>
            </a:pPr>
            <a:endParaRPr lang="en-US" altLang="zh-CN" sz="2133" dirty="0">
              <a:solidFill>
                <a:srgbClr val="FFFFFF"/>
              </a:solidFill>
              <a:latin typeface="微软雅黑" panose="020B0503020204020204" pitchFamily="34" charset="-122"/>
              <a:ea typeface="微软雅黑" panose="020B0503020204020204" pitchFamily="34" charset="-122"/>
            </a:endParaRPr>
          </a:p>
          <a:p>
            <a:pPr marL="380990" indent="-380990" defTabSz="1219170" eaLnBrk="1" fontAlgn="base" hangingPunct="1">
              <a:spcBef>
                <a:spcPct val="0"/>
              </a:spcBef>
              <a:spcAft>
                <a:spcPct val="0"/>
              </a:spcAft>
              <a:buFont typeface="Wingdings" panose="05000000000000000000" pitchFamily="2" charset="2"/>
              <a:buChar char="ü"/>
            </a:pPr>
            <a:r>
              <a:rPr lang="en-US" altLang="zh-CN" sz="2133" dirty="0">
                <a:solidFill>
                  <a:srgbClr val="FFFFFF"/>
                </a:solidFill>
                <a:latin typeface="微软雅黑" panose="020B0503020204020204" pitchFamily="34" charset="-122"/>
                <a:ea typeface="微软雅黑" panose="020B0503020204020204" pitchFamily="34" charset="-122"/>
              </a:rPr>
              <a:t>It follows the principle of “to signature with the private key and to verify with the public key”</a:t>
            </a:r>
          </a:p>
          <a:p>
            <a:pPr marL="228594" indent="-228594" defTabSz="1219170" eaLnBrk="1" fontAlgn="base" hangingPunct="1">
              <a:spcBef>
                <a:spcPct val="0"/>
              </a:spcBef>
              <a:spcAft>
                <a:spcPct val="0"/>
              </a:spcAft>
              <a:buFont typeface="Wingdings" panose="05000000000000000000" pitchFamily="2" charset="2"/>
              <a:buChar char="ü"/>
            </a:pPr>
            <a:endParaRPr lang="en-US" altLang="zh-CN" sz="1467" dirty="0">
              <a:solidFill>
                <a:srgbClr val="FFFFFF"/>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A13E512-D031-479A-A0BE-5288287B7B67}"/>
              </a:ext>
            </a:extLst>
          </p:cNvPr>
          <p:cNvGrpSpPr/>
          <p:nvPr/>
        </p:nvGrpSpPr>
        <p:grpSpPr>
          <a:xfrm>
            <a:off x="8592277" y="384069"/>
            <a:ext cx="2880320" cy="2400268"/>
            <a:chOff x="467544" y="1131590"/>
            <a:chExt cx="2160240" cy="1800201"/>
          </a:xfrm>
        </p:grpSpPr>
        <p:grpSp>
          <p:nvGrpSpPr>
            <p:cNvPr id="9218" name="组合 1">
              <a:extLst>
                <a:ext uri="{FF2B5EF4-FFF2-40B4-BE49-F238E27FC236}">
                  <a16:creationId xmlns:a16="http://schemas.microsoft.com/office/drawing/2014/main" id="{3983054B-5F92-4CE6-9823-269672980E57}"/>
                </a:ext>
              </a:extLst>
            </p:cNvPr>
            <p:cNvGrpSpPr>
              <a:grpSpLocks/>
            </p:cNvGrpSpPr>
            <p:nvPr/>
          </p:nvGrpSpPr>
          <p:grpSpPr bwMode="auto">
            <a:xfrm>
              <a:off x="467544" y="1131590"/>
              <a:ext cx="2160240" cy="1800201"/>
              <a:chOff x="0" y="0"/>
              <a:chExt cx="2714644" cy="2714644"/>
            </a:xfrm>
          </p:grpSpPr>
          <p:sp>
            <p:nvSpPr>
              <p:cNvPr id="9227" name="圆角矩形 2">
                <a:extLst>
                  <a:ext uri="{FF2B5EF4-FFF2-40B4-BE49-F238E27FC236}">
                    <a16:creationId xmlns:a16="http://schemas.microsoft.com/office/drawing/2014/main" id="{285E4279-60A5-412D-A6BE-60A7C2A7FCD5}"/>
                  </a:ext>
                </a:extLst>
              </p:cNvPr>
              <p:cNvSpPr>
                <a:spLocks noChangeArrowheads="1"/>
              </p:cNvSpPr>
              <p:nvPr/>
            </p:nvSpPr>
            <p:spPr bwMode="auto">
              <a:xfrm>
                <a:off x="0" y="0"/>
                <a:ext cx="1285266" cy="1285267"/>
              </a:xfrm>
              <a:prstGeom prst="roundRect">
                <a:avLst>
                  <a:gd name="adj" fmla="val 16667"/>
                </a:avLst>
              </a:prstGeom>
              <a:solidFill>
                <a:srgbClr val="2DC8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9228" name="圆角矩形 3">
                <a:extLst>
                  <a:ext uri="{FF2B5EF4-FFF2-40B4-BE49-F238E27FC236}">
                    <a16:creationId xmlns:a16="http://schemas.microsoft.com/office/drawing/2014/main" id="{1F9E8432-432A-4C14-A217-A81EC6B90489}"/>
                  </a:ext>
                </a:extLst>
              </p:cNvPr>
              <p:cNvSpPr>
                <a:spLocks noChangeArrowheads="1"/>
              </p:cNvSpPr>
              <p:nvPr/>
            </p:nvSpPr>
            <p:spPr bwMode="auto">
              <a:xfrm>
                <a:off x="1429377" y="0"/>
                <a:ext cx="1285267" cy="1285267"/>
              </a:xfrm>
              <a:prstGeom prst="roundRect">
                <a:avLst>
                  <a:gd name="adj" fmla="val 16667"/>
                </a:avLst>
              </a:prstGeom>
              <a:solidFill>
                <a:srgbClr val="FFE4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9229" name="圆角矩形 4">
                <a:extLst>
                  <a:ext uri="{FF2B5EF4-FFF2-40B4-BE49-F238E27FC236}">
                    <a16:creationId xmlns:a16="http://schemas.microsoft.com/office/drawing/2014/main" id="{DCF81BA0-7257-47C7-9EBE-4D347A8F0E26}"/>
                  </a:ext>
                </a:extLst>
              </p:cNvPr>
              <p:cNvSpPr>
                <a:spLocks noChangeArrowheads="1"/>
              </p:cNvSpPr>
              <p:nvPr/>
            </p:nvSpPr>
            <p:spPr bwMode="auto">
              <a:xfrm>
                <a:off x="1429377" y="1429378"/>
                <a:ext cx="1285267" cy="1285266"/>
              </a:xfrm>
              <a:prstGeom prst="roundRect">
                <a:avLst>
                  <a:gd name="adj" fmla="val 16667"/>
                </a:avLst>
              </a:prstGeom>
              <a:solidFill>
                <a:srgbClr val="2DC8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9230" name="圆角矩形 5">
                <a:extLst>
                  <a:ext uri="{FF2B5EF4-FFF2-40B4-BE49-F238E27FC236}">
                    <a16:creationId xmlns:a16="http://schemas.microsoft.com/office/drawing/2014/main" id="{C040405F-55B5-4062-8F88-E49AF4391B96}"/>
                  </a:ext>
                </a:extLst>
              </p:cNvPr>
              <p:cNvSpPr>
                <a:spLocks noChangeArrowheads="1"/>
              </p:cNvSpPr>
              <p:nvPr/>
            </p:nvSpPr>
            <p:spPr bwMode="auto">
              <a:xfrm>
                <a:off x="0" y="1429378"/>
                <a:ext cx="1285266" cy="1285266"/>
              </a:xfrm>
              <a:prstGeom prst="roundRect">
                <a:avLst>
                  <a:gd name="adj" fmla="val 16667"/>
                </a:avLst>
              </a:prstGeom>
              <a:solidFill>
                <a:srgbClr val="FFE4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grpSp>
        <p:pic>
          <p:nvPicPr>
            <p:cNvPr id="9221" name="图片 12" descr="1.png">
              <a:extLst>
                <a:ext uri="{FF2B5EF4-FFF2-40B4-BE49-F238E27FC236}">
                  <a16:creationId xmlns:a16="http://schemas.microsoft.com/office/drawing/2014/main" id="{123C9302-B3C4-4164-A861-4CBE3314F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52" y="2271407"/>
              <a:ext cx="512056" cy="51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13" descr="15.png">
              <a:extLst>
                <a:ext uri="{FF2B5EF4-FFF2-40B4-BE49-F238E27FC236}">
                  <a16:creationId xmlns:a16="http://schemas.microsoft.com/office/drawing/2014/main" id="{4904ED27-3D15-4330-B6D5-6C673BD61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500" y="2074680"/>
              <a:ext cx="660074" cy="66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图片 14" descr="33.png">
              <a:extLst>
                <a:ext uri="{FF2B5EF4-FFF2-40B4-BE49-F238E27FC236}">
                  <a16:creationId xmlns:a16="http://schemas.microsoft.com/office/drawing/2014/main" id="{19056499-4798-4F4B-B7D4-185FE79AA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845" y="1210776"/>
              <a:ext cx="604068" cy="60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图片 15" descr="36.png">
              <a:extLst>
                <a:ext uri="{FF2B5EF4-FFF2-40B4-BE49-F238E27FC236}">
                  <a16:creationId xmlns:a16="http://schemas.microsoft.com/office/drawing/2014/main" id="{523D6369-1D5B-49C4-B5EF-ACE338D5D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154" y="1275084"/>
              <a:ext cx="544060" cy="54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5" name="矩形 16">
            <a:extLst>
              <a:ext uri="{FF2B5EF4-FFF2-40B4-BE49-F238E27FC236}">
                <a16:creationId xmlns:a16="http://schemas.microsoft.com/office/drawing/2014/main" id="{1F8352AB-B174-4B75-9F6E-C32729DA4789}"/>
              </a:ext>
            </a:extLst>
          </p:cNvPr>
          <p:cNvSpPr>
            <a:spLocks noChangeArrowheads="1"/>
          </p:cNvSpPr>
          <p:nvPr/>
        </p:nvSpPr>
        <p:spPr bwMode="auto">
          <a:xfrm>
            <a:off x="1442582" y="1068748"/>
            <a:ext cx="6542753"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r>
              <a:rPr lang="en-US" altLang="zh-CN" sz="4267" b="1" dirty="0">
                <a:solidFill>
                  <a:srgbClr val="FFFFFF"/>
                </a:solidFill>
                <a:latin typeface="Calibri" panose="020F0502020204030204" pitchFamily="34" charset="0"/>
              </a:rPr>
              <a:t>Digital Signature Algorithms</a:t>
            </a:r>
            <a:endParaRPr lang="zh-CN" altLang="en-US" sz="4267" b="1" dirty="0">
              <a:solidFill>
                <a:srgbClr val="FFFFFF"/>
              </a:solidFill>
              <a:latin typeface="Calibri" panose="020F0502020204030204" pitchFamily="34" charset="0"/>
            </a:endParaRPr>
          </a:p>
        </p:txBody>
      </p:sp>
      <p:pic>
        <p:nvPicPr>
          <p:cNvPr id="9226" name="图片 17" descr="28.png">
            <a:extLst>
              <a:ext uri="{FF2B5EF4-FFF2-40B4-BE49-F238E27FC236}">
                <a16:creationId xmlns:a16="http://schemas.microsoft.com/office/drawing/2014/main" id="{A76A5086-0DF0-41D1-9A5E-697F3FF4B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57" y="1169672"/>
            <a:ext cx="577851" cy="5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72647"/>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1">
            <a:extLst>
              <a:ext uri="{FF2B5EF4-FFF2-40B4-BE49-F238E27FC236}">
                <a16:creationId xmlns:a16="http://schemas.microsoft.com/office/drawing/2014/main" id="{4CE015CB-CACE-4138-802F-BC5ADE215E40}"/>
              </a:ext>
            </a:extLst>
          </p:cNvPr>
          <p:cNvGrpSpPr>
            <a:grpSpLocks/>
          </p:cNvGrpSpPr>
          <p:nvPr/>
        </p:nvGrpSpPr>
        <p:grpSpPr bwMode="auto">
          <a:xfrm>
            <a:off x="1189567" y="1708151"/>
            <a:ext cx="10206567" cy="1255183"/>
            <a:chOff x="0" y="0"/>
            <a:chExt cx="7321550" cy="898525"/>
          </a:xfrm>
        </p:grpSpPr>
        <p:sp>
          <p:nvSpPr>
            <p:cNvPr id="8216" name="流程图: 联系 11">
              <a:extLst>
                <a:ext uri="{FF2B5EF4-FFF2-40B4-BE49-F238E27FC236}">
                  <a16:creationId xmlns:a16="http://schemas.microsoft.com/office/drawing/2014/main" id="{A6D999BB-7990-4978-B897-83659C465ED1}"/>
                </a:ext>
              </a:extLst>
            </p:cNvPr>
            <p:cNvSpPr>
              <a:spLocks noChangeArrowheads="1"/>
            </p:cNvSpPr>
            <p:nvPr/>
          </p:nvSpPr>
          <p:spPr bwMode="auto">
            <a:xfrm>
              <a:off x="0" y="0"/>
              <a:ext cx="898525" cy="898525"/>
            </a:xfrm>
            <a:prstGeom prst="flowChartConnector">
              <a:avLst/>
            </a:prstGeom>
            <a:solidFill>
              <a:srgbClr val="2DC8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8217" name="流程图: 联系 12">
              <a:extLst>
                <a:ext uri="{FF2B5EF4-FFF2-40B4-BE49-F238E27FC236}">
                  <a16:creationId xmlns:a16="http://schemas.microsoft.com/office/drawing/2014/main" id="{5F479142-A70F-4AF6-81FD-6D5D2D3ACB28}"/>
                </a:ext>
              </a:extLst>
            </p:cNvPr>
            <p:cNvSpPr>
              <a:spLocks noChangeArrowheads="1"/>
            </p:cNvSpPr>
            <p:nvPr/>
          </p:nvSpPr>
          <p:spPr bwMode="auto">
            <a:xfrm rot="9324748">
              <a:off x="1614021" y="234859"/>
              <a:ext cx="435770" cy="434869"/>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8218" name="流程图: 联系 14">
              <a:extLst>
                <a:ext uri="{FF2B5EF4-FFF2-40B4-BE49-F238E27FC236}">
                  <a16:creationId xmlns:a16="http://schemas.microsoft.com/office/drawing/2014/main" id="{4206EB28-8AAC-4C8B-87CA-69D98B51DBA0}"/>
                </a:ext>
              </a:extLst>
            </p:cNvPr>
            <p:cNvSpPr>
              <a:spLocks noChangeArrowheads="1"/>
            </p:cNvSpPr>
            <p:nvPr/>
          </p:nvSpPr>
          <p:spPr bwMode="auto">
            <a:xfrm>
              <a:off x="4228644" y="234859"/>
              <a:ext cx="434252" cy="434869"/>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8219" name="流程图: 联系 15">
              <a:extLst>
                <a:ext uri="{FF2B5EF4-FFF2-40B4-BE49-F238E27FC236}">
                  <a16:creationId xmlns:a16="http://schemas.microsoft.com/office/drawing/2014/main" id="{A5907CDA-7E3F-4337-9DB7-B54B38E7FF79}"/>
                </a:ext>
              </a:extLst>
            </p:cNvPr>
            <p:cNvSpPr>
              <a:spLocks noChangeArrowheads="1"/>
            </p:cNvSpPr>
            <p:nvPr/>
          </p:nvSpPr>
          <p:spPr bwMode="auto">
            <a:xfrm>
              <a:off x="6888817" y="234859"/>
              <a:ext cx="432733" cy="434869"/>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8220" name="流程图: 联系 16">
              <a:extLst>
                <a:ext uri="{FF2B5EF4-FFF2-40B4-BE49-F238E27FC236}">
                  <a16:creationId xmlns:a16="http://schemas.microsoft.com/office/drawing/2014/main" id="{3953C45D-4393-4387-9C6B-A75C976DBF3D}"/>
                </a:ext>
              </a:extLst>
            </p:cNvPr>
            <p:cNvSpPr>
              <a:spLocks noChangeArrowheads="1"/>
            </p:cNvSpPr>
            <p:nvPr/>
          </p:nvSpPr>
          <p:spPr bwMode="auto">
            <a:xfrm>
              <a:off x="2705100" y="0"/>
              <a:ext cx="898525" cy="898525"/>
            </a:xfrm>
            <a:prstGeom prst="flowChartConnector">
              <a:avLst/>
            </a:prstGeom>
            <a:solidFill>
              <a:srgbClr val="FFE4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sp>
          <p:nvSpPr>
            <p:cNvPr id="8221" name="流程图: 联系 39">
              <a:extLst>
                <a:ext uri="{FF2B5EF4-FFF2-40B4-BE49-F238E27FC236}">
                  <a16:creationId xmlns:a16="http://schemas.microsoft.com/office/drawing/2014/main" id="{D575C973-9DB8-4A82-9ECE-F7BDBE7F4276}"/>
                </a:ext>
              </a:extLst>
            </p:cNvPr>
            <p:cNvSpPr>
              <a:spLocks noChangeArrowheads="1"/>
            </p:cNvSpPr>
            <p:nvPr/>
          </p:nvSpPr>
          <p:spPr bwMode="auto">
            <a:xfrm>
              <a:off x="5622925" y="230187"/>
              <a:ext cx="315913" cy="374650"/>
            </a:xfrm>
            <a:custGeom>
              <a:avLst/>
              <a:gdLst>
                <a:gd name="T0" fmla="*/ 3914 w 645314"/>
                <a:gd name="T1" fmla="*/ 2232 h 763875"/>
                <a:gd name="T2" fmla="*/ 3842 w 645314"/>
                <a:gd name="T3" fmla="*/ 2278 h 763875"/>
                <a:gd name="T4" fmla="*/ 3771 w 645314"/>
                <a:gd name="T5" fmla="*/ 2322 h 763875"/>
                <a:gd name="T6" fmla="*/ 3756 w 645314"/>
                <a:gd name="T7" fmla="*/ 2519 h 763875"/>
                <a:gd name="T8" fmla="*/ 3741 w 645314"/>
                <a:gd name="T9" fmla="*/ 2806 h 763875"/>
                <a:gd name="T10" fmla="*/ 3772 w 645314"/>
                <a:gd name="T11" fmla="*/ 3063 h 763875"/>
                <a:gd name="T12" fmla="*/ 3864 w 645314"/>
                <a:gd name="T13" fmla="*/ 3162 h 763875"/>
                <a:gd name="T14" fmla="*/ 3967 w 645314"/>
                <a:gd name="T15" fmla="*/ 3098 h 763875"/>
                <a:gd name="T16" fmla="*/ 4025 w 645314"/>
                <a:gd name="T17" fmla="*/ 3080 h 763875"/>
                <a:gd name="T18" fmla="*/ 4090 w 645314"/>
                <a:gd name="T19" fmla="*/ 2748 h 763875"/>
                <a:gd name="T20" fmla="*/ 4081 w 645314"/>
                <a:gd name="T21" fmla="*/ 2410 h 763875"/>
                <a:gd name="T22" fmla="*/ 4026 w 645314"/>
                <a:gd name="T23" fmla="*/ 2160 h 763875"/>
                <a:gd name="T24" fmla="*/ 3978 w 645314"/>
                <a:gd name="T25" fmla="*/ 2207 h 763875"/>
                <a:gd name="T26" fmla="*/ 2174 w 645314"/>
                <a:gd name="T27" fmla="*/ 809 h 763875"/>
                <a:gd name="T28" fmla="*/ 2174 w 645314"/>
                <a:gd name="T29" fmla="*/ 5215 h 763875"/>
                <a:gd name="T30" fmla="*/ 362 w 645314"/>
                <a:gd name="T31" fmla="*/ 1798 h 763875"/>
                <a:gd name="T32" fmla="*/ 404 w 645314"/>
                <a:gd name="T33" fmla="*/ 2383 h 763875"/>
                <a:gd name="T34" fmla="*/ 670 w 645314"/>
                <a:gd name="T35" fmla="*/ 2730 h 763875"/>
                <a:gd name="T36" fmla="*/ 730 w 645314"/>
                <a:gd name="T37" fmla="*/ 3484 h 763875"/>
                <a:gd name="T38" fmla="*/ 969 w 645314"/>
                <a:gd name="T39" fmla="*/ 4302 h 763875"/>
                <a:gd name="T40" fmla="*/ 2123 w 645314"/>
                <a:gd name="T41" fmla="*/ 4931 h 763875"/>
                <a:gd name="T42" fmla="*/ 2881 w 645314"/>
                <a:gd name="T43" fmla="*/ 4353 h 763875"/>
                <a:gd name="T44" fmla="*/ 3374 w 645314"/>
                <a:gd name="T45" fmla="*/ 3300 h 763875"/>
                <a:gd name="T46" fmla="*/ 3307 w 645314"/>
                <a:gd name="T47" fmla="*/ 2229 h 763875"/>
                <a:gd name="T48" fmla="*/ 2886 w 645314"/>
                <a:gd name="T49" fmla="*/ 1435 h 763875"/>
                <a:gd name="T50" fmla="*/ 2281 w 645314"/>
                <a:gd name="T51" fmla="*/ 1400 h 763875"/>
                <a:gd name="T52" fmla="*/ 2118 w 645314"/>
                <a:gd name="T53" fmla="*/ 875 h 763875"/>
                <a:gd name="T54" fmla="*/ 2174 w 645314"/>
                <a:gd name="T55" fmla="*/ 809 h 763875"/>
                <a:gd name="T56" fmla="*/ 1301 w 645314"/>
                <a:gd name="T57" fmla="*/ 53 h 763875"/>
                <a:gd name="T58" fmla="*/ 1634 w 645314"/>
                <a:gd name="T59" fmla="*/ 1244 h 763875"/>
                <a:gd name="T60" fmla="*/ 1654 w 645314"/>
                <a:gd name="T61" fmla="*/ 1885 h 763875"/>
                <a:gd name="T62" fmla="*/ 2102 w 645314"/>
                <a:gd name="T63" fmla="*/ 3053 h 763875"/>
                <a:gd name="T64" fmla="*/ 739 w 645314"/>
                <a:gd name="T65" fmla="*/ 2084 h 763875"/>
                <a:gd name="T66" fmla="*/ 384 w 645314"/>
                <a:gd name="T67" fmla="*/ 816 h 763875"/>
                <a:gd name="T68" fmla="*/ 556 w 645314"/>
                <a:gd name="T69" fmla="*/ 220 h 7638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5314"/>
                <a:gd name="T106" fmla="*/ 0 h 763875"/>
                <a:gd name="T107" fmla="*/ 645314 w 645314"/>
                <a:gd name="T108" fmla="*/ 763875 h 7638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5314" h="763875">
                  <a:moveTo>
                    <a:pt x="585095" y="314581"/>
                  </a:moveTo>
                  <a:lnTo>
                    <a:pt x="580920" y="326873"/>
                  </a:lnTo>
                  <a:lnTo>
                    <a:pt x="575150" y="319253"/>
                  </a:lnTo>
                  <a:lnTo>
                    <a:pt x="570206" y="333605"/>
                  </a:lnTo>
                  <a:cubicBezTo>
                    <a:pt x="568469" y="329450"/>
                    <a:pt x="566494" y="328047"/>
                    <a:pt x="564612" y="329194"/>
                  </a:cubicBezTo>
                  <a:lnTo>
                    <a:pt x="559579" y="340090"/>
                  </a:lnTo>
                  <a:cubicBezTo>
                    <a:pt x="557852" y="347750"/>
                    <a:pt x="557051" y="358156"/>
                    <a:pt x="557394" y="368475"/>
                  </a:cubicBezTo>
                  <a:cubicBezTo>
                    <a:pt x="557379" y="368650"/>
                    <a:pt x="557363" y="368821"/>
                    <a:pt x="557348" y="368996"/>
                  </a:cubicBezTo>
                  <a:cubicBezTo>
                    <a:pt x="554789" y="370076"/>
                    <a:pt x="552753" y="378284"/>
                    <a:pt x="552444" y="388762"/>
                  </a:cubicBezTo>
                  <a:lnTo>
                    <a:pt x="555129" y="411000"/>
                  </a:lnTo>
                  <a:cubicBezTo>
                    <a:pt x="553794" y="416804"/>
                    <a:pt x="553311" y="425042"/>
                    <a:pt x="553857" y="432676"/>
                  </a:cubicBezTo>
                  <a:cubicBezTo>
                    <a:pt x="554612" y="443226"/>
                    <a:pt x="557128" y="450015"/>
                    <a:pt x="559808" y="448734"/>
                  </a:cubicBezTo>
                  <a:lnTo>
                    <a:pt x="565836" y="467603"/>
                  </a:lnTo>
                  <a:lnTo>
                    <a:pt x="573343" y="463164"/>
                  </a:lnTo>
                  <a:cubicBezTo>
                    <a:pt x="575335" y="475361"/>
                    <a:pt x="578971" y="481188"/>
                    <a:pt x="582455" y="477769"/>
                  </a:cubicBezTo>
                  <a:cubicBezTo>
                    <a:pt x="585412" y="474867"/>
                    <a:pt x="587771" y="465758"/>
                    <a:pt x="588652" y="453842"/>
                  </a:cubicBezTo>
                  <a:lnTo>
                    <a:pt x="593098" y="458293"/>
                  </a:lnTo>
                  <a:lnTo>
                    <a:pt x="597324" y="451126"/>
                  </a:lnTo>
                  <a:cubicBezTo>
                    <a:pt x="598925" y="445497"/>
                    <a:pt x="599854" y="437320"/>
                    <a:pt x="599871" y="428697"/>
                  </a:cubicBezTo>
                  <a:cubicBezTo>
                    <a:pt x="603324" y="426682"/>
                    <a:pt x="606136" y="416336"/>
                    <a:pt x="606986" y="402523"/>
                  </a:cubicBezTo>
                  <a:cubicBezTo>
                    <a:pt x="607625" y="392132"/>
                    <a:pt x="607066" y="381117"/>
                    <a:pt x="605467" y="372620"/>
                  </a:cubicBezTo>
                  <a:cubicBezTo>
                    <a:pt x="606117" y="366425"/>
                    <a:pt x="606191" y="359468"/>
                    <a:pt x="605675" y="353063"/>
                  </a:cubicBezTo>
                  <a:lnTo>
                    <a:pt x="601030" y="335028"/>
                  </a:lnTo>
                  <a:lnTo>
                    <a:pt x="597410" y="316444"/>
                  </a:lnTo>
                  <a:cubicBezTo>
                    <a:pt x="596167" y="314258"/>
                    <a:pt x="594820" y="313855"/>
                    <a:pt x="593565" y="315052"/>
                  </a:cubicBezTo>
                  <a:lnTo>
                    <a:pt x="590272" y="323256"/>
                  </a:lnTo>
                  <a:lnTo>
                    <a:pt x="585095" y="314581"/>
                  </a:lnTo>
                  <a:close/>
                  <a:moveTo>
                    <a:pt x="322657" y="118561"/>
                  </a:moveTo>
                  <a:cubicBezTo>
                    <a:pt x="500856" y="118561"/>
                    <a:pt x="645314" y="263019"/>
                    <a:pt x="645314" y="441218"/>
                  </a:cubicBezTo>
                  <a:cubicBezTo>
                    <a:pt x="645314" y="619417"/>
                    <a:pt x="500856" y="763875"/>
                    <a:pt x="322657" y="763875"/>
                  </a:cubicBezTo>
                  <a:cubicBezTo>
                    <a:pt x="144458" y="763875"/>
                    <a:pt x="0" y="619417"/>
                    <a:pt x="0" y="441218"/>
                  </a:cubicBezTo>
                  <a:cubicBezTo>
                    <a:pt x="0" y="375437"/>
                    <a:pt x="19685" y="314253"/>
                    <a:pt x="53711" y="263385"/>
                  </a:cubicBezTo>
                  <a:cubicBezTo>
                    <a:pt x="53771" y="278579"/>
                    <a:pt x="58956" y="292157"/>
                    <a:pt x="66835" y="300101"/>
                  </a:cubicBezTo>
                  <a:cubicBezTo>
                    <a:pt x="59637" y="313229"/>
                    <a:pt x="57033" y="331863"/>
                    <a:pt x="59979" y="349129"/>
                  </a:cubicBezTo>
                  <a:cubicBezTo>
                    <a:pt x="64046" y="372993"/>
                    <a:pt x="77614" y="388349"/>
                    <a:pt x="92063" y="385450"/>
                  </a:cubicBezTo>
                  <a:cubicBezTo>
                    <a:pt x="93885" y="390914"/>
                    <a:pt x="95987" y="395927"/>
                    <a:pt x="99462" y="399881"/>
                  </a:cubicBezTo>
                  <a:lnTo>
                    <a:pt x="88058" y="439760"/>
                  </a:lnTo>
                  <a:cubicBezTo>
                    <a:pt x="86063" y="468165"/>
                    <a:pt x="94043" y="495893"/>
                    <a:pt x="108372" y="510343"/>
                  </a:cubicBezTo>
                  <a:cubicBezTo>
                    <a:pt x="98273" y="528764"/>
                    <a:pt x="94618" y="554912"/>
                    <a:pt x="98752" y="579139"/>
                  </a:cubicBezTo>
                  <a:cubicBezTo>
                    <a:pt x="104459" y="612626"/>
                    <a:pt x="123497" y="634174"/>
                    <a:pt x="143773" y="630106"/>
                  </a:cubicBezTo>
                  <a:cubicBezTo>
                    <a:pt x="164413" y="691997"/>
                    <a:pt x="210605" y="712651"/>
                    <a:pt x="246169" y="675905"/>
                  </a:cubicBezTo>
                  <a:cubicBezTo>
                    <a:pt x="261236" y="714619"/>
                    <a:pt x="288744" y="733113"/>
                    <a:pt x="315100" y="722260"/>
                  </a:cubicBezTo>
                  <a:cubicBezTo>
                    <a:pt x="337467" y="713050"/>
                    <a:pt x="355316" y="684138"/>
                    <a:pt x="361982" y="646318"/>
                  </a:cubicBezTo>
                  <a:cubicBezTo>
                    <a:pt x="382594" y="668336"/>
                    <a:pt x="409180" y="664848"/>
                    <a:pt x="427586" y="637699"/>
                  </a:cubicBezTo>
                  <a:cubicBezTo>
                    <a:pt x="439699" y="619833"/>
                    <a:pt x="446730" y="593879"/>
                    <a:pt x="446855" y="566512"/>
                  </a:cubicBezTo>
                  <a:cubicBezTo>
                    <a:pt x="472981" y="560114"/>
                    <a:pt x="494254" y="527280"/>
                    <a:pt x="500680" y="483435"/>
                  </a:cubicBezTo>
                  <a:cubicBezTo>
                    <a:pt x="505514" y="450456"/>
                    <a:pt x="501284" y="415496"/>
                    <a:pt x="489190" y="388528"/>
                  </a:cubicBezTo>
                  <a:cubicBezTo>
                    <a:pt x="494110" y="368864"/>
                    <a:pt x="494667" y="346785"/>
                    <a:pt x="490763" y="326456"/>
                  </a:cubicBezTo>
                  <a:cubicBezTo>
                    <a:pt x="485392" y="298450"/>
                    <a:pt x="472194" y="276962"/>
                    <a:pt x="455621" y="269212"/>
                  </a:cubicBezTo>
                  <a:cubicBezTo>
                    <a:pt x="452859" y="242945"/>
                    <a:pt x="442577" y="220805"/>
                    <a:pt x="428238" y="210231"/>
                  </a:cubicBezTo>
                  <a:cubicBezTo>
                    <a:pt x="409420" y="196348"/>
                    <a:pt x="387495" y="205124"/>
                    <a:pt x="374240" y="231851"/>
                  </a:cubicBezTo>
                  <a:cubicBezTo>
                    <a:pt x="365710" y="212677"/>
                    <a:pt x="352187" y="202231"/>
                    <a:pt x="338432" y="205035"/>
                  </a:cubicBezTo>
                  <a:lnTo>
                    <a:pt x="339344" y="169055"/>
                  </a:lnTo>
                  <a:cubicBezTo>
                    <a:pt x="335516" y="149096"/>
                    <a:pt x="326111" y="133783"/>
                    <a:pt x="314300" y="128260"/>
                  </a:cubicBezTo>
                  <a:cubicBezTo>
                    <a:pt x="313982" y="125237"/>
                    <a:pt x="313524" y="122291"/>
                    <a:pt x="312020" y="119633"/>
                  </a:cubicBezTo>
                  <a:cubicBezTo>
                    <a:pt x="315532" y="118619"/>
                    <a:pt x="319088" y="118561"/>
                    <a:pt x="322657" y="118561"/>
                  </a:cubicBezTo>
                  <a:close/>
                  <a:moveTo>
                    <a:pt x="178805" y="345"/>
                  </a:moveTo>
                  <a:cubicBezTo>
                    <a:pt x="185630" y="1199"/>
                    <a:pt x="190573" y="3651"/>
                    <a:pt x="193042" y="7831"/>
                  </a:cubicBezTo>
                  <a:cubicBezTo>
                    <a:pt x="199580" y="18900"/>
                    <a:pt x="187126" y="39318"/>
                    <a:pt x="162653" y="60096"/>
                  </a:cubicBezTo>
                  <a:lnTo>
                    <a:pt x="242428" y="182270"/>
                  </a:lnTo>
                  <a:cubicBezTo>
                    <a:pt x="277766" y="169384"/>
                    <a:pt x="306721" y="169363"/>
                    <a:pt x="315311" y="183907"/>
                  </a:cubicBezTo>
                  <a:cubicBezTo>
                    <a:pt x="327089" y="203847"/>
                    <a:pt x="296414" y="244096"/>
                    <a:pt x="245462" y="276086"/>
                  </a:cubicBezTo>
                  <a:lnTo>
                    <a:pt x="331468" y="423356"/>
                  </a:lnTo>
                  <a:lnTo>
                    <a:pt x="311943" y="447169"/>
                  </a:lnTo>
                  <a:lnTo>
                    <a:pt x="223010" y="289237"/>
                  </a:lnTo>
                  <a:cubicBezTo>
                    <a:pt x="170827" y="317972"/>
                    <a:pt x="121381" y="325169"/>
                    <a:pt x="109684" y="305368"/>
                  </a:cubicBezTo>
                  <a:cubicBezTo>
                    <a:pt x="101577" y="291640"/>
                    <a:pt x="113588" y="268287"/>
                    <a:pt x="139019" y="245119"/>
                  </a:cubicBezTo>
                  <a:lnTo>
                    <a:pt x="57011" y="119527"/>
                  </a:lnTo>
                  <a:cubicBezTo>
                    <a:pt x="32425" y="127304"/>
                    <a:pt x="13554" y="126861"/>
                    <a:pt x="7857" y="117216"/>
                  </a:cubicBezTo>
                  <a:cubicBezTo>
                    <a:pt x="-2018" y="100497"/>
                    <a:pt x="31430" y="62455"/>
                    <a:pt x="82567" y="32250"/>
                  </a:cubicBezTo>
                  <a:cubicBezTo>
                    <a:pt x="120920" y="9595"/>
                    <a:pt x="158331" y="-2217"/>
                    <a:pt x="178805" y="345"/>
                  </a:cubicBezTo>
                  <a:close/>
                </a:path>
              </a:pathLst>
            </a:cu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sp>
          <p:nvSpPr>
            <p:cNvPr id="8222" name="TextBox 10">
              <a:extLst>
                <a:ext uri="{FF2B5EF4-FFF2-40B4-BE49-F238E27FC236}">
                  <a16:creationId xmlns:a16="http://schemas.microsoft.com/office/drawing/2014/main" id="{FDE5791F-54E2-4ADB-8C9A-14EEF0FA5A69}"/>
                </a:ext>
              </a:extLst>
            </p:cNvPr>
            <p:cNvSpPr>
              <a:spLocks noChangeArrowheads="1"/>
            </p:cNvSpPr>
            <p:nvPr/>
          </p:nvSpPr>
          <p:spPr bwMode="auto">
            <a:xfrm>
              <a:off x="3003550" y="247650"/>
              <a:ext cx="174625" cy="27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endParaRPr lang="zh-CN" altLang="en-US" sz="1867" b="1">
                <a:solidFill>
                  <a:srgbClr val="33A6B2"/>
                </a:solidFill>
                <a:latin typeface="Calibri" panose="020F0502020204030204" pitchFamily="34" charset="0"/>
                <a:ea typeface="微软雅黑" panose="020B0503020204020204" pitchFamily="34" charset="-122"/>
              </a:endParaRPr>
            </a:p>
          </p:txBody>
        </p:sp>
        <p:sp>
          <p:nvSpPr>
            <p:cNvPr id="8223" name="直接连接符 21">
              <a:extLst>
                <a:ext uri="{FF2B5EF4-FFF2-40B4-BE49-F238E27FC236}">
                  <a16:creationId xmlns:a16="http://schemas.microsoft.com/office/drawing/2014/main" id="{C1D2C4C3-E9C9-489F-BA63-2DD79AF2D31D}"/>
                </a:ext>
              </a:extLst>
            </p:cNvPr>
            <p:cNvSpPr>
              <a:spLocks noChangeShapeType="1"/>
            </p:cNvSpPr>
            <p:nvPr/>
          </p:nvSpPr>
          <p:spPr bwMode="auto">
            <a:xfrm>
              <a:off x="898525" y="450850"/>
              <a:ext cx="714375" cy="1587"/>
            </a:xfrm>
            <a:prstGeom prst="line">
              <a:avLst/>
            </a:prstGeom>
            <a:noFill/>
            <a:ln w="9525">
              <a:solidFill>
                <a:srgbClr val="BFBFBF"/>
              </a:solidFill>
              <a:prstDash val="sysDash"/>
              <a:miter lim="800000"/>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sp>
          <p:nvSpPr>
            <p:cNvPr id="8224" name="直接连接符 23">
              <a:extLst>
                <a:ext uri="{FF2B5EF4-FFF2-40B4-BE49-F238E27FC236}">
                  <a16:creationId xmlns:a16="http://schemas.microsoft.com/office/drawing/2014/main" id="{AAB421D1-0AD4-482D-844B-13CF6AE8C9E9}"/>
                </a:ext>
              </a:extLst>
            </p:cNvPr>
            <p:cNvSpPr>
              <a:spLocks noChangeShapeType="1"/>
            </p:cNvSpPr>
            <p:nvPr/>
          </p:nvSpPr>
          <p:spPr bwMode="auto">
            <a:xfrm flipV="1">
              <a:off x="2058988" y="450850"/>
              <a:ext cx="646112" cy="3175"/>
            </a:xfrm>
            <a:prstGeom prst="line">
              <a:avLst/>
            </a:prstGeom>
            <a:noFill/>
            <a:ln w="9525">
              <a:solidFill>
                <a:srgbClr val="BFBFBF"/>
              </a:solidFill>
              <a:prstDash val="sysDash"/>
              <a:miter lim="800000"/>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sp>
          <p:nvSpPr>
            <p:cNvPr id="8225" name="直接连接符 26">
              <a:extLst>
                <a:ext uri="{FF2B5EF4-FFF2-40B4-BE49-F238E27FC236}">
                  <a16:creationId xmlns:a16="http://schemas.microsoft.com/office/drawing/2014/main" id="{F99F672A-1731-400E-9B36-A0A593665313}"/>
                </a:ext>
              </a:extLst>
            </p:cNvPr>
            <p:cNvSpPr>
              <a:spLocks noChangeShapeType="1"/>
            </p:cNvSpPr>
            <p:nvPr/>
          </p:nvSpPr>
          <p:spPr bwMode="auto">
            <a:xfrm>
              <a:off x="3617913" y="450850"/>
              <a:ext cx="600075" cy="3175"/>
            </a:xfrm>
            <a:prstGeom prst="line">
              <a:avLst/>
            </a:prstGeom>
            <a:noFill/>
            <a:ln w="9525">
              <a:solidFill>
                <a:srgbClr val="BFBFBF"/>
              </a:solidFill>
              <a:prstDash val="sysDash"/>
              <a:miter lim="800000"/>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sp>
          <p:nvSpPr>
            <p:cNvPr id="8226" name="直接连接符 29">
              <a:extLst>
                <a:ext uri="{FF2B5EF4-FFF2-40B4-BE49-F238E27FC236}">
                  <a16:creationId xmlns:a16="http://schemas.microsoft.com/office/drawing/2014/main" id="{0305BC16-A0C9-4D5C-8B44-C9439B320FF3}"/>
                </a:ext>
              </a:extLst>
            </p:cNvPr>
            <p:cNvSpPr>
              <a:spLocks noChangeShapeType="1"/>
            </p:cNvSpPr>
            <p:nvPr/>
          </p:nvSpPr>
          <p:spPr bwMode="auto">
            <a:xfrm>
              <a:off x="4673600" y="450850"/>
              <a:ext cx="663575" cy="1587"/>
            </a:xfrm>
            <a:prstGeom prst="line">
              <a:avLst/>
            </a:prstGeom>
            <a:noFill/>
            <a:ln w="9525">
              <a:solidFill>
                <a:srgbClr val="BFBFBF"/>
              </a:solidFill>
              <a:prstDash val="sysDash"/>
              <a:miter lim="800000"/>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sp>
          <p:nvSpPr>
            <p:cNvPr id="8227" name="直接连接符 31">
              <a:extLst>
                <a:ext uri="{FF2B5EF4-FFF2-40B4-BE49-F238E27FC236}">
                  <a16:creationId xmlns:a16="http://schemas.microsoft.com/office/drawing/2014/main" id="{48CFA5CC-97D4-47C4-BF60-12ED289BFF97}"/>
                </a:ext>
              </a:extLst>
            </p:cNvPr>
            <p:cNvSpPr>
              <a:spLocks noChangeShapeType="1"/>
            </p:cNvSpPr>
            <p:nvPr/>
          </p:nvSpPr>
          <p:spPr bwMode="auto">
            <a:xfrm flipV="1">
              <a:off x="6251575" y="452437"/>
              <a:ext cx="620713" cy="4763"/>
            </a:xfrm>
            <a:prstGeom prst="line">
              <a:avLst/>
            </a:prstGeom>
            <a:noFill/>
            <a:ln w="9525">
              <a:solidFill>
                <a:srgbClr val="BFBFBF"/>
              </a:solidFill>
              <a:prstDash val="sysDash"/>
              <a:miter lim="800000"/>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panose="020B0604020202020204" pitchFamily="34" charset="0"/>
                <a:ea typeface="宋体" panose="02010600030101010101" pitchFamily="2" charset="-122"/>
              </a:endParaRPr>
            </a:p>
          </p:txBody>
        </p:sp>
      </p:grpSp>
      <p:sp>
        <p:nvSpPr>
          <p:cNvPr id="8195" name="流程图: 联系 11">
            <a:extLst>
              <a:ext uri="{FF2B5EF4-FFF2-40B4-BE49-F238E27FC236}">
                <a16:creationId xmlns:a16="http://schemas.microsoft.com/office/drawing/2014/main" id="{4B3D1DB4-04CF-4F87-8044-711317F8D3F7}"/>
              </a:ext>
            </a:extLst>
          </p:cNvPr>
          <p:cNvSpPr>
            <a:spLocks noChangeArrowheads="1"/>
          </p:cNvSpPr>
          <p:nvPr/>
        </p:nvSpPr>
        <p:spPr bwMode="auto">
          <a:xfrm>
            <a:off x="8652934" y="1722967"/>
            <a:ext cx="1250951" cy="1257300"/>
          </a:xfrm>
          <a:prstGeom prst="flowChartConnector">
            <a:avLst/>
          </a:prstGeom>
          <a:solidFill>
            <a:srgbClr val="EF5D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defTabSz="1219170" eaLnBrk="1" fontAlgn="base" hangingPunct="1">
              <a:spcBef>
                <a:spcPct val="0"/>
              </a:spcBef>
              <a:spcAft>
                <a:spcPct val="0"/>
              </a:spcAft>
            </a:pPr>
            <a:endParaRPr lang="zh-CN" altLang="en-US" sz="2400">
              <a:solidFill>
                <a:srgbClr val="FFFFFF"/>
              </a:solidFill>
              <a:latin typeface="Calibri" panose="020F0502020204030204" pitchFamily="34" charset="0"/>
            </a:endParaRPr>
          </a:p>
        </p:txBody>
      </p:sp>
      <p:pic>
        <p:nvPicPr>
          <p:cNvPr id="8196" name="图片 24">
            <a:extLst>
              <a:ext uri="{FF2B5EF4-FFF2-40B4-BE49-F238E27FC236}">
                <a16:creationId xmlns:a16="http://schemas.microsoft.com/office/drawing/2014/main" id="{23A60CD4-CF7E-4BEA-BC79-4892FB5C4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2" y="2095501"/>
            <a:ext cx="436033" cy="43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26">
            <a:extLst>
              <a:ext uri="{FF2B5EF4-FFF2-40B4-BE49-F238E27FC236}">
                <a16:creationId xmlns:a16="http://schemas.microsoft.com/office/drawing/2014/main" id="{91B6112C-1CFF-45CE-A4FD-B2DD2BF8F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2000251"/>
            <a:ext cx="668867" cy="66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28">
            <a:extLst>
              <a:ext uri="{FF2B5EF4-FFF2-40B4-BE49-F238E27FC236}">
                <a16:creationId xmlns:a16="http://schemas.microsoft.com/office/drawing/2014/main" id="{67513814-AAD0-4DAC-8DE1-BB8760387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1905000"/>
            <a:ext cx="857251" cy="85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矩形 21">
            <a:extLst>
              <a:ext uri="{FF2B5EF4-FFF2-40B4-BE49-F238E27FC236}">
                <a16:creationId xmlns:a16="http://schemas.microsoft.com/office/drawing/2014/main" id="{FD9C8FF8-4461-455D-AD53-0D643889670C}"/>
              </a:ext>
            </a:extLst>
          </p:cNvPr>
          <p:cNvSpPr>
            <a:spLocks noChangeArrowheads="1"/>
          </p:cNvSpPr>
          <p:nvPr/>
        </p:nvSpPr>
        <p:spPr bwMode="auto">
          <a:xfrm>
            <a:off x="639349" y="3394066"/>
            <a:ext cx="324552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600" dirty="0">
                <a:solidFill>
                  <a:srgbClr val="FFFFFF"/>
                </a:solidFill>
                <a:latin typeface="微软雅黑" panose="020B0503020204020204" pitchFamily="34" charset="-122"/>
                <a:ea typeface="微软雅黑" panose="020B0503020204020204" pitchFamily="34" charset="-122"/>
              </a:rPr>
              <a:t>The integrity of the digital signature file is easy to verify, and the digital signature has non repudiation</a:t>
            </a:r>
            <a:endParaRPr lang="zh-CN" altLang="en-US" sz="1600" dirty="0">
              <a:solidFill>
                <a:srgbClr val="FFFFFF"/>
              </a:solidFill>
              <a:latin typeface="Calibri" panose="020F0502020204030204" pitchFamily="34" charset="0"/>
            </a:endParaRPr>
          </a:p>
        </p:txBody>
      </p:sp>
      <p:sp>
        <p:nvSpPr>
          <p:cNvPr id="8203" name="矩形 39">
            <a:extLst>
              <a:ext uri="{FF2B5EF4-FFF2-40B4-BE49-F238E27FC236}">
                <a16:creationId xmlns:a16="http://schemas.microsoft.com/office/drawing/2014/main" id="{5F9D5C2A-7E84-4C23-96C0-7D5E5F92B0F8}"/>
              </a:ext>
            </a:extLst>
          </p:cNvPr>
          <p:cNvSpPr>
            <a:spLocks noChangeArrowheads="1"/>
          </p:cNvSpPr>
          <p:nvPr/>
        </p:nvSpPr>
        <p:spPr bwMode="auto">
          <a:xfrm>
            <a:off x="4393039" y="3364065"/>
            <a:ext cx="329664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600" dirty="0">
                <a:solidFill>
                  <a:srgbClr val="FFFFFF"/>
                </a:solidFill>
                <a:latin typeface="微软雅黑" panose="020B0503020204020204" pitchFamily="34" charset="-122"/>
                <a:ea typeface="微软雅黑" panose="020B0503020204020204" pitchFamily="34" charset="-122"/>
              </a:rPr>
              <a:t>Guarantee the integrity of information transmission, the identity authentication of sender, and the repudiation of transactions</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8207" name="矩形 45">
            <a:extLst>
              <a:ext uri="{FF2B5EF4-FFF2-40B4-BE49-F238E27FC236}">
                <a16:creationId xmlns:a16="http://schemas.microsoft.com/office/drawing/2014/main" id="{CD83B5CC-CAE4-4BFC-8F29-9BFB763F7F8C}"/>
              </a:ext>
            </a:extLst>
          </p:cNvPr>
          <p:cNvSpPr>
            <a:spLocks noChangeArrowheads="1"/>
          </p:cNvSpPr>
          <p:nvPr/>
        </p:nvSpPr>
        <p:spPr bwMode="auto">
          <a:xfrm>
            <a:off x="8167300" y="3379461"/>
            <a:ext cx="33177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170" eaLnBrk="1" fontAlgn="base" hangingPunct="1">
              <a:spcBef>
                <a:spcPct val="0"/>
              </a:spcBef>
              <a:spcAft>
                <a:spcPct val="0"/>
              </a:spcAft>
            </a:pPr>
            <a:r>
              <a:rPr lang="en-US" altLang="zh-CN" sz="1600" dirty="0">
                <a:solidFill>
                  <a:srgbClr val="FFFFFF"/>
                </a:solidFill>
                <a:latin typeface="微软雅黑" panose="020B0503020204020204" pitchFamily="34" charset="-122"/>
                <a:ea typeface="微软雅黑" panose="020B0503020204020204" pitchFamily="34" charset="-122"/>
              </a:rPr>
              <a:t>Digital signature is an encryption process, and digital signature verification is a decryption process.</a:t>
            </a:r>
            <a:endParaRPr lang="zh-CN" altLang="en-US" sz="1600" dirty="0">
              <a:solidFill>
                <a:srgbClr val="FFFFFF"/>
              </a:solidFill>
              <a:latin typeface="微软雅黑" panose="020B0503020204020204" pitchFamily="34" charset="-122"/>
              <a:ea typeface="微软雅黑" panose="020B0503020204020204" pitchFamily="34" charset="-122"/>
            </a:endParaRPr>
          </a:p>
        </p:txBody>
      </p:sp>
      <p:pic>
        <p:nvPicPr>
          <p:cNvPr id="8211" name="图片 51" descr="15.png">
            <a:extLst>
              <a:ext uri="{FF2B5EF4-FFF2-40B4-BE49-F238E27FC236}">
                <a16:creationId xmlns:a16="http://schemas.microsoft.com/office/drawing/2014/main" id="{6783EF0C-3E28-43D3-8574-D1ACFE299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17145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2" name="图片 52" descr="24.png">
            <a:extLst>
              <a:ext uri="{FF2B5EF4-FFF2-40B4-BE49-F238E27FC236}">
                <a16:creationId xmlns:a16="http://schemas.microsoft.com/office/drawing/2014/main" id="{E0B00ACA-55F7-4904-A281-39552A1F3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1" y="2000251"/>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3" name="图片 53" descr="28.png">
            <a:extLst>
              <a:ext uri="{FF2B5EF4-FFF2-40B4-BE49-F238E27FC236}">
                <a16:creationId xmlns:a16="http://schemas.microsoft.com/office/drawing/2014/main" id="{12618D01-1438-4B66-AC6F-54DA614AC1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1" y="2000251"/>
            <a:ext cx="768351" cy="7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4" name="矩形 54">
            <a:extLst>
              <a:ext uri="{FF2B5EF4-FFF2-40B4-BE49-F238E27FC236}">
                <a16:creationId xmlns:a16="http://schemas.microsoft.com/office/drawing/2014/main" id="{C0238ACE-2260-46CF-9DC5-ADA3E6FCFAC2}"/>
              </a:ext>
            </a:extLst>
          </p:cNvPr>
          <p:cNvSpPr>
            <a:spLocks noChangeArrowheads="1"/>
          </p:cNvSpPr>
          <p:nvPr/>
        </p:nvSpPr>
        <p:spPr bwMode="auto">
          <a:xfrm>
            <a:off x="1380293" y="565654"/>
            <a:ext cx="3539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r>
              <a:rPr lang="en-US" altLang="zh-CN" sz="3200" b="1" dirty="0">
                <a:solidFill>
                  <a:srgbClr val="FFFFFF"/>
                </a:solidFill>
                <a:latin typeface="微软雅黑" panose="020B0503020204020204" pitchFamily="34" charset="-122"/>
                <a:ea typeface="微软雅黑" panose="020B0503020204020204" pitchFamily="34" charset="-122"/>
              </a:rPr>
              <a:t>Function of DSA</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pic>
        <p:nvPicPr>
          <p:cNvPr id="8215" name="图片 55" descr="28.png">
            <a:extLst>
              <a:ext uri="{FF2B5EF4-FFF2-40B4-BE49-F238E27FC236}">
                <a16:creationId xmlns:a16="http://schemas.microsoft.com/office/drawing/2014/main" id="{A2D3BCFA-401B-4170-ABFA-0CED219EF8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49" y="626009"/>
            <a:ext cx="577851" cy="5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16683"/>
      </p:ext>
    </p:extLst>
  </p:cSld>
  <p:clrMapOvr>
    <a:masterClrMapping/>
  </p:clrMapOvr>
  <p:transition>
    <p:randomBar/>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TotalTime>
  <Words>260</Words>
  <Application>Microsoft Office PowerPoint</Application>
  <PresentationFormat>宽屏</PresentationFormat>
  <Paragraphs>16</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sunbren@163.com</dc:creator>
  <cp:lastModifiedBy>sunbren@163.com</cp:lastModifiedBy>
  <cp:revision>1</cp:revision>
  <dcterms:created xsi:type="dcterms:W3CDTF">2017-10-18T13:22:45Z</dcterms:created>
  <dcterms:modified xsi:type="dcterms:W3CDTF">2017-10-18T13:31:40Z</dcterms:modified>
</cp:coreProperties>
</file>