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83" r:id="rId4"/>
    <p:sldId id="284" r:id="rId5"/>
    <p:sldId id="258" r:id="rId6"/>
    <p:sldId id="280" r:id="rId7"/>
    <p:sldId id="279" r:id="rId8"/>
    <p:sldId id="264" r:id="rId9"/>
    <p:sldId id="285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AE9"/>
    <a:srgbClr val="ABDEF4"/>
    <a:srgbClr val="CBEAF8"/>
    <a:srgbClr val="E3F3FB"/>
    <a:srgbClr val="EAF3F8"/>
    <a:srgbClr val="E9F4FA"/>
    <a:srgbClr val="A2D6EF"/>
    <a:srgbClr val="2E4D63"/>
    <a:srgbClr val="5686A8"/>
    <a:srgbClr val="669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81B36-0D53-4EE4-A898-BAFCD8403684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9D3F-B738-49FF-B6A8-9DC82FF39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1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8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6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5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1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8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0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0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8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7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8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  <a:t>2017/11/13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75192" y="2078885"/>
            <a:ext cx="639793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rPr>
              <a:t>Home-Work-for-BDIF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1" name="任意多边形 30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837701" y="3126573"/>
            <a:ext cx="10516598" cy="707886"/>
            <a:chOff x="837701" y="3075056"/>
            <a:chExt cx="10516598" cy="707886"/>
          </a:xfrm>
        </p:grpSpPr>
        <p:grpSp>
          <p:nvGrpSpPr>
            <p:cNvPr id="9" name="组合 8"/>
            <p:cNvGrpSpPr/>
            <p:nvPr/>
          </p:nvGrpSpPr>
          <p:grpSpPr>
            <a:xfrm>
              <a:off x="837701" y="3295380"/>
              <a:ext cx="10516598" cy="267238"/>
              <a:chOff x="837701" y="3295381"/>
              <a:chExt cx="10516598" cy="267238"/>
            </a:xfrm>
          </p:grpSpPr>
          <p:sp>
            <p:nvSpPr>
              <p:cNvPr id="10" name="椭圆 9"/>
              <p:cNvSpPr/>
              <p:nvPr/>
            </p:nvSpPr>
            <p:spPr>
              <a:xfrm rot="10800000">
                <a:off x="2551641" y="3295381"/>
                <a:ext cx="267237" cy="267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 rot="10800000">
                <a:off x="1913518" y="3328786"/>
                <a:ext cx="200428" cy="200428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 rot="10800000">
                <a:off x="1342205" y="3362190"/>
                <a:ext cx="133619" cy="133619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rot="10800000">
                <a:off x="837701" y="3395595"/>
                <a:ext cx="66809" cy="6680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373122" y="3295382"/>
                <a:ext cx="267237" cy="26723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078054" y="3328787"/>
                <a:ext cx="200428" cy="200428"/>
              </a:xfrm>
              <a:prstGeom prst="ellipse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0716176" y="3362191"/>
                <a:ext cx="133619" cy="133619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1287490" y="3395595"/>
                <a:ext cx="66809" cy="66809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4459173" y="3075056"/>
              <a:ext cx="3273653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Segoe UI Light" panose="020B0502040204020203" pitchFamily="34" charset="0"/>
                </a:rPr>
                <a:t>Homework 5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5430593" y="3993036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Bingren</a:t>
            </a:r>
            <a:r>
              <a:rPr lang="zh-CN" altLang="en-US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Black" panose="020B0A02040204020203" pitchFamily="34" charset="0"/>
              </a:rPr>
              <a:t>Sun</a:t>
            </a:r>
          </a:p>
        </p:txBody>
      </p:sp>
    </p:spTree>
    <p:extLst>
      <p:ext uri="{BB962C8B-B14F-4D97-AF65-F5344CB8AC3E}">
        <p14:creationId xmlns:p14="http://schemas.microsoft.com/office/powerpoint/2010/main" val="3040849532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 79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gradFill>
            <a:gsLst>
              <a:gs pos="0">
                <a:srgbClr val="E5EEF3">
                  <a:alpha val="50000"/>
                </a:srgbClr>
              </a:gs>
              <a:gs pos="100000">
                <a:srgbClr val="E1EB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gradFill>
            <a:gsLst>
              <a:gs pos="0">
                <a:srgbClr val="E9F4FA"/>
              </a:gs>
              <a:gs pos="100000">
                <a:srgbClr val="D7E3E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837701" y="1850027"/>
            <a:ext cx="10516598" cy="2000229"/>
            <a:chOff x="837701" y="1782714"/>
            <a:chExt cx="10516598" cy="2000229"/>
          </a:xfrm>
        </p:grpSpPr>
        <p:sp>
          <p:nvSpPr>
            <p:cNvPr id="31" name="任意多边形 30"/>
            <p:cNvSpPr/>
            <p:nvPr/>
          </p:nvSpPr>
          <p:spPr>
            <a:xfrm rot="900000">
              <a:off x="5461139" y="1782714"/>
              <a:ext cx="1269722" cy="877899"/>
            </a:xfrm>
            <a:custGeom>
              <a:avLst/>
              <a:gdLst>
                <a:gd name="connsiteX0" fmla="*/ 811844 w 815110"/>
                <a:gd name="connsiteY0" fmla="*/ 0 h 753851"/>
                <a:gd name="connsiteX1" fmla="*/ 811221 w 815110"/>
                <a:gd name="connsiteY1" fmla="*/ 3357 h 753851"/>
                <a:gd name="connsiteX2" fmla="*/ 815110 w 815110"/>
                <a:gd name="connsiteY2" fmla="*/ 1718 h 753851"/>
                <a:gd name="connsiteX3" fmla="*/ 810512 w 815110"/>
                <a:gd name="connsiteY3" fmla="*/ 7176 h 753851"/>
                <a:gd name="connsiteX4" fmla="*/ 674407 w 815110"/>
                <a:gd name="connsiteY4" fmla="*/ 740510 h 753851"/>
                <a:gd name="connsiteX5" fmla="*/ 421276 w 815110"/>
                <a:gd name="connsiteY5" fmla="*/ 621270 h 753851"/>
                <a:gd name="connsiteX6" fmla="*/ 293771 w 815110"/>
                <a:gd name="connsiteY6" fmla="*/ 753851 h 753851"/>
                <a:gd name="connsiteX7" fmla="*/ 336279 w 815110"/>
                <a:gd name="connsiteY7" fmla="*/ 581231 h 753851"/>
                <a:gd name="connsiteX8" fmla="*/ 335005 w 815110"/>
                <a:gd name="connsiteY8" fmla="*/ 580631 h 753851"/>
                <a:gd name="connsiteX9" fmla="*/ 337035 w 815110"/>
                <a:gd name="connsiteY9" fmla="*/ 578159 h 753851"/>
                <a:gd name="connsiteX10" fmla="*/ 337278 w 815110"/>
                <a:gd name="connsiteY10" fmla="*/ 577173 h 753851"/>
                <a:gd name="connsiteX11" fmla="*/ 337691 w 815110"/>
                <a:gd name="connsiteY11" fmla="*/ 577360 h 753851"/>
                <a:gd name="connsiteX12" fmla="*/ 628627 w 815110"/>
                <a:gd name="connsiteY12" fmla="*/ 223097 h 753851"/>
                <a:gd name="connsiteX13" fmla="*/ 609342 w 815110"/>
                <a:gd name="connsiteY13" fmla="*/ 245991 h 753851"/>
                <a:gd name="connsiteX14" fmla="*/ 266398 w 815110"/>
                <a:gd name="connsiteY14" fmla="*/ 517542 h 753851"/>
                <a:gd name="connsiteX15" fmla="*/ 0 w 815110"/>
                <a:gd name="connsiteY15" fmla="*/ 345175 h 753851"/>
                <a:gd name="connsiteX16" fmla="*/ 807958 w 815110"/>
                <a:gd name="connsiteY16" fmla="*/ 4731 h 75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5110" h="753851">
                  <a:moveTo>
                    <a:pt x="811844" y="0"/>
                  </a:moveTo>
                  <a:lnTo>
                    <a:pt x="811221" y="3357"/>
                  </a:lnTo>
                  <a:lnTo>
                    <a:pt x="815110" y="1718"/>
                  </a:lnTo>
                  <a:lnTo>
                    <a:pt x="810512" y="7176"/>
                  </a:lnTo>
                  <a:lnTo>
                    <a:pt x="674407" y="740510"/>
                  </a:lnTo>
                  <a:lnTo>
                    <a:pt x="421276" y="621270"/>
                  </a:lnTo>
                  <a:lnTo>
                    <a:pt x="293771" y="753851"/>
                  </a:lnTo>
                  <a:lnTo>
                    <a:pt x="336279" y="581231"/>
                  </a:lnTo>
                  <a:lnTo>
                    <a:pt x="335005" y="580631"/>
                  </a:lnTo>
                  <a:lnTo>
                    <a:pt x="337035" y="578159"/>
                  </a:lnTo>
                  <a:lnTo>
                    <a:pt x="337278" y="577173"/>
                  </a:lnTo>
                  <a:lnTo>
                    <a:pt x="337691" y="577360"/>
                  </a:lnTo>
                  <a:lnTo>
                    <a:pt x="628627" y="223097"/>
                  </a:lnTo>
                  <a:lnTo>
                    <a:pt x="609342" y="245991"/>
                  </a:lnTo>
                  <a:lnTo>
                    <a:pt x="266398" y="517542"/>
                  </a:lnTo>
                  <a:lnTo>
                    <a:pt x="0" y="345175"/>
                  </a:lnTo>
                  <a:lnTo>
                    <a:pt x="807958" y="4731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50000"/>
                  </a:schemeClr>
                </a:gs>
                <a:gs pos="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37701" y="3075057"/>
              <a:ext cx="10516598" cy="707886"/>
              <a:chOff x="837701" y="3075056"/>
              <a:chExt cx="10516598" cy="70788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837701" y="3295380"/>
                <a:ext cx="10516598" cy="267238"/>
                <a:chOff x="837701" y="3295381"/>
                <a:chExt cx="10516598" cy="267238"/>
              </a:xfrm>
            </p:grpSpPr>
            <p:sp>
              <p:nvSpPr>
                <p:cNvPr id="10" name="椭圆 9"/>
                <p:cNvSpPr/>
                <p:nvPr/>
              </p:nvSpPr>
              <p:spPr>
                <a:xfrm rot="10800000">
                  <a:off x="2551641" y="3295381"/>
                  <a:ext cx="267237" cy="267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 rot="10800000">
                  <a:off x="1913518" y="3328786"/>
                  <a:ext cx="200428" cy="20042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 rot="10800000">
                  <a:off x="1342205" y="3362190"/>
                  <a:ext cx="133619" cy="133619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 rot="10800000">
                  <a:off x="837701" y="3395595"/>
                  <a:ext cx="66809" cy="66809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9373122" y="3295382"/>
                  <a:ext cx="267237" cy="26723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0078054" y="3328787"/>
                  <a:ext cx="200428" cy="200428"/>
                </a:xfrm>
                <a:prstGeom prst="ellipse">
                  <a:avLst/>
                </a:prstGeom>
                <a:solidFill>
                  <a:schemeClr val="bg1"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10716176" y="3362191"/>
                  <a:ext cx="133619" cy="133619"/>
                </a:xfrm>
                <a:prstGeom prst="ellipse">
                  <a:avLst/>
                </a:prstGeom>
                <a:solidFill>
                  <a:schemeClr val="bg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11287490" y="3395595"/>
                  <a:ext cx="66809" cy="66809"/>
                </a:xfrm>
                <a:prstGeom prst="ellipse">
                  <a:avLst/>
                </a:prstGeom>
                <a:solidFill>
                  <a:schemeClr val="bg1"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8" name="文本框 37"/>
              <p:cNvSpPr txBox="1"/>
              <p:nvPr/>
            </p:nvSpPr>
            <p:spPr>
              <a:xfrm>
                <a:off x="3029294" y="3075056"/>
                <a:ext cx="6133410" cy="707886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  <a:cs typeface="Segoe UI Light" panose="020B0502040204020203" pitchFamily="34" charset="0"/>
                  </a:rPr>
                  <a:t>THANKS FOR WATCHING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258524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298" y="334580"/>
            <a:ext cx="989373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Q1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513298" y="1333829"/>
            <a:ext cx="48843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rm</a:t>
            </a:r>
            <a:r>
              <a:rPr lang="en-US" altLang="zh-CN" dirty="0">
                <a:solidFill>
                  <a:schemeClr val="bg1"/>
                </a:solidFill>
              </a:rPr>
              <a:t>(list = ls())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RCurl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("XML")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</a:t>
            </a:r>
            <a:r>
              <a:rPr lang="en-US" altLang="zh-CN" dirty="0" err="1">
                <a:solidFill>
                  <a:schemeClr val="bg1"/>
                </a:solidFill>
              </a:rPr>
              <a:t>RCurl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library(XML)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url1   = "http://shakespeare.mit.edu/</a:t>
            </a:r>
            <a:r>
              <a:rPr lang="en-US" altLang="zh-CN" dirty="0" err="1">
                <a:solidFill>
                  <a:schemeClr val="bg1"/>
                </a:solidFill>
              </a:rPr>
              <a:t>romeo_juliet</a:t>
            </a:r>
            <a:r>
              <a:rPr lang="en-US" altLang="zh-CN" dirty="0">
                <a:solidFill>
                  <a:schemeClr val="bg1"/>
                </a:solidFill>
              </a:rPr>
              <a:t>/full.html"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url2   = "http://shakespeare.mit.edu/</a:t>
            </a:r>
            <a:r>
              <a:rPr lang="en-US" altLang="zh-CN" dirty="0" err="1">
                <a:solidFill>
                  <a:schemeClr val="bg1"/>
                </a:solidFill>
              </a:rPr>
              <a:t>julius_caesar</a:t>
            </a:r>
            <a:r>
              <a:rPr lang="en-US" altLang="zh-CN" dirty="0">
                <a:solidFill>
                  <a:schemeClr val="bg1"/>
                </a:solidFill>
              </a:rPr>
              <a:t>/full.html"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url3   = "http://shakespeare.mit.edu/hamlet/full.html"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html1  = </a:t>
            </a:r>
            <a:r>
              <a:rPr lang="en-US" altLang="zh-CN" dirty="0" err="1">
                <a:solidFill>
                  <a:schemeClr val="bg1"/>
                </a:solidFill>
              </a:rPr>
              <a:t>readLines</a:t>
            </a:r>
            <a:r>
              <a:rPr lang="en-US" altLang="zh-CN" dirty="0">
                <a:solidFill>
                  <a:schemeClr val="bg1"/>
                </a:solidFill>
              </a:rPr>
              <a:t>(url1, encoding = "UTF-8")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html2  = </a:t>
            </a:r>
            <a:r>
              <a:rPr lang="en-US" altLang="zh-CN" dirty="0" err="1">
                <a:solidFill>
                  <a:schemeClr val="bg1"/>
                </a:solidFill>
              </a:rPr>
              <a:t>readLines</a:t>
            </a:r>
            <a:r>
              <a:rPr lang="en-US" altLang="zh-CN" dirty="0">
                <a:solidFill>
                  <a:schemeClr val="bg1"/>
                </a:solidFill>
              </a:rPr>
              <a:t>(url2, encoding = "UTF-8")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html3  = </a:t>
            </a:r>
            <a:r>
              <a:rPr lang="en-US" altLang="zh-CN" dirty="0" err="1">
                <a:solidFill>
                  <a:schemeClr val="bg1"/>
                </a:solidFill>
              </a:rPr>
              <a:t>readLines</a:t>
            </a:r>
            <a:r>
              <a:rPr lang="en-US" altLang="zh-CN" dirty="0">
                <a:solidFill>
                  <a:schemeClr val="bg1"/>
                </a:solidFill>
              </a:rPr>
              <a:t>(url3, encoding = "UTF-8")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html1  = </a:t>
            </a:r>
            <a:r>
              <a:rPr lang="en-US" altLang="zh-CN" dirty="0" err="1">
                <a:solidFill>
                  <a:schemeClr val="bg1"/>
                </a:solidFill>
              </a:rPr>
              <a:t>htmlParse</a:t>
            </a:r>
            <a:r>
              <a:rPr lang="en-US" altLang="zh-CN" dirty="0">
                <a:solidFill>
                  <a:schemeClr val="bg1"/>
                </a:solidFill>
              </a:rPr>
              <a:t>(html1, encoding = "UTF-8")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html2  = </a:t>
            </a:r>
            <a:r>
              <a:rPr lang="en-US" altLang="zh-CN" dirty="0" err="1">
                <a:solidFill>
                  <a:schemeClr val="bg1"/>
                </a:solidFill>
              </a:rPr>
              <a:t>htmlParse</a:t>
            </a:r>
            <a:r>
              <a:rPr lang="en-US" altLang="zh-CN" dirty="0">
                <a:solidFill>
                  <a:schemeClr val="bg1"/>
                </a:solidFill>
              </a:rPr>
              <a:t>(html2, encoding = "UTF-8")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html3  = </a:t>
            </a:r>
            <a:r>
              <a:rPr lang="en-US" altLang="zh-CN" dirty="0" err="1">
                <a:solidFill>
                  <a:schemeClr val="bg1"/>
                </a:solidFill>
              </a:rPr>
              <a:t>htmlParse</a:t>
            </a:r>
            <a:r>
              <a:rPr lang="en-US" altLang="zh-CN" dirty="0">
                <a:solidFill>
                  <a:schemeClr val="bg1"/>
                </a:solidFill>
              </a:rPr>
              <a:t>(html3, encoding = "UTF-8")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0" y="568847"/>
            <a:ext cx="54272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bitops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-US" altLang="zh-CN" dirty="0" err="1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stringr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</a:t>
            </a:r>
            <a:r>
              <a:rPr lang="en-US" altLang="zh-CN" dirty="0" err="1">
                <a:solidFill>
                  <a:schemeClr val="bg1"/>
                </a:solidFill>
              </a:rPr>
              <a:t>bitops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</a:t>
            </a:r>
            <a:r>
              <a:rPr lang="en-US" altLang="zh-CN" dirty="0" err="1">
                <a:solidFill>
                  <a:schemeClr val="bg1"/>
                </a:solidFill>
              </a:rPr>
              <a:t>stringr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abs1   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(url1, FUN = function(x) </a:t>
            </a:r>
            <a:r>
              <a:rPr lang="en-US" altLang="zh-CN" dirty="0" err="1">
                <a:solidFill>
                  <a:schemeClr val="bg1"/>
                </a:solidFill>
              </a:rPr>
              <a:t>htmlParse</a:t>
            </a:r>
            <a:r>
              <a:rPr lang="en-US" altLang="zh-CN" dirty="0">
                <a:solidFill>
                  <a:schemeClr val="bg1"/>
                </a:solidFill>
              </a:rPr>
              <a:t>(x, encoding = "Latin-1"))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abs2   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(url2, FUN = function(x) </a:t>
            </a:r>
            <a:r>
              <a:rPr lang="en-US" altLang="zh-CN" dirty="0" err="1">
                <a:solidFill>
                  <a:schemeClr val="bg1"/>
                </a:solidFill>
              </a:rPr>
              <a:t>htmlParse</a:t>
            </a:r>
            <a:r>
              <a:rPr lang="en-US" altLang="zh-CN" dirty="0">
                <a:solidFill>
                  <a:schemeClr val="bg1"/>
                </a:solidFill>
              </a:rPr>
              <a:t>(x, encoding = "Latin-1"))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abs3   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(url3, FUN = function(x) </a:t>
            </a:r>
            <a:r>
              <a:rPr lang="en-US" altLang="zh-CN" dirty="0" err="1">
                <a:solidFill>
                  <a:schemeClr val="bg1"/>
                </a:solidFill>
              </a:rPr>
              <a:t>htmlParse</a:t>
            </a:r>
            <a:r>
              <a:rPr lang="en-US" altLang="zh-CN" dirty="0">
                <a:solidFill>
                  <a:schemeClr val="bg1"/>
                </a:solidFill>
              </a:rPr>
              <a:t>(x, encoding = "Latin-1"))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clean_txt</a:t>
            </a:r>
            <a:r>
              <a:rPr lang="en-US" altLang="zh-CN" dirty="0">
                <a:solidFill>
                  <a:schemeClr val="bg1"/>
                </a:solidFill>
              </a:rPr>
              <a:t> = function(x)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xpathApply</a:t>
            </a:r>
            <a:r>
              <a:rPr lang="en-US" altLang="zh-CN" dirty="0">
                <a:solidFill>
                  <a:schemeClr val="bg1"/>
                </a:solidFill>
              </a:rPr>
              <a:t>(x, "//body//text()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        [not(ancestor :: script)][ not(ancestor :: style)]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        [not(ancestor :: </a:t>
            </a:r>
            <a:r>
              <a:rPr lang="en-US" altLang="zh-CN" dirty="0" err="1">
                <a:solidFill>
                  <a:schemeClr val="bg1"/>
                </a:solidFill>
              </a:rPr>
              <a:t>noscript</a:t>
            </a:r>
            <a:r>
              <a:rPr lang="en-US" altLang="zh-CN" dirty="0">
                <a:solidFill>
                  <a:schemeClr val="bg1"/>
                </a:solidFill>
              </a:rPr>
              <a:t>)] " ,</a:t>
            </a:r>
            <a:r>
              <a:rPr lang="en-US" altLang="zh-CN" dirty="0" err="1">
                <a:solidFill>
                  <a:schemeClr val="bg1"/>
                </a:solidFill>
              </a:rPr>
              <a:t>xmlValue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 = paste(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, collapse="\n")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str_replace_all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, "\n", " 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str_replace_all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, "\r", "")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str_replace_all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, "\t", "")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str_replace_all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, "&lt;</a:t>
            </a:r>
            <a:r>
              <a:rPr lang="en-US" altLang="zh-CN" dirty="0" err="1">
                <a:solidFill>
                  <a:schemeClr val="bg1"/>
                </a:solidFill>
              </a:rPr>
              <a:t>br</a:t>
            </a:r>
            <a:r>
              <a:rPr lang="en-US" altLang="zh-CN" dirty="0">
                <a:solidFill>
                  <a:schemeClr val="bg1"/>
                </a:solidFill>
              </a:rPr>
              <a:t>&gt;", "")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return(</a:t>
            </a:r>
            <a:r>
              <a:rPr lang="en-US" altLang="zh-CN" dirty="0" err="1">
                <a:solidFill>
                  <a:schemeClr val="bg1"/>
                </a:solidFill>
              </a:rPr>
              <a:t>cleantxt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}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720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298" y="334580"/>
            <a:ext cx="989373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Q1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513298" y="1333829"/>
            <a:ext cx="48843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cleantxt1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(abs1,clean_txt)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cleantxt2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(abs2,clean_txt)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cleantxt3 = </a:t>
            </a:r>
            <a:r>
              <a:rPr lang="en-US" altLang="zh-CN" dirty="0" err="1">
                <a:solidFill>
                  <a:schemeClr val="bg1"/>
                </a:solidFill>
              </a:rPr>
              <a:t>lapply</a:t>
            </a:r>
            <a:r>
              <a:rPr lang="en-US" altLang="zh-CN" dirty="0">
                <a:solidFill>
                  <a:schemeClr val="bg1"/>
                </a:solidFill>
              </a:rPr>
              <a:t>(abs3,clean_txt)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vec_abs1 = </a:t>
            </a:r>
            <a:r>
              <a:rPr lang="en-US" altLang="zh-CN" dirty="0" err="1">
                <a:solidFill>
                  <a:schemeClr val="bg1"/>
                </a:solidFill>
              </a:rPr>
              <a:t>unlist</a:t>
            </a:r>
            <a:r>
              <a:rPr lang="en-US" altLang="zh-CN" dirty="0">
                <a:solidFill>
                  <a:schemeClr val="bg1"/>
                </a:solidFill>
              </a:rPr>
              <a:t>(cleantxt1)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vec_abs2 = </a:t>
            </a:r>
            <a:r>
              <a:rPr lang="en-US" altLang="zh-CN" dirty="0" err="1">
                <a:solidFill>
                  <a:schemeClr val="bg1"/>
                </a:solidFill>
              </a:rPr>
              <a:t>unlist</a:t>
            </a:r>
            <a:r>
              <a:rPr lang="en-US" altLang="zh-CN" dirty="0">
                <a:solidFill>
                  <a:schemeClr val="bg1"/>
                </a:solidFill>
              </a:rPr>
              <a:t>(cleantxt2)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vec_abs3 = </a:t>
            </a:r>
            <a:r>
              <a:rPr lang="en-US" altLang="zh-CN" dirty="0" err="1">
                <a:solidFill>
                  <a:schemeClr val="bg1"/>
                </a:solidFill>
              </a:rPr>
              <a:t>unlist</a:t>
            </a:r>
            <a:r>
              <a:rPr lang="en-US" altLang="zh-CN" dirty="0">
                <a:solidFill>
                  <a:schemeClr val="bg1"/>
                </a:solidFill>
              </a:rPr>
              <a:t>(cleantxt3)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###Text Mining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("tm")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SnowballC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library(tm)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</a:t>
            </a:r>
            <a:r>
              <a:rPr lang="en-US" altLang="zh-CN" dirty="0" err="1">
                <a:solidFill>
                  <a:schemeClr val="bg1"/>
                </a:solidFill>
              </a:rPr>
              <a:t>SnowballC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abs1      = Corpus(</a:t>
            </a:r>
            <a:r>
              <a:rPr lang="en-US" altLang="zh-CN" dirty="0" err="1">
                <a:solidFill>
                  <a:schemeClr val="bg1"/>
                </a:solidFill>
              </a:rPr>
              <a:t>VectorSource</a:t>
            </a:r>
            <a:r>
              <a:rPr lang="en-US" altLang="zh-CN" dirty="0">
                <a:solidFill>
                  <a:schemeClr val="bg1"/>
                </a:solidFill>
              </a:rPr>
              <a:t>(vec_abs1))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abs2      = Corpus(</a:t>
            </a:r>
            <a:r>
              <a:rPr lang="en-US" altLang="zh-CN" dirty="0" err="1">
                <a:solidFill>
                  <a:schemeClr val="bg1"/>
                </a:solidFill>
              </a:rPr>
              <a:t>VectorSource</a:t>
            </a:r>
            <a:r>
              <a:rPr lang="en-US" altLang="zh-CN" dirty="0">
                <a:solidFill>
                  <a:schemeClr val="bg1"/>
                </a:solidFill>
              </a:rPr>
              <a:t>(vec_abs2))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abs3      = Corpus(</a:t>
            </a:r>
            <a:r>
              <a:rPr lang="en-US" altLang="zh-CN" dirty="0" err="1">
                <a:solidFill>
                  <a:schemeClr val="bg1"/>
                </a:solidFill>
              </a:rPr>
              <a:t>VectorSource</a:t>
            </a:r>
            <a:r>
              <a:rPr lang="en-US" altLang="zh-CN" dirty="0">
                <a:solidFill>
                  <a:schemeClr val="bg1"/>
                </a:solidFill>
              </a:rPr>
              <a:t>(vec_abs3))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2" y="334580"/>
            <a:ext cx="54272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abs_dtm1  = </a:t>
            </a:r>
            <a:r>
              <a:rPr lang="en-US" altLang="zh-CN" dirty="0" err="1">
                <a:solidFill>
                  <a:schemeClr val="bg1"/>
                </a:solidFill>
              </a:rPr>
              <a:t>DocumentTermMatrix</a:t>
            </a:r>
            <a:r>
              <a:rPr lang="en-US" altLang="zh-CN" dirty="0">
                <a:solidFill>
                  <a:schemeClr val="bg1"/>
                </a:solidFill>
              </a:rPr>
              <a:t>(abs1, control = list(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stemming = TRUE, </a:t>
            </a:r>
            <a:r>
              <a:rPr lang="en-US" altLang="zh-CN" dirty="0" err="1">
                <a:solidFill>
                  <a:schemeClr val="bg1"/>
                </a:solidFill>
              </a:rPr>
              <a:t>stopwords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minWordLength</a:t>
            </a:r>
            <a:r>
              <a:rPr lang="en-US" altLang="zh-CN" dirty="0">
                <a:solidFill>
                  <a:schemeClr val="bg1"/>
                </a:solidFill>
              </a:rPr>
              <a:t> = 3,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removeNumbers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removePunctuation</a:t>
            </a:r>
            <a:r>
              <a:rPr lang="en-US" altLang="zh-CN" dirty="0">
                <a:solidFill>
                  <a:schemeClr val="bg1"/>
                </a:solidFill>
              </a:rPr>
              <a:t> = TRUE))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abs_dtm2  = </a:t>
            </a:r>
            <a:r>
              <a:rPr lang="en-US" altLang="zh-CN" dirty="0" err="1">
                <a:solidFill>
                  <a:schemeClr val="bg1"/>
                </a:solidFill>
              </a:rPr>
              <a:t>DocumentTermMatrix</a:t>
            </a:r>
            <a:r>
              <a:rPr lang="en-US" altLang="zh-CN" dirty="0">
                <a:solidFill>
                  <a:schemeClr val="bg1"/>
                </a:solidFill>
              </a:rPr>
              <a:t>(abs2, control = list(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stemming = TRUE, </a:t>
            </a:r>
            <a:r>
              <a:rPr lang="en-US" altLang="zh-CN" dirty="0" err="1">
                <a:solidFill>
                  <a:schemeClr val="bg1"/>
                </a:solidFill>
              </a:rPr>
              <a:t>stopwords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minWordLength</a:t>
            </a:r>
            <a:r>
              <a:rPr lang="en-US" altLang="zh-CN" dirty="0">
                <a:solidFill>
                  <a:schemeClr val="bg1"/>
                </a:solidFill>
              </a:rPr>
              <a:t> = 3,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removeNumbers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removePunctuation</a:t>
            </a:r>
            <a:r>
              <a:rPr lang="en-US" altLang="zh-CN" dirty="0">
                <a:solidFill>
                  <a:schemeClr val="bg1"/>
                </a:solidFill>
              </a:rPr>
              <a:t> = TRUE))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abs_dtm3  = </a:t>
            </a:r>
            <a:r>
              <a:rPr lang="en-US" altLang="zh-CN" dirty="0" err="1">
                <a:solidFill>
                  <a:schemeClr val="bg1"/>
                </a:solidFill>
              </a:rPr>
              <a:t>DocumentTermMatrix</a:t>
            </a:r>
            <a:r>
              <a:rPr lang="en-US" altLang="zh-CN" dirty="0">
                <a:solidFill>
                  <a:schemeClr val="bg1"/>
                </a:solidFill>
              </a:rPr>
              <a:t>(abs3, control = list(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stemming = TRUE, </a:t>
            </a:r>
            <a:r>
              <a:rPr lang="en-US" altLang="zh-CN" dirty="0" err="1">
                <a:solidFill>
                  <a:schemeClr val="bg1"/>
                </a:solidFill>
              </a:rPr>
              <a:t>stopwords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minWordLength</a:t>
            </a:r>
            <a:r>
              <a:rPr lang="en-US" altLang="zh-CN" dirty="0">
                <a:solidFill>
                  <a:schemeClr val="bg1"/>
                </a:solidFill>
              </a:rPr>
              <a:t> = 3,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 err="1">
                <a:solidFill>
                  <a:schemeClr val="bg1"/>
                </a:solidFill>
              </a:rPr>
              <a:t>removeNumbers</a:t>
            </a:r>
            <a:r>
              <a:rPr lang="en-US" altLang="zh-CN" dirty="0">
                <a:solidFill>
                  <a:schemeClr val="bg1"/>
                </a:solidFill>
              </a:rPr>
              <a:t> = TRUE, </a:t>
            </a:r>
            <a:r>
              <a:rPr lang="en-US" altLang="zh-CN" dirty="0" err="1">
                <a:solidFill>
                  <a:schemeClr val="bg1"/>
                </a:solidFill>
              </a:rPr>
              <a:t>removePunctuation</a:t>
            </a:r>
            <a:r>
              <a:rPr lang="en-US" altLang="zh-CN" dirty="0">
                <a:solidFill>
                  <a:schemeClr val="bg1"/>
                </a:solidFill>
              </a:rPr>
              <a:t> = TRUE))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##</a:t>
            </a:r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err="1">
                <a:solidFill>
                  <a:schemeClr val="bg1"/>
                </a:solidFill>
              </a:rPr>
              <a:t>instal.packages</a:t>
            </a:r>
            <a:r>
              <a:rPr lang="en-US" altLang="zh-CN" dirty="0">
                <a:solidFill>
                  <a:schemeClr val="bg1"/>
                </a:solidFill>
              </a:rPr>
              <a:t>("ggplot2")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install.packages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library(ggplot2)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library(</a:t>
            </a:r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freq1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freq2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(abs_dtm2))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freq3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(abs_dtm3))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wf1   = </a:t>
            </a:r>
            <a:r>
              <a:rPr lang="en-US" altLang="zh-CN" dirty="0" err="1">
                <a:solidFill>
                  <a:schemeClr val="bg1"/>
                </a:solidFill>
              </a:rPr>
              <a:t>data.frame</a:t>
            </a:r>
            <a:r>
              <a:rPr lang="en-US" altLang="zh-CN" dirty="0">
                <a:solidFill>
                  <a:schemeClr val="bg1"/>
                </a:solidFill>
              </a:rPr>
              <a:t>(word=names(freq1),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=freq1)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wf2   = </a:t>
            </a:r>
            <a:r>
              <a:rPr lang="en-US" altLang="zh-CN" dirty="0" err="1">
                <a:solidFill>
                  <a:schemeClr val="bg1"/>
                </a:solidFill>
              </a:rPr>
              <a:t>data.frame</a:t>
            </a:r>
            <a:r>
              <a:rPr lang="en-US" altLang="zh-CN" dirty="0">
                <a:solidFill>
                  <a:schemeClr val="bg1"/>
                </a:solidFill>
              </a:rPr>
              <a:t>(word=names(freq2),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=freq2)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wf3   = </a:t>
            </a:r>
            <a:r>
              <a:rPr lang="en-US" altLang="zh-CN" dirty="0" err="1">
                <a:solidFill>
                  <a:schemeClr val="bg1"/>
                </a:solidFill>
              </a:rPr>
              <a:t>data.frame</a:t>
            </a:r>
            <a:r>
              <a:rPr lang="en-US" altLang="zh-CN" dirty="0">
                <a:solidFill>
                  <a:schemeClr val="bg1"/>
                </a:solidFill>
              </a:rPr>
              <a:t>(word=names(freq3),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=freq3)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5592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298" y="334580"/>
            <a:ext cx="989373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Q1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513298" y="1104021"/>
            <a:ext cx="48843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#Romeo and Juliet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(subset(wf1,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&gt;15),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freq1))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= plot1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(stat="identity")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= plot1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(angle=45,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=1))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plot1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freq1 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dark2_1 = </a:t>
            </a:r>
            <a:r>
              <a:rPr lang="en-US" altLang="zh-CN" dirty="0" err="1">
                <a:solidFill>
                  <a:schemeClr val="bg1"/>
                </a:solidFill>
              </a:rPr>
              <a:t>brewer.pal</a:t>
            </a:r>
            <a:r>
              <a:rPr lang="en-US" altLang="zh-CN" dirty="0">
                <a:solidFill>
                  <a:schemeClr val="bg1"/>
                </a:solidFill>
              </a:rPr>
              <a:t>(6, "Dark2")  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(names(freq1), freq1, </a:t>
            </a:r>
            <a:r>
              <a:rPr lang="en-US" altLang="zh-CN" dirty="0" err="1">
                <a:solidFill>
                  <a:schemeClr val="bg1"/>
                </a:solidFill>
              </a:rPr>
              <a:t>max.words</a:t>
            </a:r>
            <a:r>
              <a:rPr lang="en-US" altLang="zh-CN" dirty="0">
                <a:solidFill>
                  <a:schemeClr val="bg1"/>
                </a:solidFill>
              </a:rPr>
              <a:t>=100, </a:t>
            </a:r>
            <a:r>
              <a:rPr lang="en-US" altLang="zh-CN" dirty="0" err="1">
                <a:solidFill>
                  <a:schemeClr val="bg1"/>
                </a:solidFill>
              </a:rPr>
              <a:t>rot.per</a:t>
            </a:r>
            <a:r>
              <a:rPr lang="en-US" altLang="zh-CN" dirty="0">
                <a:solidFill>
                  <a:schemeClr val="bg1"/>
                </a:solidFill>
              </a:rPr>
              <a:t>=0.2, colors=dark2_1)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#Julius </a:t>
            </a:r>
            <a:r>
              <a:rPr lang="en-US" altLang="zh-CN" dirty="0" err="1">
                <a:solidFill>
                  <a:schemeClr val="bg1"/>
                </a:solidFill>
              </a:rPr>
              <a:t>Caeser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plot2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(subset(wf2,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&gt;15),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freq2))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plot2 = plot2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(stat="identity")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plot2 = plot2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(angle=45,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=1))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plot2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0" y="568847"/>
            <a:ext cx="54272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freq2 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(abs_dtm2))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dark2_2 = </a:t>
            </a:r>
            <a:r>
              <a:rPr lang="en-US" altLang="zh-CN" dirty="0" err="1">
                <a:solidFill>
                  <a:schemeClr val="bg1"/>
                </a:solidFill>
              </a:rPr>
              <a:t>brewer.pal</a:t>
            </a:r>
            <a:r>
              <a:rPr lang="en-US" altLang="zh-CN" dirty="0">
                <a:solidFill>
                  <a:schemeClr val="bg1"/>
                </a:solidFill>
              </a:rPr>
              <a:t>(6, "Dark2")  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(names(freq2), freq2, </a:t>
            </a:r>
            <a:r>
              <a:rPr lang="en-US" altLang="zh-CN" dirty="0" err="1">
                <a:solidFill>
                  <a:schemeClr val="bg1"/>
                </a:solidFill>
              </a:rPr>
              <a:t>max.words</a:t>
            </a:r>
            <a:r>
              <a:rPr lang="en-US" altLang="zh-CN" dirty="0">
                <a:solidFill>
                  <a:schemeClr val="bg1"/>
                </a:solidFill>
              </a:rPr>
              <a:t>=100, </a:t>
            </a:r>
            <a:r>
              <a:rPr lang="en-US" altLang="zh-CN" dirty="0" err="1">
                <a:solidFill>
                  <a:schemeClr val="bg1"/>
                </a:solidFill>
              </a:rPr>
              <a:t>rot.per</a:t>
            </a:r>
            <a:r>
              <a:rPr lang="en-US" altLang="zh-CN" dirty="0">
                <a:solidFill>
                  <a:schemeClr val="bg1"/>
                </a:solidFill>
              </a:rPr>
              <a:t>=0.2, colors=dark2_2)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#Hamlet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(subset(wf3,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&gt;15),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freq3)) 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= plot3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(stat="identity")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= plot3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=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(angle=45,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=1))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plot3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freq3  = </a:t>
            </a:r>
            <a:r>
              <a:rPr lang="en-US" altLang="zh-CN" dirty="0" err="1">
                <a:solidFill>
                  <a:schemeClr val="bg1"/>
                </a:solidFill>
              </a:rPr>
              <a:t>colSums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as.matrix</a:t>
            </a:r>
            <a:r>
              <a:rPr lang="en-US" altLang="zh-CN" dirty="0">
                <a:solidFill>
                  <a:schemeClr val="bg1"/>
                </a:solidFill>
              </a:rPr>
              <a:t>(abs_dtm3))  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dark2_3 = </a:t>
            </a:r>
            <a:r>
              <a:rPr lang="en-US" altLang="zh-CN" dirty="0" err="1">
                <a:solidFill>
                  <a:schemeClr val="bg1"/>
                </a:solidFill>
              </a:rPr>
              <a:t>brewer.pal</a:t>
            </a:r>
            <a:r>
              <a:rPr lang="en-US" altLang="zh-CN" dirty="0">
                <a:solidFill>
                  <a:schemeClr val="bg1"/>
                </a:solidFill>
              </a:rPr>
              <a:t>(6, "Dark2")   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wordcloud</a:t>
            </a:r>
            <a:r>
              <a:rPr lang="en-US" altLang="zh-CN" dirty="0">
                <a:solidFill>
                  <a:schemeClr val="bg1"/>
                </a:solidFill>
              </a:rPr>
              <a:t>(names(freq3), freq3, </a:t>
            </a:r>
            <a:r>
              <a:rPr lang="en-US" altLang="zh-CN" dirty="0" err="1">
                <a:solidFill>
                  <a:schemeClr val="bg1"/>
                </a:solidFill>
              </a:rPr>
              <a:t>max.words</a:t>
            </a:r>
            <a:r>
              <a:rPr lang="en-US" altLang="zh-CN" dirty="0">
                <a:solidFill>
                  <a:schemeClr val="bg1"/>
                </a:solidFill>
              </a:rPr>
              <a:t>=100, </a:t>
            </a:r>
            <a:r>
              <a:rPr lang="en-US" altLang="zh-CN" dirty="0" err="1">
                <a:solidFill>
                  <a:schemeClr val="bg1"/>
                </a:solidFill>
              </a:rPr>
              <a:t>rot.per</a:t>
            </a:r>
            <a:r>
              <a:rPr lang="en-US" altLang="zh-CN" dirty="0">
                <a:solidFill>
                  <a:schemeClr val="bg1"/>
                </a:solidFill>
              </a:rPr>
              <a:t>=0.2, colors=dark2_3)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559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48718" y="252502"/>
            <a:ext cx="3042821" cy="9845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Q1-Figures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281900" y="2161861"/>
            <a:ext cx="2599730" cy="2782360"/>
            <a:chOff x="1111832" y="2615227"/>
            <a:chExt cx="2077878" cy="2223848"/>
          </a:xfrm>
        </p:grpSpPr>
        <p:sp>
          <p:nvSpPr>
            <p:cNvPr id="40" name="文本框 39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5668" y="3836585"/>
              <a:ext cx="1830207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HEADLINE HERE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227972" y="2161861"/>
            <a:ext cx="2599730" cy="2782360"/>
            <a:chOff x="1111832" y="2615227"/>
            <a:chExt cx="2077878" cy="2223848"/>
          </a:xfrm>
        </p:grpSpPr>
        <p:sp>
          <p:nvSpPr>
            <p:cNvPr id="63" name="文本框 62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35668" y="3836585"/>
              <a:ext cx="1830207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HEADLINE HERE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</a:p>
          </p:txBody>
        </p:sp>
      </p:grpSp>
      <p:sp>
        <p:nvSpPr>
          <p:cNvPr id="24" name="任意多边形 23"/>
          <p:cNvSpPr/>
          <p:nvPr/>
        </p:nvSpPr>
        <p:spPr>
          <a:xfrm rot="900000">
            <a:off x="5549532" y="5804600"/>
            <a:ext cx="1092937" cy="755668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50000"/>
                </a:schemeClr>
              </a:gs>
              <a:gs pos="0">
                <a:schemeClr val="bg1"/>
              </a:gs>
            </a:gsLst>
            <a:lin ang="13500000" scaled="1"/>
            <a:tileRect/>
          </a:gradFill>
          <a:ln>
            <a:solidFill>
              <a:srgbClr val="53BA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66F5AB-C922-4F27-9BFD-7688B0C2A30E}"/>
              </a:ext>
            </a:extLst>
          </p:cNvPr>
          <p:cNvSpPr txBox="1"/>
          <p:nvPr/>
        </p:nvSpPr>
        <p:spPr>
          <a:xfrm>
            <a:off x="5562264" y="5028788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2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2074115" y="5028788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39ECDD-BEED-4276-8906-23A3347E7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6" y="1459880"/>
            <a:ext cx="4427604" cy="33454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08AAF41-A22D-42F5-9D1F-85A818124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24" y="1624838"/>
            <a:ext cx="3734124" cy="29949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88F66F-02D0-469B-8E0C-FA448B289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051" y="1747947"/>
            <a:ext cx="3970364" cy="298729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C5BE0ACF-53EA-49B5-B2FE-4D4720DEB1DA}"/>
              </a:ext>
            </a:extLst>
          </p:cNvPr>
          <p:cNvSpPr txBox="1"/>
          <p:nvPr/>
        </p:nvSpPr>
        <p:spPr>
          <a:xfrm>
            <a:off x="9442093" y="4939905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9930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B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3297" y="334580"/>
            <a:ext cx="98937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Q2</a:t>
            </a:r>
            <a:endParaRPr lang="zh-CN" altLang="en-US" sz="4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-1" y="4882636"/>
            <a:ext cx="12192001" cy="1975365"/>
          </a:xfrm>
          <a:custGeom>
            <a:avLst/>
            <a:gdLst>
              <a:gd name="connsiteX0" fmla="*/ 4353340 w 12192001"/>
              <a:gd name="connsiteY0" fmla="*/ 0 h 1975365"/>
              <a:gd name="connsiteX1" fmla="*/ 5522941 w 12192001"/>
              <a:gd name="connsiteY1" fmla="*/ 551581 h 1975365"/>
              <a:gd name="connsiteX2" fmla="*/ 5532197 w 12192001"/>
              <a:gd name="connsiteY2" fmla="*/ 563959 h 1975365"/>
              <a:gd name="connsiteX3" fmla="*/ 5553053 w 12192001"/>
              <a:gd name="connsiteY3" fmla="*/ 553912 h 1975365"/>
              <a:gd name="connsiteX4" fmla="*/ 6143039 w 12192001"/>
              <a:gd name="connsiteY4" fmla="*/ 434799 h 1975365"/>
              <a:gd name="connsiteX5" fmla="*/ 7214812 w 12192001"/>
              <a:gd name="connsiteY5" fmla="*/ 878743 h 1975365"/>
              <a:gd name="connsiteX6" fmla="*/ 7274619 w 12192001"/>
              <a:gd name="connsiteY6" fmla="*/ 944547 h 1975365"/>
              <a:gd name="connsiteX7" fmla="*/ 7300992 w 12192001"/>
              <a:gd name="connsiteY7" fmla="*/ 901137 h 1975365"/>
              <a:gd name="connsiteX8" fmla="*/ 8776254 w 12192001"/>
              <a:gd name="connsiteY8" fmla="*/ 116746 h 1975365"/>
              <a:gd name="connsiteX9" fmla="*/ 10251516 w 12192001"/>
              <a:gd name="connsiteY9" fmla="*/ 901137 h 1975365"/>
              <a:gd name="connsiteX10" fmla="*/ 10255993 w 12192001"/>
              <a:gd name="connsiteY10" fmla="*/ 908506 h 1975365"/>
              <a:gd name="connsiteX11" fmla="*/ 10332727 w 12192001"/>
              <a:gd name="connsiteY11" fmla="*/ 824077 h 1975365"/>
              <a:gd name="connsiteX12" fmla="*/ 11404501 w 12192001"/>
              <a:gd name="connsiteY12" fmla="*/ 380133 h 1975365"/>
              <a:gd name="connsiteX13" fmla="*/ 12126982 w 12192001"/>
              <a:gd name="connsiteY13" fmla="*/ 563072 h 1975365"/>
              <a:gd name="connsiteX14" fmla="*/ 12192001 w 12192001"/>
              <a:gd name="connsiteY14" fmla="*/ 602572 h 1975365"/>
              <a:gd name="connsiteX15" fmla="*/ 12192001 w 12192001"/>
              <a:gd name="connsiteY15" fmla="*/ 1975365 h 1975365"/>
              <a:gd name="connsiteX16" fmla="*/ 0 w 12192001"/>
              <a:gd name="connsiteY16" fmla="*/ 1975365 h 1975365"/>
              <a:gd name="connsiteX17" fmla="*/ 0 w 12192001"/>
              <a:gd name="connsiteY17" fmla="*/ 204727 h 1975365"/>
              <a:gd name="connsiteX18" fmla="*/ 55205 w 12192001"/>
              <a:gd name="connsiteY18" fmla="*/ 207862 h 1975365"/>
              <a:gd name="connsiteX19" fmla="*/ 1223759 w 12192001"/>
              <a:gd name="connsiteY19" fmla="*/ 843689 h 1975365"/>
              <a:gd name="connsiteX20" fmla="*/ 1311523 w 12192001"/>
              <a:gd name="connsiteY20" fmla="*/ 961054 h 1975365"/>
              <a:gd name="connsiteX21" fmla="*/ 1316220 w 12192001"/>
              <a:gd name="connsiteY21" fmla="*/ 955887 h 1975365"/>
              <a:gd name="connsiteX22" fmla="*/ 2574237 w 12192001"/>
              <a:gd name="connsiteY22" fmla="*/ 434799 h 1975365"/>
              <a:gd name="connsiteX23" fmla="*/ 3103288 w 12192001"/>
              <a:gd name="connsiteY23" fmla="*/ 514784 h 1975365"/>
              <a:gd name="connsiteX24" fmla="*/ 3188753 w 12192001"/>
              <a:gd name="connsiteY24" fmla="*/ 546065 h 1975365"/>
              <a:gd name="connsiteX25" fmla="*/ 3281567 w 12192001"/>
              <a:gd name="connsiteY25" fmla="*/ 443944 h 1975365"/>
              <a:gd name="connsiteX26" fmla="*/ 4353340 w 12192001"/>
              <a:gd name="connsiteY26" fmla="*/ 0 h 197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192001" h="1975365">
                <a:moveTo>
                  <a:pt x="4353340" y="0"/>
                </a:moveTo>
                <a:cubicBezTo>
                  <a:pt x="4824213" y="0"/>
                  <a:pt x="5244936" y="214716"/>
                  <a:pt x="5522941" y="551581"/>
                </a:cubicBezTo>
                <a:lnTo>
                  <a:pt x="5532197" y="563959"/>
                </a:lnTo>
                <a:lnTo>
                  <a:pt x="5553053" y="553912"/>
                </a:lnTo>
                <a:cubicBezTo>
                  <a:pt x="5734391" y="477212"/>
                  <a:pt x="5933762" y="434799"/>
                  <a:pt x="6143039" y="434799"/>
                </a:cubicBezTo>
                <a:cubicBezTo>
                  <a:pt x="6561592" y="434799"/>
                  <a:pt x="6940521" y="604452"/>
                  <a:pt x="7214812" y="878743"/>
                </a:cubicBezTo>
                <a:lnTo>
                  <a:pt x="7274619" y="944547"/>
                </a:lnTo>
                <a:lnTo>
                  <a:pt x="7300992" y="901137"/>
                </a:lnTo>
                <a:cubicBezTo>
                  <a:pt x="7620710" y="427892"/>
                  <a:pt x="8162146" y="116746"/>
                  <a:pt x="8776254" y="116746"/>
                </a:cubicBezTo>
                <a:cubicBezTo>
                  <a:pt x="9390362" y="116746"/>
                  <a:pt x="9931798" y="427892"/>
                  <a:pt x="10251516" y="901137"/>
                </a:cubicBezTo>
                <a:lnTo>
                  <a:pt x="10255993" y="908506"/>
                </a:lnTo>
                <a:lnTo>
                  <a:pt x="10332727" y="824077"/>
                </a:lnTo>
                <a:cubicBezTo>
                  <a:pt x="10607018" y="549786"/>
                  <a:pt x="10985947" y="380133"/>
                  <a:pt x="11404501" y="380133"/>
                </a:cubicBezTo>
                <a:cubicBezTo>
                  <a:pt x="11666097" y="380133"/>
                  <a:pt x="11912215" y="446404"/>
                  <a:pt x="12126982" y="563072"/>
                </a:cubicBezTo>
                <a:lnTo>
                  <a:pt x="12192001" y="602572"/>
                </a:lnTo>
                <a:lnTo>
                  <a:pt x="12192001" y="1975365"/>
                </a:lnTo>
                <a:lnTo>
                  <a:pt x="0" y="1975365"/>
                </a:lnTo>
                <a:lnTo>
                  <a:pt x="0" y="204727"/>
                </a:lnTo>
                <a:lnTo>
                  <a:pt x="55205" y="207862"/>
                </a:lnTo>
                <a:cubicBezTo>
                  <a:pt x="524453" y="261507"/>
                  <a:pt x="938234" y="497713"/>
                  <a:pt x="1223759" y="843689"/>
                </a:cubicBezTo>
                <a:lnTo>
                  <a:pt x="1311523" y="961054"/>
                </a:lnTo>
                <a:lnTo>
                  <a:pt x="1316220" y="955887"/>
                </a:lnTo>
                <a:cubicBezTo>
                  <a:pt x="1638174" y="633932"/>
                  <a:pt x="2082950" y="434799"/>
                  <a:pt x="2574237" y="434799"/>
                </a:cubicBezTo>
                <a:cubicBezTo>
                  <a:pt x="2758469" y="434799"/>
                  <a:pt x="2936161" y="462802"/>
                  <a:pt x="3103288" y="514784"/>
                </a:cubicBezTo>
                <a:lnTo>
                  <a:pt x="3188753" y="546065"/>
                </a:lnTo>
                <a:lnTo>
                  <a:pt x="3281567" y="443944"/>
                </a:lnTo>
                <a:cubicBezTo>
                  <a:pt x="3555858" y="169652"/>
                  <a:pt x="3934787" y="0"/>
                  <a:pt x="435334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-1" y="5412809"/>
            <a:ext cx="12192000" cy="1445191"/>
          </a:xfrm>
          <a:custGeom>
            <a:avLst/>
            <a:gdLst>
              <a:gd name="connsiteX0" fmla="*/ 3397688 w 12192000"/>
              <a:gd name="connsiteY0" fmla="*/ 0 h 1445191"/>
              <a:gd name="connsiteX1" fmla="*/ 4028686 w 12192000"/>
              <a:gd name="connsiteY1" fmla="*/ 335498 h 1445191"/>
              <a:gd name="connsiteX2" fmla="*/ 4064859 w 12192000"/>
              <a:gd name="connsiteY2" fmla="*/ 402142 h 1445191"/>
              <a:gd name="connsiteX3" fmla="*/ 4184991 w 12192000"/>
              <a:gd name="connsiteY3" fmla="*/ 336937 h 1445191"/>
              <a:gd name="connsiteX4" fmla="*/ 4481190 w 12192000"/>
              <a:gd name="connsiteY4" fmla="*/ 277137 h 1445191"/>
              <a:gd name="connsiteX5" fmla="*/ 5112188 w 12192000"/>
              <a:gd name="connsiteY5" fmla="*/ 612635 h 1445191"/>
              <a:gd name="connsiteX6" fmla="*/ 5112268 w 12192000"/>
              <a:gd name="connsiteY6" fmla="*/ 612785 h 1445191"/>
              <a:gd name="connsiteX7" fmla="*/ 5138627 w 12192000"/>
              <a:gd name="connsiteY7" fmla="*/ 564223 h 1445191"/>
              <a:gd name="connsiteX8" fmla="*/ 5943603 w 12192000"/>
              <a:gd name="connsiteY8" fmla="*/ 136221 h 1445191"/>
              <a:gd name="connsiteX9" fmla="*/ 6406326 w 12192000"/>
              <a:gd name="connsiteY9" fmla="*/ 253387 h 1445191"/>
              <a:gd name="connsiteX10" fmla="*/ 6446733 w 12192000"/>
              <a:gd name="connsiteY10" fmla="*/ 277935 h 1445191"/>
              <a:gd name="connsiteX11" fmla="*/ 6492158 w 12192000"/>
              <a:gd name="connsiteY11" fmla="*/ 222879 h 1445191"/>
              <a:gd name="connsiteX12" fmla="*/ 7030236 w 12192000"/>
              <a:gd name="connsiteY12" fmla="*/ 0 h 1445191"/>
              <a:gd name="connsiteX13" fmla="*/ 7568314 w 12192000"/>
              <a:gd name="connsiteY13" fmla="*/ 222879 h 1445191"/>
              <a:gd name="connsiteX14" fmla="*/ 7608074 w 12192000"/>
              <a:gd name="connsiteY14" fmla="*/ 271069 h 1445191"/>
              <a:gd name="connsiteX15" fmla="*/ 7616564 w 12192000"/>
              <a:gd name="connsiteY15" fmla="*/ 265911 h 1445191"/>
              <a:gd name="connsiteX16" fmla="*/ 8079289 w 12192000"/>
              <a:gd name="connsiteY16" fmla="*/ 148745 h 1445191"/>
              <a:gd name="connsiteX17" fmla="*/ 8813332 w 12192000"/>
              <a:gd name="connsiteY17" fmla="*/ 484217 h 1445191"/>
              <a:gd name="connsiteX18" fmla="*/ 8909108 w 12192000"/>
              <a:gd name="connsiteY18" fmla="*/ 615575 h 1445191"/>
              <a:gd name="connsiteX19" fmla="*/ 8910704 w 12192000"/>
              <a:gd name="connsiteY19" fmla="*/ 612634 h 1445191"/>
              <a:gd name="connsiteX20" fmla="*/ 9541702 w 12192000"/>
              <a:gd name="connsiteY20" fmla="*/ 277136 h 1445191"/>
              <a:gd name="connsiteX21" fmla="*/ 9967160 w 12192000"/>
              <a:gd name="connsiteY21" fmla="*/ 407095 h 1445191"/>
              <a:gd name="connsiteX22" fmla="*/ 9976306 w 12192000"/>
              <a:gd name="connsiteY22" fmla="*/ 414641 h 1445191"/>
              <a:gd name="connsiteX23" fmla="*/ 10019263 w 12192000"/>
              <a:gd name="connsiteY23" fmla="*/ 335498 h 1445191"/>
              <a:gd name="connsiteX24" fmla="*/ 10650261 w 12192000"/>
              <a:gd name="connsiteY24" fmla="*/ 0 h 1445191"/>
              <a:gd name="connsiteX25" fmla="*/ 11281259 w 12192000"/>
              <a:gd name="connsiteY25" fmla="*/ 335498 h 1445191"/>
              <a:gd name="connsiteX26" fmla="*/ 11306422 w 12192000"/>
              <a:gd name="connsiteY26" fmla="*/ 381858 h 1445191"/>
              <a:gd name="connsiteX27" fmla="*/ 11321378 w 12192000"/>
              <a:gd name="connsiteY27" fmla="*/ 369518 h 1445191"/>
              <a:gd name="connsiteX28" fmla="*/ 11746836 w 12192000"/>
              <a:gd name="connsiteY28" fmla="*/ 239559 h 1445191"/>
              <a:gd name="connsiteX29" fmla="*/ 12172294 w 12192000"/>
              <a:gd name="connsiteY29" fmla="*/ 369518 h 1445191"/>
              <a:gd name="connsiteX30" fmla="*/ 12192000 w 12192000"/>
              <a:gd name="connsiteY30" fmla="*/ 385777 h 1445191"/>
              <a:gd name="connsiteX31" fmla="*/ 12192000 w 12192000"/>
              <a:gd name="connsiteY31" fmla="*/ 1445191 h 1445191"/>
              <a:gd name="connsiteX32" fmla="*/ 0 w 12192000"/>
              <a:gd name="connsiteY32" fmla="*/ 1445191 h 1445191"/>
              <a:gd name="connsiteX33" fmla="*/ 0 w 12192000"/>
              <a:gd name="connsiteY33" fmla="*/ 52120 h 1445191"/>
              <a:gd name="connsiteX34" fmla="*/ 68550 w 12192000"/>
              <a:gd name="connsiteY34" fmla="*/ 79738 h 1445191"/>
              <a:gd name="connsiteX35" fmla="*/ 247175 w 12192000"/>
              <a:gd name="connsiteY35" fmla="*/ 184935 h 1445191"/>
              <a:gd name="connsiteX36" fmla="*/ 338186 w 12192000"/>
              <a:gd name="connsiteY36" fmla="*/ 253847 h 1445191"/>
              <a:gd name="connsiteX37" fmla="*/ 338943 w 12192000"/>
              <a:gd name="connsiteY37" fmla="*/ 253387 h 1445191"/>
              <a:gd name="connsiteX38" fmla="*/ 801669 w 12192000"/>
              <a:gd name="connsiteY38" fmla="*/ 136221 h 1445191"/>
              <a:gd name="connsiteX39" fmla="*/ 1631894 w 12192000"/>
              <a:gd name="connsiteY39" fmla="*/ 603610 h 1445191"/>
              <a:gd name="connsiteX40" fmla="*/ 1638578 w 12192000"/>
              <a:gd name="connsiteY40" fmla="*/ 617070 h 1445191"/>
              <a:gd name="connsiteX41" fmla="*/ 1711200 w 12192000"/>
              <a:gd name="connsiteY41" fmla="*/ 529051 h 1445191"/>
              <a:gd name="connsiteX42" fmla="*/ 2289136 w 12192000"/>
              <a:gd name="connsiteY42" fmla="*/ 289663 h 1445191"/>
              <a:gd name="connsiteX43" fmla="*/ 2695964 w 12192000"/>
              <a:gd name="connsiteY43" fmla="*/ 397949 h 1445191"/>
              <a:gd name="connsiteX44" fmla="*/ 2722727 w 12192000"/>
              <a:gd name="connsiteY44" fmla="*/ 416495 h 1445191"/>
              <a:gd name="connsiteX45" fmla="*/ 2766691 w 12192000"/>
              <a:gd name="connsiteY45" fmla="*/ 335498 h 1445191"/>
              <a:gd name="connsiteX46" fmla="*/ 3397688 w 12192000"/>
              <a:gd name="connsiteY46" fmla="*/ 0 h 144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192000" h="1445191">
                <a:moveTo>
                  <a:pt x="3397688" y="0"/>
                </a:moveTo>
                <a:cubicBezTo>
                  <a:pt x="3660354" y="0"/>
                  <a:pt x="3891936" y="133083"/>
                  <a:pt x="4028686" y="335498"/>
                </a:cubicBezTo>
                <a:lnTo>
                  <a:pt x="4064859" y="402142"/>
                </a:lnTo>
                <a:lnTo>
                  <a:pt x="4184991" y="336937"/>
                </a:lnTo>
                <a:cubicBezTo>
                  <a:pt x="4276031" y="298430"/>
                  <a:pt x="4376124" y="277137"/>
                  <a:pt x="4481190" y="277137"/>
                </a:cubicBezTo>
                <a:cubicBezTo>
                  <a:pt x="4743855" y="277137"/>
                  <a:pt x="4975438" y="410220"/>
                  <a:pt x="5112188" y="612635"/>
                </a:cubicBezTo>
                <a:lnTo>
                  <a:pt x="5112268" y="612785"/>
                </a:lnTo>
                <a:lnTo>
                  <a:pt x="5138627" y="564223"/>
                </a:lnTo>
                <a:cubicBezTo>
                  <a:pt x="5313082" y="305997"/>
                  <a:pt x="5608515" y="136221"/>
                  <a:pt x="5943603" y="136221"/>
                </a:cubicBezTo>
                <a:cubicBezTo>
                  <a:pt x="6111145" y="136221"/>
                  <a:pt x="6268776" y="178665"/>
                  <a:pt x="6406326" y="253387"/>
                </a:cubicBezTo>
                <a:lnTo>
                  <a:pt x="6446733" y="277935"/>
                </a:lnTo>
                <a:lnTo>
                  <a:pt x="6492158" y="222879"/>
                </a:lnTo>
                <a:cubicBezTo>
                  <a:pt x="6629864" y="85173"/>
                  <a:pt x="6820104" y="0"/>
                  <a:pt x="7030236" y="0"/>
                </a:cubicBezTo>
                <a:cubicBezTo>
                  <a:pt x="7240368" y="0"/>
                  <a:pt x="7430608" y="85173"/>
                  <a:pt x="7568314" y="222879"/>
                </a:cubicBezTo>
                <a:lnTo>
                  <a:pt x="7608074" y="271069"/>
                </a:lnTo>
                <a:lnTo>
                  <a:pt x="7616564" y="265911"/>
                </a:lnTo>
                <a:cubicBezTo>
                  <a:pt x="7754115" y="191189"/>
                  <a:pt x="7911746" y="148745"/>
                  <a:pt x="8079289" y="148745"/>
                </a:cubicBezTo>
                <a:cubicBezTo>
                  <a:pt x="8372490" y="148745"/>
                  <a:pt x="8635332" y="278730"/>
                  <a:pt x="8813332" y="484217"/>
                </a:cubicBezTo>
                <a:lnTo>
                  <a:pt x="8909108" y="615575"/>
                </a:lnTo>
                <a:lnTo>
                  <a:pt x="8910704" y="612634"/>
                </a:lnTo>
                <a:cubicBezTo>
                  <a:pt x="9047454" y="410219"/>
                  <a:pt x="9279036" y="277136"/>
                  <a:pt x="9541702" y="277136"/>
                </a:cubicBezTo>
                <a:cubicBezTo>
                  <a:pt x="9699301" y="277136"/>
                  <a:pt x="9845711" y="325046"/>
                  <a:pt x="9967160" y="407095"/>
                </a:cubicBezTo>
                <a:lnTo>
                  <a:pt x="9976306" y="414641"/>
                </a:lnTo>
                <a:lnTo>
                  <a:pt x="10019263" y="335498"/>
                </a:lnTo>
                <a:cubicBezTo>
                  <a:pt x="10156013" y="133083"/>
                  <a:pt x="10387595" y="0"/>
                  <a:pt x="10650261" y="0"/>
                </a:cubicBezTo>
                <a:cubicBezTo>
                  <a:pt x="10912927" y="0"/>
                  <a:pt x="11144509" y="133083"/>
                  <a:pt x="11281259" y="335498"/>
                </a:cubicBezTo>
                <a:lnTo>
                  <a:pt x="11306422" y="381858"/>
                </a:lnTo>
                <a:lnTo>
                  <a:pt x="11321378" y="369518"/>
                </a:lnTo>
                <a:cubicBezTo>
                  <a:pt x="11442827" y="287469"/>
                  <a:pt x="11589237" y="239559"/>
                  <a:pt x="11746836" y="239559"/>
                </a:cubicBezTo>
                <a:cubicBezTo>
                  <a:pt x="11904435" y="239559"/>
                  <a:pt x="12050845" y="287469"/>
                  <a:pt x="12172294" y="369518"/>
                </a:cubicBezTo>
                <a:lnTo>
                  <a:pt x="12192000" y="385777"/>
                </a:lnTo>
                <a:lnTo>
                  <a:pt x="12192000" y="1445191"/>
                </a:lnTo>
                <a:lnTo>
                  <a:pt x="0" y="1445191"/>
                </a:lnTo>
                <a:lnTo>
                  <a:pt x="0" y="52120"/>
                </a:lnTo>
                <a:lnTo>
                  <a:pt x="68550" y="79738"/>
                </a:lnTo>
                <a:cubicBezTo>
                  <a:pt x="130842" y="110458"/>
                  <a:pt x="190524" y="145664"/>
                  <a:pt x="247175" y="184935"/>
                </a:cubicBezTo>
                <a:lnTo>
                  <a:pt x="338186" y="253847"/>
                </a:lnTo>
                <a:lnTo>
                  <a:pt x="338943" y="253387"/>
                </a:lnTo>
                <a:cubicBezTo>
                  <a:pt x="476494" y="178665"/>
                  <a:pt x="634125" y="136221"/>
                  <a:pt x="801669" y="136221"/>
                </a:cubicBezTo>
                <a:cubicBezTo>
                  <a:pt x="1153510" y="136221"/>
                  <a:pt x="1461634" y="323399"/>
                  <a:pt x="1631894" y="603610"/>
                </a:cubicBezTo>
                <a:lnTo>
                  <a:pt x="1638578" y="617070"/>
                </a:lnTo>
                <a:lnTo>
                  <a:pt x="1711200" y="529051"/>
                </a:lnTo>
                <a:cubicBezTo>
                  <a:pt x="1859106" y="381145"/>
                  <a:pt x="2063437" y="289663"/>
                  <a:pt x="2289136" y="289663"/>
                </a:cubicBezTo>
                <a:cubicBezTo>
                  <a:pt x="2437250" y="289663"/>
                  <a:pt x="2576162" y="329061"/>
                  <a:pt x="2695964" y="397949"/>
                </a:cubicBezTo>
                <a:lnTo>
                  <a:pt x="2722727" y="416495"/>
                </a:lnTo>
                <a:lnTo>
                  <a:pt x="2766691" y="335498"/>
                </a:lnTo>
                <a:cubicBezTo>
                  <a:pt x="2903440" y="133083"/>
                  <a:pt x="3135023" y="0"/>
                  <a:pt x="3397688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" y="5724661"/>
            <a:ext cx="12191999" cy="1133339"/>
          </a:xfrm>
          <a:custGeom>
            <a:avLst/>
            <a:gdLst>
              <a:gd name="connsiteX0" fmla="*/ 4324187 w 12191999"/>
              <a:gd name="connsiteY0" fmla="*/ 0 h 1133339"/>
              <a:gd name="connsiteX1" fmla="*/ 4828786 w 12191999"/>
              <a:gd name="connsiteY1" fmla="*/ 268294 h 1133339"/>
              <a:gd name="connsiteX2" fmla="*/ 4852161 w 12191999"/>
              <a:gd name="connsiteY2" fmla="*/ 311359 h 1133339"/>
              <a:gd name="connsiteX3" fmla="*/ 4874652 w 12191999"/>
              <a:gd name="connsiteY3" fmla="*/ 309092 h 1133339"/>
              <a:gd name="connsiteX4" fmla="*/ 5307165 w 12191999"/>
              <a:gd name="connsiteY4" fmla="*/ 539058 h 1133339"/>
              <a:gd name="connsiteX5" fmla="*/ 5334082 w 12191999"/>
              <a:gd name="connsiteY5" fmla="*/ 588645 h 1133339"/>
              <a:gd name="connsiteX6" fmla="*/ 5405825 w 12191999"/>
              <a:gd name="connsiteY6" fmla="*/ 549703 h 1133339"/>
              <a:gd name="connsiteX7" fmla="*/ 5608854 w 12191999"/>
              <a:gd name="connsiteY7" fmla="*/ 508714 h 1133339"/>
              <a:gd name="connsiteX8" fmla="*/ 5653102 w 12191999"/>
              <a:gd name="connsiteY8" fmla="*/ 512618 h 1133339"/>
              <a:gd name="connsiteX9" fmla="*/ 5684350 w 12191999"/>
              <a:gd name="connsiteY9" fmla="*/ 474742 h 1133339"/>
              <a:gd name="connsiteX10" fmla="*/ 6053173 w 12191999"/>
              <a:gd name="connsiteY10" fmla="*/ 321971 h 1133339"/>
              <a:gd name="connsiteX11" fmla="*/ 6256201 w 12191999"/>
              <a:gd name="connsiteY11" fmla="*/ 362960 h 1133339"/>
              <a:gd name="connsiteX12" fmla="*/ 6335091 w 12191999"/>
              <a:gd name="connsiteY12" fmla="*/ 405780 h 1133339"/>
              <a:gd name="connsiteX13" fmla="*/ 6344312 w 12191999"/>
              <a:gd name="connsiteY13" fmla="*/ 398172 h 1133339"/>
              <a:gd name="connsiteX14" fmla="*/ 6635938 w 12191999"/>
              <a:gd name="connsiteY14" fmla="*/ 309092 h 1133339"/>
              <a:gd name="connsiteX15" fmla="*/ 7004761 w 12191999"/>
              <a:gd name="connsiteY15" fmla="*/ 461863 h 1133339"/>
              <a:gd name="connsiteX16" fmla="*/ 7041595 w 12191999"/>
              <a:gd name="connsiteY16" fmla="*/ 506507 h 1133339"/>
              <a:gd name="connsiteX17" fmla="*/ 7048024 w 12191999"/>
              <a:gd name="connsiteY17" fmla="*/ 501203 h 1133339"/>
              <a:gd name="connsiteX18" fmla="*/ 7339652 w 12191999"/>
              <a:gd name="connsiteY18" fmla="*/ 412123 h 1133339"/>
              <a:gd name="connsiteX19" fmla="*/ 7820257 w 12191999"/>
              <a:gd name="connsiteY19" fmla="*/ 730689 h 1133339"/>
              <a:gd name="connsiteX20" fmla="*/ 7823882 w 12191999"/>
              <a:gd name="connsiteY20" fmla="*/ 742369 h 1133339"/>
              <a:gd name="connsiteX21" fmla="*/ 7829379 w 12191999"/>
              <a:gd name="connsiteY21" fmla="*/ 732242 h 1133339"/>
              <a:gd name="connsiteX22" fmla="*/ 8261893 w 12191999"/>
              <a:gd name="connsiteY22" fmla="*/ 502276 h 1133339"/>
              <a:gd name="connsiteX23" fmla="*/ 8441234 w 12191999"/>
              <a:gd name="connsiteY23" fmla="*/ 533926 h 1133339"/>
              <a:gd name="connsiteX24" fmla="*/ 8512634 w 12191999"/>
              <a:gd name="connsiteY24" fmla="*/ 567236 h 1133339"/>
              <a:gd name="connsiteX25" fmla="*/ 8534598 w 12191999"/>
              <a:gd name="connsiteY25" fmla="*/ 526771 h 1133339"/>
              <a:gd name="connsiteX26" fmla="*/ 8840079 w 12191999"/>
              <a:gd name="connsiteY26" fmla="*/ 364348 h 1133339"/>
              <a:gd name="connsiteX27" fmla="*/ 9145560 w 12191999"/>
              <a:gd name="connsiteY27" fmla="*/ 526771 h 1133339"/>
              <a:gd name="connsiteX28" fmla="*/ 9164773 w 12191999"/>
              <a:gd name="connsiteY28" fmla="*/ 562169 h 1133339"/>
              <a:gd name="connsiteX29" fmla="*/ 9187740 w 12191999"/>
              <a:gd name="connsiteY29" fmla="*/ 549703 h 1133339"/>
              <a:gd name="connsiteX30" fmla="*/ 9390768 w 12191999"/>
              <a:gd name="connsiteY30" fmla="*/ 508714 h 1133339"/>
              <a:gd name="connsiteX31" fmla="*/ 9836849 w 12191999"/>
              <a:gd name="connsiteY31" fmla="*/ 759843 h 1133339"/>
              <a:gd name="connsiteX32" fmla="*/ 9846695 w 12191999"/>
              <a:gd name="connsiteY32" fmla="*/ 779672 h 1133339"/>
              <a:gd name="connsiteX33" fmla="*/ 9859902 w 12191999"/>
              <a:gd name="connsiteY33" fmla="*/ 737128 h 1133339"/>
              <a:gd name="connsiteX34" fmla="*/ 10340506 w 12191999"/>
              <a:gd name="connsiteY34" fmla="*/ 418562 h 1133339"/>
              <a:gd name="connsiteX35" fmla="*/ 10543534 w 12191999"/>
              <a:gd name="connsiteY35" fmla="*/ 459551 h 1133339"/>
              <a:gd name="connsiteX36" fmla="*/ 10626367 w 12191999"/>
              <a:gd name="connsiteY36" fmla="*/ 504512 h 1133339"/>
              <a:gd name="connsiteX37" fmla="*/ 10672181 w 12191999"/>
              <a:gd name="connsiteY37" fmla="*/ 448985 h 1133339"/>
              <a:gd name="connsiteX38" fmla="*/ 11041003 w 12191999"/>
              <a:gd name="connsiteY38" fmla="*/ 296214 h 1133339"/>
              <a:gd name="connsiteX39" fmla="*/ 11332631 w 12191999"/>
              <a:gd name="connsiteY39" fmla="*/ 385294 h 1133339"/>
              <a:gd name="connsiteX40" fmla="*/ 11371408 w 12191999"/>
              <a:gd name="connsiteY40" fmla="*/ 417288 h 1133339"/>
              <a:gd name="connsiteX41" fmla="*/ 11406247 w 12191999"/>
              <a:gd name="connsiteY41" fmla="*/ 398377 h 1133339"/>
              <a:gd name="connsiteX42" fmla="*/ 11609275 w 12191999"/>
              <a:gd name="connsiteY42" fmla="*/ 357388 h 1133339"/>
              <a:gd name="connsiteX43" fmla="*/ 12089879 w 12191999"/>
              <a:gd name="connsiteY43" fmla="*/ 675954 h 1133339"/>
              <a:gd name="connsiteX44" fmla="*/ 12109865 w 12191999"/>
              <a:gd name="connsiteY44" fmla="*/ 740336 h 1133339"/>
              <a:gd name="connsiteX45" fmla="*/ 12187741 w 12191999"/>
              <a:gd name="connsiteY45" fmla="*/ 732486 h 1133339"/>
              <a:gd name="connsiteX46" fmla="*/ 12191999 w 12191999"/>
              <a:gd name="connsiteY46" fmla="*/ 732755 h 1133339"/>
              <a:gd name="connsiteX47" fmla="*/ 12191999 w 12191999"/>
              <a:gd name="connsiteY47" fmla="*/ 1133339 h 1133339"/>
              <a:gd name="connsiteX48" fmla="*/ 0 w 12191999"/>
              <a:gd name="connsiteY48" fmla="*/ 1133339 h 1133339"/>
              <a:gd name="connsiteX49" fmla="*/ 0 w 12191999"/>
              <a:gd name="connsiteY49" fmla="*/ 662259 h 1133339"/>
              <a:gd name="connsiteX50" fmla="*/ 35270 w 12191999"/>
              <a:gd name="connsiteY50" fmla="*/ 627821 h 1133339"/>
              <a:gd name="connsiteX51" fmla="*/ 367052 w 12191999"/>
              <a:gd name="connsiteY51" fmla="*/ 508714 h 1133339"/>
              <a:gd name="connsiteX52" fmla="*/ 761454 w 12191999"/>
              <a:gd name="connsiteY52" fmla="*/ 688964 h 1133339"/>
              <a:gd name="connsiteX53" fmla="*/ 765322 w 12191999"/>
              <a:gd name="connsiteY53" fmla="*/ 694269 h 1133339"/>
              <a:gd name="connsiteX54" fmla="*/ 779363 w 12191999"/>
              <a:gd name="connsiteY54" fmla="*/ 668401 h 1133339"/>
              <a:gd name="connsiteX55" fmla="*/ 1249255 w 12191999"/>
              <a:gd name="connsiteY55" fmla="*/ 418562 h 1133339"/>
              <a:gd name="connsiteX56" fmla="*/ 1469828 w 12191999"/>
              <a:gd name="connsiteY56" fmla="*/ 463094 h 1133339"/>
              <a:gd name="connsiteX57" fmla="*/ 1529039 w 12191999"/>
              <a:gd name="connsiteY57" fmla="*/ 495232 h 1133339"/>
              <a:gd name="connsiteX58" fmla="*/ 1556571 w 12191999"/>
              <a:gd name="connsiteY58" fmla="*/ 461863 h 1133339"/>
              <a:gd name="connsiteX59" fmla="*/ 1925393 w 12191999"/>
              <a:gd name="connsiteY59" fmla="*/ 309092 h 1133339"/>
              <a:gd name="connsiteX60" fmla="*/ 2128421 w 12191999"/>
              <a:gd name="connsiteY60" fmla="*/ 350081 h 1133339"/>
              <a:gd name="connsiteX61" fmla="*/ 2211864 w 12191999"/>
              <a:gd name="connsiteY61" fmla="*/ 395372 h 1133339"/>
              <a:gd name="connsiteX62" fmla="*/ 2265051 w 12191999"/>
              <a:gd name="connsiteY62" fmla="*/ 366503 h 1133339"/>
              <a:gd name="connsiteX63" fmla="*/ 2485624 w 12191999"/>
              <a:gd name="connsiteY63" fmla="*/ 321971 h 1133339"/>
              <a:gd name="connsiteX64" fmla="*/ 3007763 w 12191999"/>
              <a:gd name="connsiteY64" fmla="*/ 668067 h 1133339"/>
              <a:gd name="connsiteX65" fmla="*/ 3028976 w 12191999"/>
              <a:gd name="connsiteY65" fmla="*/ 736404 h 1133339"/>
              <a:gd name="connsiteX66" fmla="*/ 3043766 w 12191999"/>
              <a:gd name="connsiteY66" fmla="*/ 731813 h 1133339"/>
              <a:gd name="connsiteX67" fmla="*/ 3148886 w 12191999"/>
              <a:gd name="connsiteY67" fmla="*/ 721216 h 1133339"/>
              <a:gd name="connsiteX68" fmla="*/ 3166919 w 12191999"/>
              <a:gd name="connsiteY68" fmla="*/ 722353 h 1133339"/>
              <a:gd name="connsiteX69" fmla="*/ 3196314 w 12191999"/>
              <a:gd name="connsiteY69" fmla="*/ 627658 h 1133339"/>
              <a:gd name="connsiteX70" fmla="*/ 3676918 w 12191999"/>
              <a:gd name="connsiteY70" fmla="*/ 309092 h 1133339"/>
              <a:gd name="connsiteX71" fmla="*/ 3782038 w 12191999"/>
              <a:gd name="connsiteY71" fmla="*/ 319689 h 1133339"/>
              <a:gd name="connsiteX72" fmla="*/ 3790298 w 12191999"/>
              <a:gd name="connsiteY72" fmla="*/ 322253 h 1133339"/>
              <a:gd name="connsiteX73" fmla="*/ 3819586 w 12191999"/>
              <a:gd name="connsiteY73" fmla="*/ 268294 h 1133339"/>
              <a:gd name="connsiteX74" fmla="*/ 4324187 w 12191999"/>
              <a:gd name="connsiteY74" fmla="*/ 0 h 113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2191999" h="1133339">
                <a:moveTo>
                  <a:pt x="4324187" y="0"/>
                </a:moveTo>
                <a:cubicBezTo>
                  <a:pt x="4534237" y="0"/>
                  <a:pt x="4719430" y="106424"/>
                  <a:pt x="4828786" y="268294"/>
                </a:cubicBezTo>
                <a:lnTo>
                  <a:pt x="4852161" y="311359"/>
                </a:lnTo>
                <a:lnTo>
                  <a:pt x="4874652" y="309092"/>
                </a:lnTo>
                <a:cubicBezTo>
                  <a:pt x="5054694" y="309092"/>
                  <a:pt x="5213432" y="400313"/>
                  <a:pt x="5307165" y="539058"/>
                </a:cubicBezTo>
                <a:lnTo>
                  <a:pt x="5334082" y="588645"/>
                </a:lnTo>
                <a:lnTo>
                  <a:pt x="5405825" y="549703"/>
                </a:lnTo>
                <a:cubicBezTo>
                  <a:pt x="5468228" y="523309"/>
                  <a:pt x="5536836" y="508714"/>
                  <a:pt x="5608854" y="508714"/>
                </a:cubicBezTo>
                <a:lnTo>
                  <a:pt x="5653102" y="512618"/>
                </a:lnTo>
                <a:lnTo>
                  <a:pt x="5684350" y="474742"/>
                </a:lnTo>
                <a:cubicBezTo>
                  <a:pt x="5778740" y="380352"/>
                  <a:pt x="5909139" y="321971"/>
                  <a:pt x="6053173" y="321971"/>
                </a:cubicBezTo>
                <a:cubicBezTo>
                  <a:pt x="6125190" y="321971"/>
                  <a:pt x="6193799" y="336566"/>
                  <a:pt x="6256201" y="362960"/>
                </a:cubicBezTo>
                <a:lnTo>
                  <a:pt x="6335091" y="405780"/>
                </a:lnTo>
                <a:lnTo>
                  <a:pt x="6344312" y="398172"/>
                </a:lnTo>
                <a:cubicBezTo>
                  <a:pt x="6427558" y="341931"/>
                  <a:pt x="6527914" y="309092"/>
                  <a:pt x="6635938" y="309092"/>
                </a:cubicBezTo>
                <a:cubicBezTo>
                  <a:pt x="6779972" y="309092"/>
                  <a:pt x="6910371" y="367473"/>
                  <a:pt x="7004761" y="461863"/>
                </a:cubicBezTo>
                <a:lnTo>
                  <a:pt x="7041595" y="506507"/>
                </a:lnTo>
                <a:lnTo>
                  <a:pt x="7048024" y="501203"/>
                </a:lnTo>
                <a:cubicBezTo>
                  <a:pt x="7131271" y="444962"/>
                  <a:pt x="7231627" y="412123"/>
                  <a:pt x="7339652" y="412123"/>
                </a:cubicBezTo>
                <a:cubicBezTo>
                  <a:pt x="7555703" y="412123"/>
                  <a:pt x="7741074" y="543481"/>
                  <a:pt x="7820257" y="730689"/>
                </a:cubicBezTo>
                <a:lnTo>
                  <a:pt x="7823882" y="742369"/>
                </a:lnTo>
                <a:lnTo>
                  <a:pt x="7829379" y="732242"/>
                </a:lnTo>
                <a:cubicBezTo>
                  <a:pt x="7923114" y="593497"/>
                  <a:pt x="8081851" y="502276"/>
                  <a:pt x="8261893" y="502276"/>
                </a:cubicBezTo>
                <a:cubicBezTo>
                  <a:pt x="8324908" y="502276"/>
                  <a:pt x="8385313" y="513450"/>
                  <a:pt x="8441234" y="533926"/>
                </a:cubicBezTo>
                <a:lnTo>
                  <a:pt x="8512634" y="567236"/>
                </a:lnTo>
                <a:lnTo>
                  <a:pt x="8534598" y="526771"/>
                </a:lnTo>
                <a:cubicBezTo>
                  <a:pt x="8600802" y="428776"/>
                  <a:pt x="8712916" y="364348"/>
                  <a:pt x="8840079" y="364348"/>
                </a:cubicBezTo>
                <a:cubicBezTo>
                  <a:pt x="8967241" y="364348"/>
                  <a:pt x="9079356" y="428776"/>
                  <a:pt x="9145560" y="526771"/>
                </a:cubicBezTo>
                <a:lnTo>
                  <a:pt x="9164773" y="562169"/>
                </a:lnTo>
                <a:lnTo>
                  <a:pt x="9187740" y="549703"/>
                </a:lnTo>
                <a:cubicBezTo>
                  <a:pt x="9250143" y="523309"/>
                  <a:pt x="9318751" y="508714"/>
                  <a:pt x="9390768" y="508714"/>
                </a:cubicBezTo>
                <a:cubicBezTo>
                  <a:pt x="9579813" y="508714"/>
                  <a:pt x="9745368" y="609285"/>
                  <a:pt x="9836849" y="759843"/>
                </a:cubicBezTo>
                <a:lnTo>
                  <a:pt x="9846695" y="779672"/>
                </a:lnTo>
                <a:lnTo>
                  <a:pt x="9859902" y="737128"/>
                </a:lnTo>
                <a:cubicBezTo>
                  <a:pt x="9939084" y="549920"/>
                  <a:pt x="10124455" y="418562"/>
                  <a:pt x="10340506" y="418562"/>
                </a:cubicBezTo>
                <a:cubicBezTo>
                  <a:pt x="10412523" y="418562"/>
                  <a:pt x="10481131" y="433157"/>
                  <a:pt x="10543534" y="459551"/>
                </a:cubicBezTo>
                <a:lnTo>
                  <a:pt x="10626367" y="504512"/>
                </a:lnTo>
                <a:lnTo>
                  <a:pt x="10672181" y="448985"/>
                </a:lnTo>
                <a:cubicBezTo>
                  <a:pt x="10766571" y="354595"/>
                  <a:pt x="10896969" y="296214"/>
                  <a:pt x="11041003" y="296214"/>
                </a:cubicBezTo>
                <a:cubicBezTo>
                  <a:pt x="11149029" y="296214"/>
                  <a:pt x="11249384" y="329053"/>
                  <a:pt x="11332631" y="385294"/>
                </a:cubicBezTo>
                <a:lnTo>
                  <a:pt x="11371408" y="417288"/>
                </a:lnTo>
                <a:lnTo>
                  <a:pt x="11406247" y="398377"/>
                </a:lnTo>
                <a:cubicBezTo>
                  <a:pt x="11468650" y="371983"/>
                  <a:pt x="11537258" y="357388"/>
                  <a:pt x="11609275" y="357388"/>
                </a:cubicBezTo>
                <a:cubicBezTo>
                  <a:pt x="11825326" y="357388"/>
                  <a:pt x="12010697" y="488746"/>
                  <a:pt x="12089879" y="675954"/>
                </a:cubicBezTo>
                <a:lnTo>
                  <a:pt x="12109865" y="740336"/>
                </a:lnTo>
                <a:lnTo>
                  <a:pt x="12187741" y="732486"/>
                </a:lnTo>
                <a:lnTo>
                  <a:pt x="12191999" y="732755"/>
                </a:lnTo>
                <a:lnTo>
                  <a:pt x="12191999" y="1133339"/>
                </a:lnTo>
                <a:lnTo>
                  <a:pt x="0" y="1133339"/>
                </a:lnTo>
                <a:lnTo>
                  <a:pt x="0" y="662259"/>
                </a:lnTo>
                <a:lnTo>
                  <a:pt x="35270" y="627821"/>
                </a:lnTo>
                <a:cubicBezTo>
                  <a:pt x="125433" y="553412"/>
                  <a:pt x="241023" y="508714"/>
                  <a:pt x="367052" y="508714"/>
                </a:cubicBezTo>
                <a:cubicBezTo>
                  <a:pt x="524589" y="508714"/>
                  <a:pt x="665814" y="578555"/>
                  <a:pt x="761454" y="688964"/>
                </a:cubicBezTo>
                <a:lnTo>
                  <a:pt x="765322" y="694269"/>
                </a:lnTo>
                <a:lnTo>
                  <a:pt x="779363" y="668401"/>
                </a:lnTo>
                <a:cubicBezTo>
                  <a:pt x="881198" y="517666"/>
                  <a:pt x="1053653" y="418562"/>
                  <a:pt x="1249255" y="418562"/>
                </a:cubicBezTo>
                <a:cubicBezTo>
                  <a:pt x="1327495" y="418562"/>
                  <a:pt x="1402032" y="434418"/>
                  <a:pt x="1469828" y="463094"/>
                </a:cubicBezTo>
                <a:lnTo>
                  <a:pt x="1529039" y="495232"/>
                </a:lnTo>
                <a:lnTo>
                  <a:pt x="1556571" y="461863"/>
                </a:lnTo>
                <a:cubicBezTo>
                  <a:pt x="1650961" y="367473"/>
                  <a:pt x="1781359" y="309092"/>
                  <a:pt x="1925393" y="309092"/>
                </a:cubicBezTo>
                <a:cubicBezTo>
                  <a:pt x="1997410" y="309092"/>
                  <a:pt x="2066018" y="323687"/>
                  <a:pt x="2128421" y="350081"/>
                </a:cubicBezTo>
                <a:lnTo>
                  <a:pt x="2211864" y="395372"/>
                </a:lnTo>
                <a:lnTo>
                  <a:pt x="2265051" y="366503"/>
                </a:lnTo>
                <a:cubicBezTo>
                  <a:pt x="2332847" y="337827"/>
                  <a:pt x="2407384" y="321971"/>
                  <a:pt x="2485624" y="321971"/>
                </a:cubicBezTo>
                <a:cubicBezTo>
                  <a:pt x="2720347" y="321971"/>
                  <a:pt x="2921738" y="464681"/>
                  <a:pt x="3007763" y="668067"/>
                </a:cubicBezTo>
                <a:lnTo>
                  <a:pt x="3028976" y="736404"/>
                </a:lnTo>
                <a:lnTo>
                  <a:pt x="3043766" y="731813"/>
                </a:lnTo>
                <a:cubicBezTo>
                  <a:pt x="3077721" y="724865"/>
                  <a:pt x="3112877" y="721216"/>
                  <a:pt x="3148886" y="721216"/>
                </a:cubicBezTo>
                <a:lnTo>
                  <a:pt x="3166919" y="722353"/>
                </a:lnTo>
                <a:lnTo>
                  <a:pt x="3196314" y="627658"/>
                </a:lnTo>
                <a:cubicBezTo>
                  <a:pt x="3275496" y="440450"/>
                  <a:pt x="3460867" y="309092"/>
                  <a:pt x="3676918" y="309092"/>
                </a:cubicBezTo>
                <a:cubicBezTo>
                  <a:pt x="3712927" y="309092"/>
                  <a:pt x="3748083" y="312741"/>
                  <a:pt x="3782038" y="319689"/>
                </a:cubicBezTo>
                <a:lnTo>
                  <a:pt x="3790298" y="322253"/>
                </a:lnTo>
                <a:lnTo>
                  <a:pt x="3819586" y="268294"/>
                </a:lnTo>
                <a:cubicBezTo>
                  <a:pt x="3928943" y="106424"/>
                  <a:pt x="4114136" y="0"/>
                  <a:pt x="4324187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 rot="900000">
            <a:off x="8239736" y="1178883"/>
            <a:ext cx="636415" cy="440024"/>
          </a:xfrm>
          <a:custGeom>
            <a:avLst/>
            <a:gdLst>
              <a:gd name="connsiteX0" fmla="*/ 811844 w 815110"/>
              <a:gd name="connsiteY0" fmla="*/ 0 h 753851"/>
              <a:gd name="connsiteX1" fmla="*/ 811221 w 815110"/>
              <a:gd name="connsiteY1" fmla="*/ 3357 h 753851"/>
              <a:gd name="connsiteX2" fmla="*/ 815110 w 815110"/>
              <a:gd name="connsiteY2" fmla="*/ 1718 h 753851"/>
              <a:gd name="connsiteX3" fmla="*/ 810512 w 815110"/>
              <a:gd name="connsiteY3" fmla="*/ 7176 h 753851"/>
              <a:gd name="connsiteX4" fmla="*/ 674407 w 815110"/>
              <a:gd name="connsiteY4" fmla="*/ 740510 h 753851"/>
              <a:gd name="connsiteX5" fmla="*/ 421276 w 815110"/>
              <a:gd name="connsiteY5" fmla="*/ 621270 h 753851"/>
              <a:gd name="connsiteX6" fmla="*/ 293771 w 815110"/>
              <a:gd name="connsiteY6" fmla="*/ 753851 h 753851"/>
              <a:gd name="connsiteX7" fmla="*/ 336279 w 815110"/>
              <a:gd name="connsiteY7" fmla="*/ 581231 h 753851"/>
              <a:gd name="connsiteX8" fmla="*/ 335005 w 815110"/>
              <a:gd name="connsiteY8" fmla="*/ 580631 h 753851"/>
              <a:gd name="connsiteX9" fmla="*/ 337035 w 815110"/>
              <a:gd name="connsiteY9" fmla="*/ 578159 h 753851"/>
              <a:gd name="connsiteX10" fmla="*/ 337278 w 815110"/>
              <a:gd name="connsiteY10" fmla="*/ 577173 h 753851"/>
              <a:gd name="connsiteX11" fmla="*/ 337691 w 815110"/>
              <a:gd name="connsiteY11" fmla="*/ 577360 h 753851"/>
              <a:gd name="connsiteX12" fmla="*/ 628627 w 815110"/>
              <a:gd name="connsiteY12" fmla="*/ 223097 h 753851"/>
              <a:gd name="connsiteX13" fmla="*/ 609342 w 815110"/>
              <a:gd name="connsiteY13" fmla="*/ 245991 h 753851"/>
              <a:gd name="connsiteX14" fmla="*/ 266398 w 815110"/>
              <a:gd name="connsiteY14" fmla="*/ 517542 h 753851"/>
              <a:gd name="connsiteX15" fmla="*/ 0 w 815110"/>
              <a:gd name="connsiteY15" fmla="*/ 345175 h 753851"/>
              <a:gd name="connsiteX16" fmla="*/ 807958 w 815110"/>
              <a:gd name="connsiteY16" fmla="*/ 4731 h 75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15110" h="753851">
                <a:moveTo>
                  <a:pt x="811844" y="0"/>
                </a:moveTo>
                <a:lnTo>
                  <a:pt x="811221" y="3357"/>
                </a:lnTo>
                <a:lnTo>
                  <a:pt x="815110" y="1718"/>
                </a:lnTo>
                <a:lnTo>
                  <a:pt x="810512" y="7176"/>
                </a:lnTo>
                <a:lnTo>
                  <a:pt x="674407" y="740510"/>
                </a:lnTo>
                <a:lnTo>
                  <a:pt x="421276" y="621270"/>
                </a:lnTo>
                <a:lnTo>
                  <a:pt x="293771" y="753851"/>
                </a:lnTo>
                <a:lnTo>
                  <a:pt x="336279" y="581231"/>
                </a:lnTo>
                <a:lnTo>
                  <a:pt x="335005" y="580631"/>
                </a:lnTo>
                <a:lnTo>
                  <a:pt x="337035" y="578159"/>
                </a:lnTo>
                <a:lnTo>
                  <a:pt x="337278" y="577173"/>
                </a:lnTo>
                <a:lnTo>
                  <a:pt x="337691" y="577360"/>
                </a:lnTo>
                <a:lnTo>
                  <a:pt x="628627" y="223097"/>
                </a:lnTo>
                <a:lnTo>
                  <a:pt x="609342" y="245991"/>
                </a:lnTo>
                <a:lnTo>
                  <a:pt x="266398" y="517542"/>
                </a:lnTo>
                <a:lnTo>
                  <a:pt x="0" y="345175"/>
                </a:lnTo>
                <a:lnTo>
                  <a:pt x="807958" y="473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7DC59A-D64C-434F-ADC1-CCB36E8DF683}"/>
              </a:ext>
            </a:extLst>
          </p:cNvPr>
          <p:cNvSpPr txBox="1"/>
          <p:nvPr/>
        </p:nvSpPr>
        <p:spPr>
          <a:xfrm>
            <a:off x="513297" y="1286565"/>
            <a:ext cx="4884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#Romeo and Juliet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wf1 &lt;- wf1[order(-wf1$freq),]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wf1 &lt;- wf1[c(1:20),]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p1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(subset(wf1,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 &gt; 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p1 = p1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 = "identity")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p1 = p1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 = 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 = 1))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#Julius </a:t>
            </a:r>
            <a:r>
              <a:rPr lang="en-US" altLang="zh-CN" dirty="0" err="1">
                <a:solidFill>
                  <a:schemeClr val="bg1"/>
                </a:solidFill>
              </a:rPr>
              <a:t>Caeser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wf2 &lt;- wf2[order(-wf2$freq),]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wf2 &lt;- wf2[c(1:20),]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p2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(subset(wf2,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 &gt; 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p2 = p2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 = "identity")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p2 = p2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 = 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 = 1))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8F9E4D-1C4D-41E5-B6D4-F2F0ADE211D2}"/>
              </a:ext>
            </a:extLst>
          </p:cNvPr>
          <p:cNvSpPr txBox="1"/>
          <p:nvPr/>
        </p:nvSpPr>
        <p:spPr>
          <a:xfrm>
            <a:off x="5910920" y="1167060"/>
            <a:ext cx="5427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#Hamlet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wf3 &lt;- wf3[order(-wf3$freq),]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wf3 &lt;- wf3[c(1:20),]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p3 = </a:t>
            </a:r>
            <a:r>
              <a:rPr lang="en-US" altLang="zh-CN" dirty="0" err="1">
                <a:solidFill>
                  <a:schemeClr val="bg1"/>
                </a:solidFill>
              </a:rPr>
              <a:t>ggplot</a:t>
            </a:r>
            <a:r>
              <a:rPr lang="en-US" altLang="zh-CN" dirty="0">
                <a:solidFill>
                  <a:schemeClr val="bg1"/>
                </a:solidFill>
              </a:rPr>
              <a:t>(subset(wf3,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 &gt; 15), </a:t>
            </a:r>
            <a:r>
              <a:rPr lang="en-US" altLang="zh-CN" dirty="0" err="1">
                <a:solidFill>
                  <a:schemeClr val="bg1"/>
                </a:solidFill>
              </a:rPr>
              <a:t>aes</a:t>
            </a:r>
            <a:r>
              <a:rPr lang="en-US" altLang="zh-CN" dirty="0">
                <a:solidFill>
                  <a:schemeClr val="bg1"/>
                </a:solidFill>
              </a:rPr>
              <a:t>(word, </a:t>
            </a:r>
            <a:r>
              <a:rPr lang="en-US" altLang="zh-CN" dirty="0" err="1">
                <a:solidFill>
                  <a:schemeClr val="bg1"/>
                </a:solidFill>
              </a:rPr>
              <a:t>freq</a:t>
            </a:r>
            <a:r>
              <a:rPr lang="en-US" altLang="zh-CN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p3 = p3 + </a:t>
            </a:r>
            <a:r>
              <a:rPr lang="en-US" altLang="zh-CN" dirty="0" err="1">
                <a:solidFill>
                  <a:schemeClr val="bg1"/>
                </a:solidFill>
              </a:rPr>
              <a:t>geom_bar</a:t>
            </a:r>
            <a:r>
              <a:rPr lang="en-US" altLang="zh-CN" dirty="0">
                <a:solidFill>
                  <a:schemeClr val="bg1"/>
                </a:solidFill>
              </a:rPr>
              <a:t>(stat = "identity")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p3 = p3 + theme(</a:t>
            </a:r>
            <a:r>
              <a:rPr lang="en-US" altLang="zh-CN" dirty="0" err="1">
                <a:solidFill>
                  <a:schemeClr val="bg1"/>
                </a:solidFill>
              </a:rPr>
              <a:t>axis.text.x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element_text</a:t>
            </a:r>
            <a:r>
              <a:rPr lang="en-US" altLang="zh-CN" dirty="0">
                <a:solidFill>
                  <a:schemeClr val="bg1"/>
                </a:solidFill>
              </a:rPr>
              <a:t>(angle = 45, </a:t>
            </a:r>
            <a:r>
              <a:rPr lang="en-US" altLang="zh-CN" dirty="0" err="1">
                <a:solidFill>
                  <a:schemeClr val="bg1"/>
                </a:solidFill>
              </a:rPr>
              <a:t>hjust</a:t>
            </a:r>
            <a:r>
              <a:rPr lang="en-US" altLang="zh-CN" dirty="0">
                <a:solidFill>
                  <a:schemeClr val="bg1"/>
                </a:solidFill>
              </a:rPr>
              <a:t> = 1))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018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748718" y="252502"/>
            <a:ext cx="3042821" cy="9845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Segoe UI Light" panose="020B0502040204020203" pitchFamily="34" charset="0"/>
              </a:rPr>
              <a:t>Q2-Figures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281900" y="2161861"/>
            <a:ext cx="2599730" cy="2782360"/>
            <a:chOff x="1111832" y="2615227"/>
            <a:chExt cx="2077878" cy="2223848"/>
          </a:xfrm>
        </p:grpSpPr>
        <p:sp>
          <p:nvSpPr>
            <p:cNvPr id="40" name="文本框 39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02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5668" y="3836585"/>
              <a:ext cx="1830207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HEADLINE HERE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254936" y="2161861"/>
            <a:ext cx="2599730" cy="2782360"/>
            <a:chOff x="1111832" y="2615227"/>
            <a:chExt cx="2077878" cy="2223848"/>
          </a:xfrm>
        </p:grpSpPr>
        <p:sp>
          <p:nvSpPr>
            <p:cNvPr id="54" name="文本框 53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03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235668" y="3836585"/>
              <a:ext cx="1830207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HEADLINE HERE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227972" y="2161861"/>
            <a:ext cx="2599730" cy="2782360"/>
            <a:chOff x="1111832" y="2615227"/>
            <a:chExt cx="2077878" cy="2223848"/>
          </a:xfrm>
        </p:grpSpPr>
        <p:sp>
          <p:nvSpPr>
            <p:cNvPr id="63" name="文本框 62"/>
            <p:cNvSpPr txBox="1"/>
            <p:nvPr/>
          </p:nvSpPr>
          <p:spPr>
            <a:xfrm>
              <a:off x="1622136" y="2615227"/>
              <a:ext cx="1057268" cy="10577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8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04</a:t>
              </a:r>
              <a:endParaRPr lang="zh-CN" altLang="en-US" sz="8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35668" y="3836585"/>
              <a:ext cx="1830207" cy="31979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HEADLINE HERE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111832" y="4248685"/>
              <a:ext cx="2077878" cy="590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Thought for customer service "is the sacred mission of hi design.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97DD69AB-93E8-47AD-A606-57C9B241698F}"/>
              </a:ext>
            </a:extLst>
          </p:cNvPr>
          <p:cNvSpPr txBox="1"/>
          <p:nvPr/>
        </p:nvSpPr>
        <p:spPr>
          <a:xfrm>
            <a:off x="5211810" y="5810751"/>
            <a:ext cx="208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 4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B20687-5303-4572-8CEB-1FB86AB21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8" y="1674294"/>
            <a:ext cx="6622354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877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963320" y="220311"/>
            <a:ext cx="22653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Q2-figure</a:t>
            </a:r>
            <a:endParaRPr lang="zh-CN" altLang="en-US" sz="36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4FDA0C4-53DD-4BC8-87C5-BA232B7AB460}"/>
              </a:ext>
            </a:extLst>
          </p:cNvPr>
          <p:cNvSpPr txBox="1"/>
          <p:nvPr/>
        </p:nvSpPr>
        <p:spPr>
          <a:xfrm>
            <a:off x="4112566" y="5893114"/>
            <a:ext cx="416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Figure 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93D03-1CF4-431A-8D36-401F9FCA9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845" y="1753996"/>
            <a:ext cx="6629975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73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584676" y="409857"/>
            <a:ext cx="9022649" cy="267238"/>
            <a:chOff x="2331650" y="3295381"/>
            <a:chExt cx="9022649" cy="267238"/>
          </a:xfrm>
          <a:solidFill>
            <a:srgbClr val="53BAE9"/>
          </a:solidFill>
        </p:grpSpPr>
        <p:sp>
          <p:nvSpPr>
            <p:cNvPr id="35" name="椭圆 34"/>
            <p:cNvSpPr/>
            <p:nvPr/>
          </p:nvSpPr>
          <p:spPr>
            <a:xfrm rot="10800000">
              <a:off x="4045590" y="3295381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0800000">
              <a:off x="3407467" y="3328786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0800000">
              <a:off x="2836154" y="3362190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0800000">
              <a:off x="233165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373122" y="3295382"/>
              <a:ext cx="267237" cy="2672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0716176" y="3362191"/>
              <a:ext cx="133619" cy="1336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1287490" y="3395595"/>
              <a:ext cx="66809" cy="668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963320" y="220311"/>
            <a:ext cx="226536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rgbClr val="53BAE9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Q2-figure</a:t>
            </a:r>
            <a:endParaRPr lang="zh-CN" altLang="en-US" sz="3600" dirty="0">
              <a:solidFill>
                <a:srgbClr val="53BAE9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4FDA0C4-53DD-4BC8-87C5-BA232B7AB460}"/>
              </a:ext>
            </a:extLst>
          </p:cNvPr>
          <p:cNvSpPr txBox="1"/>
          <p:nvPr/>
        </p:nvSpPr>
        <p:spPr>
          <a:xfrm>
            <a:off x="3792970" y="5900333"/>
            <a:ext cx="416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Figure 6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1E3787-0957-4557-A1FC-71CF18511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53" y="1846543"/>
            <a:ext cx="6652837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55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1328</Words>
  <Application>Microsoft Office PowerPoint</Application>
  <PresentationFormat>宽屏</PresentationFormat>
  <Paragraphs>145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华文细黑</vt:lpstr>
      <vt:lpstr>宋体</vt:lpstr>
      <vt:lpstr>微软雅黑</vt:lpstr>
      <vt:lpstr>Arial</vt:lpstr>
      <vt:lpstr>Calibri</vt:lpstr>
      <vt:lpstr>Calibri Light</vt:lpstr>
      <vt:lpstr>Segoe UI Black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马灏锵</dc:creator>
  <cp:lastModifiedBy>sunbren@163.com</cp:lastModifiedBy>
  <cp:revision>24</cp:revision>
  <dcterms:created xsi:type="dcterms:W3CDTF">2015-05-12T15:24:33Z</dcterms:created>
  <dcterms:modified xsi:type="dcterms:W3CDTF">2017-11-13T14:22:11Z</dcterms:modified>
</cp:coreProperties>
</file>