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73" r:id="rId9"/>
    <p:sldId id="269" r:id="rId10"/>
    <p:sldId id="270" r:id="rId11"/>
    <p:sldId id="262" r:id="rId12"/>
    <p:sldId id="277" r:id="rId13"/>
    <p:sldId id="272" r:id="rId14"/>
    <p:sldId id="274" r:id="rId15"/>
    <p:sldId id="278" r:id="rId16"/>
    <p:sldId id="263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4910E07-6EDF-44C7-82D6-D5A371601B4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77D551B-459F-4B25-AD46-5C4848DF287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52400"/>
            <a:ext cx="7406640" cy="60198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Department of computer science, university of Salerno,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Salerno,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taly, </a:t>
            </a:r>
          </a:p>
          <a:p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it-IT" dirty="0"/>
              <a:t>FAHAD </a:t>
            </a:r>
            <a:r>
              <a:rPr lang="it-IT" dirty="0" smtClean="0"/>
              <a:t>AHMED (</a:t>
            </a:r>
            <a:r>
              <a:rPr lang="it-IT" dirty="0"/>
              <a:t>f.ahmed@studenti.unisa.it)</a:t>
            </a:r>
            <a:endParaRPr lang="it-IT" dirty="0" smtClean="0"/>
          </a:p>
          <a:p>
            <a:pPr algn="ctr"/>
            <a:r>
              <a:rPr lang="it-IT" dirty="0" smtClean="0"/>
              <a:t>SUNBUL (</a:t>
            </a:r>
            <a:r>
              <a:rPr lang="en-US" dirty="0" smtClean="0"/>
              <a:t>error2@studenti.unisa.it)</a:t>
            </a:r>
            <a:endParaRPr lang="en-US" dirty="0"/>
          </a:p>
          <a:p>
            <a:r>
              <a:rPr lang="it-IT" dirty="0"/>
              <a:t> </a:t>
            </a:r>
            <a:endParaRPr lang="en-US" dirty="0"/>
          </a:p>
        </p:txBody>
      </p:sp>
      <p:pic>
        <p:nvPicPr>
          <p:cNvPr id="4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136" y="381000"/>
            <a:ext cx="214249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Microcontroller based physical computing platform.</a:t>
            </a: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Does not need any OS</a:t>
            </a: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Need to create sketch in the </a:t>
            </a: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language(just like C)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DHT11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Humidity+Temperature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sensor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Measurement range: 20-90%RH,0-50’C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Sends data in form of pulses train of specific time period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32051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3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/>
                <a:latin typeface="Segoe Script" pitchFamily="66" charset="0"/>
              </a:rPr>
              <a:t>NodeMCU</a:t>
            </a:r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(</a:t>
            </a:r>
            <a:r>
              <a:rPr lang="en-US" b="1" dirty="0">
                <a:solidFill>
                  <a:schemeClr val="tx1"/>
                </a:solidFill>
                <a:effectLst/>
                <a:latin typeface="Segoe Script" pitchFamily="66" charset="0"/>
                <a:cs typeface="Times New Roman" pitchFamily="18" charset="0"/>
              </a:rPr>
              <a:t>ESP8266</a:t>
            </a:r>
            <a:r>
              <a:rPr lang="en-US" b="1" dirty="0">
                <a:solidFill>
                  <a:schemeClr val="tx1"/>
                </a:solidFill>
                <a:effectLst/>
                <a:latin typeface="Segoe Script" pitchFamily="66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NodeMCU</a:t>
            </a:r>
            <a:r>
              <a:rPr lang="en-US" dirty="0">
                <a:latin typeface="Arial" pitchFamily="34" charset="0"/>
                <a:cs typeface="Arial" pitchFamily="34" charset="0"/>
              </a:rPr>
              <a:t> is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 open source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platform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2296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dirty="0">
                <a:latin typeface="Arial" pitchFamily="34" charset="0"/>
                <a:cs typeface="Arial" pitchFamily="34" charset="0"/>
              </a:rPr>
              <a:t>includes firmware which runs on the ESP8266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Wi-Fi.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CL\Desktop\nodemcu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-190"/>
          <a:stretch/>
        </p:blipFill>
        <p:spPr bwMode="auto">
          <a:xfrm>
            <a:off x="5105400" y="2819400"/>
            <a:ext cx="3810000" cy="36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 descr="C:\Users\HP\Downloads\ES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3" t="9231" r="12110" b="5296"/>
          <a:stretch/>
        </p:blipFill>
        <p:spPr bwMode="auto">
          <a:xfrm>
            <a:off x="5105400" y="1447800"/>
            <a:ext cx="1801092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4 Channel Relay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four-channel relay module contains four 5V relays and the associated switching and isolating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components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hich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makes interfacing with a microcontroller or sensor easy with minimum components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connections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098" name="Picture 2" descr="C:\Users\CL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3200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7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LED LIGHTS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LED stands for 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light emitting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diode.</a:t>
            </a:r>
          </a:p>
          <a:p>
            <a:pPr marL="82296" indent="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LED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lighting products produce light up to 90% more efficiently than incandescent light bulbs.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CL\Desktop\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/>
          <a:stretch/>
        </p:blipFill>
        <p:spPr bwMode="auto">
          <a:xfrm>
            <a:off x="6536746" y="4495800"/>
            <a:ext cx="2239241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PROS        &amp;       CONS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Adding Convenience to your Daily Life.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Energy efficient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Customization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Ease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of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Use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Save Money and the Environment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Security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Equipment and installation costs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System crashes due to any damage in the interconnection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Reliability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Difficult to control different sensors simultaneously.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1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/>
                </a:solidFill>
                <a:effectLst/>
                <a:latin typeface="Segoe Script" pitchFamily="66" charset="0"/>
              </a:rPr>
              <a:t>CONCLUSION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is an on going project and our prime objective is to assist handicapped/old aged people.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This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gives basic idea about the controlling of home appliances and provide a security using android.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In future it can be expanded to many other areas.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DEMO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Segoe Script" pitchFamily="66" charset="0"/>
                <a:cs typeface="Arial" pitchFamily="34" charset="0"/>
              </a:rPr>
              <a:t>HOME AUTOMATION</a:t>
            </a:r>
            <a:br>
              <a:rPr lang="en-US" sz="3200" b="1" dirty="0" smtClean="0">
                <a:effectLst/>
                <a:latin typeface="Segoe Script" pitchFamily="66" charset="0"/>
                <a:cs typeface="Arial" pitchFamily="34" charset="0"/>
              </a:rPr>
            </a:br>
            <a:r>
              <a:rPr lang="en-US" sz="3200" b="1" dirty="0" err="1" smtClean="0">
                <a:effectLst/>
                <a:latin typeface="Segoe Script" pitchFamily="66" charset="0"/>
                <a:cs typeface="Arial" pitchFamily="34" charset="0"/>
              </a:rPr>
              <a:t>IoT</a:t>
            </a:r>
            <a:r>
              <a:rPr lang="en-US" sz="3200" b="1" dirty="0" smtClean="0">
                <a:effectLst/>
                <a:latin typeface="Segoe Script" pitchFamily="66" charset="0"/>
                <a:cs typeface="Arial" pitchFamily="34" charset="0"/>
              </a:rPr>
              <a:t> Powered sensor to Monitor Temperature and Humidity</a:t>
            </a:r>
            <a:endParaRPr lang="en-US" sz="3200" b="1" dirty="0">
              <a:effectLst/>
              <a:latin typeface="Segoe Script" pitchFamily="66" charset="0"/>
              <a:cs typeface="Arial" pitchFamily="34" charset="0"/>
            </a:endParaRPr>
          </a:p>
        </p:txBody>
      </p:sp>
      <p:pic>
        <p:nvPicPr>
          <p:cNvPr id="1028" name="Picture 4" descr="C:\Users\CL\Desktop\house-for-sale-smart-home-system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3913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  <a:effectLst/>
                <a:latin typeface="Segoe Script" pitchFamily="66" charset="0"/>
                <a:cs typeface="Times New Roman" pitchFamily="18" charset="0"/>
              </a:rPr>
              <a:t>PROJECT IDEA</a:t>
            </a:r>
            <a:endParaRPr lang="en-US" b="1" dirty="0"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Arial" pitchFamily="34" charset="0"/>
                <a:cs typeface="Arial" pitchFamily="34" charset="0"/>
              </a:rPr>
              <a:t>Design and construct a home automation system that can be control automatically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through smart phone.</a:t>
            </a:r>
          </a:p>
          <a:p>
            <a:pPr marL="82296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The status of each appliances can be view in android app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2296" indent="0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Data can be stored in server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WHY </a:t>
            </a:r>
            <a:r>
              <a:rPr lang="en-IN" sz="4400" b="1" dirty="0" err="1" smtClean="0">
                <a:solidFill>
                  <a:schemeClr val="tx1"/>
                </a:solidFill>
                <a:effectLst/>
                <a:latin typeface="Segoe Script" pitchFamily="66" charset="0"/>
              </a:rPr>
              <a:t>IoT</a:t>
            </a:r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 ??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Generate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, collect, process and use acquired information to make better decisions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Things could be anything. Physical or virtual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Things can be interact each other smartly.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Create a social network of sensors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Segoe Script" pitchFamily="66" charset="0"/>
              </a:rPr>
              <a:t>ALTERNATE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ZIGBEE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BASED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BLUETOOTH BASED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GSM BASED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But our project is wireless home automation system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CIRCUIT</a:t>
            </a:r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/>
                <a:latin typeface="Segoe Script" pitchFamily="66" charset="0"/>
              </a:rPr>
              <a:t>DIAGRAM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010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51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CIRCUIT</a:t>
            </a:r>
            <a:r>
              <a:rPr lang="en-IN" sz="4400" b="1" dirty="0" smtClean="0">
                <a:solidFill>
                  <a:schemeClr val="tx1"/>
                </a:solidFill>
                <a:effectLst/>
                <a:latin typeface="Segoe Script" pitchFamily="66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/>
                <a:latin typeface="Segoe Script" pitchFamily="66" charset="0"/>
              </a:rPr>
              <a:t>DIAGRAM DESCRIPTION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5V cell power supply through </a:t>
            </a:r>
            <a:r>
              <a:rPr lang="en-IN" dirty="0" err="1" smtClean="0"/>
              <a:t>USB,or</a:t>
            </a:r>
            <a:r>
              <a:rPr lang="en-IN" dirty="0" smtClean="0"/>
              <a:t> Battery cell.</a:t>
            </a:r>
            <a:endParaRPr lang="en-IN" dirty="0"/>
          </a:p>
          <a:p>
            <a:r>
              <a:rPr lang="en-IN" dirty="0" smtClean="0"/>
              <a:t>Temperature </a:t>
            </a:r>
            <a:r>
              <a:rPr lang="en-IN" dirty="0"/>
              <a:t>&amp; humidity can be sensed and can be used to control fan using DHT11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Relay is used to switch on/off.</a:t>
            </a:r>
          </a:p>
          <a:p>
            <a:r>
              <a:rPr lang="en-IN" dirty="0" smtClean="0"/>
              <a:t>Android app is used to control.</a:t>
            </a:r>
          </a:p>
          <a:p>
            <a:r>
              <a:rPr lang="en-IN" dirty="0" err="1" smtClean="0"/>
              <a:t>NodeMCU</a:t>
            </a:r>
            <a:r>
              <a:rPr lang="en-IN" dirty="0" smtClean="0"/>
              <a:t> is controlling the whole system.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Segoe Script" pitchFamily="66" charset="0"/>
                <a:cs typeface="Times New Roman" pitchFamily="18" charset="0"/>
              </a:rPr>
              <a:t>COMPONENTS REQUIRED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HARDWARE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DHT11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Nodemcu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ESP8266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Bread board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LED Lights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Jumper wires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 Channel relay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SOFTWARE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IDE-C/C++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Android studio-java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Firebase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SQLite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8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/>
                </a:solidFill>
                <a:effectLst/>
                <a:latin typeface="Segoe Script" pitchFamily="66" charset="0"/>
              </a:rPr>
              <a:t>WHY ARDUINO ??</a:t>
            </a:r>
            <a:endParaRPr lang="en-US" b="1" dirty="0">
              <a:solidFill>
                <a:schemeClr val="tx1"/>
              </a:solidFill>
              <a:effectLst/>
              <a:latin typeface="Sego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Arial" pitchFamily="34" charset="0"/>
                <a:cs typeface="Arial" pitchFamily="34" charset="0"/>
              </a:rPr>
              <a:t>Simplicity – easy to interface &amp; simple coding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Robustness – turn on and off at any time, there is no shutdown of operating system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Low power consumption - easily powered from battery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Cheaper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Suitable for electronic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383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PowerPoint Presentation</vt:lpstr>
      <vt:lpstr>HOME AUTOMATION IoT Powered sensor to Monitor Temperature and Humidity</vt:lpstr>
      <vt:lpstr>PROJECT IDEA</vt:lpstr>
      <vt:lpstr>WHY IoT ??</vt:lpstr>
      <vt:lpstr>ALTERNATE SOLUTION</vt:lpstr>
      <vt:lpstr>CIRCUIT DIAGRAM</vt:lpstr>
      <vt:lpstr>CIRCUIT DIAGRAM DESCRIPTION</vt:lpstr>
      <vt:lpstr>COMPONENTS REQUIRED</vt:lpstr>
      <vt:lpstr>WHY ARDUINO ??</vt:lpstr>
      <vt:lpstr>PowerPoint Presentation</vt:lpstr>
      <vt:lpstr>DHT11</vt:lpstr>
      <vt:lpstr>NodeMCU (ESP8266)</vt:lpstr>
      <vt:lpstr>4 Channel Relay</vt:lpstr>
      <vt:lpstr>LED LIGHTS</vt:lpstr>
      <vt:lpstr>PROS        &amp;       CONS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</dc:creator>
  <cp:lastModifiedBy>CL</cp:lastModifiedBy>
  <cp:revision>17</cp:revision>
  <dcterms:created xsi:type="dcterms:W3CDTF">2022-06-13T17:07:47Z</dcterms:created>
  <dcterms:modified xsi:type="dcterms:W3CDTF">2022-06-14T10:24:09Z</dcterms:modified>
</cp:coreProperties>
</file>