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3600450" cy="5327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8" userDrawn="1">
          <p15:clr>
            <a:srgbClr val="A4A3A4"/>
          </p15:clr>
        </p15:guide>
        <p15:guide id="2" pos="11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DB9"/>
    <a:srgbClr val="EAA09A"/>
    <a:srgbClr val="E37E77"/>
    <a:srgbClr val="DA0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05" autoAdjust="0"/>
    <p:restoredTop sz="94660"/>
  </p:normalViewPr>
  <p:slideViewPr>
    <p:cSldViewPr snapToGrid="0" showGuides="1">
      <p:cViewPr>
        <p:scale>
          <a:sx n="400" d="100"/>
          <a:sy n="400" d="100"/>
        </p:scale>
        <p:origin x="1704" y="-3394"/>
      </p:cViewPr>
      <p:guideLst>
        <p:guide orient="horz" pos="1678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871910"/>
            <a:ext cx="3060383" cy="1854811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2798250"/>
            <a:ext cx="2700338" cy="1286282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93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54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283648"/>
            <a:ext cx="776347" cy="451493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283648"/>
            <a:ext cx="2284035" cy="45149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88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60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328214"/>
            <a:ext cx="3105388" cy="2216154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3565334"/>
            <a:ext cx="3105388" cy="1165423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40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418240"/>
            <a:ext cx="1530191" cy="3380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418240"/>
            <a:ext cx="1530191" cy="3380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8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83649"/>
            <a:ext cx="3105388" cy="102976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306014"/>
            <a:ext cx="1523159" cy="640058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946072"/>
            <a:ext cx="1523159" cy="2862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306014"/>
            <a:ext cx="1530660" cy="640058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946072"/>
            <a:ext cx="1530660" cy="2862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12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38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16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55177"/>
            <a:ext cx="1161239" cy="124311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767084"/>
            <a:ext cx="1822728" cy="3786085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598295"/>
            <a:ext cx="1161239" cy="2961039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70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55177"/>
            <a:ext cx="1161239" cy="124311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767084"/>
            <a:ext cx="1822728" cy="3786085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598295"/>
            <a:ext cx="1161239" cy="2961039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76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283649"/>
            <a:ext cx="3105388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418240"/>
            <a:ext cx="3105388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4937943"/>
            <a:ext cx="810101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4937943"/>
            <a:ext cx="1215152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4937943"/>
            <a:ext cx="810101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63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kumimoji="1"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15E0771-B757-EF49-4E36-CFB6EE8DE4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15" y="-112150"/>
            <a:ext cx="3836278" cy="5573634"/>
          </a:xfrm>
          <a:prstGeom prst="rect">
            <a:avLst/>
          </a:prstGeom>
        </p:spPr>
      </p:pic>
      <p:sp>
        <p:nvSpPr>
          <p:cNvPr id="3" name="字幕 2">
            <a:extLst>
              <a:ext uri="{FF2B5EF4-FFF2-40B4-BE49-F238E27FC236}">
                <a16:creationId xmlns:a16="http://schemas.microsoft.com/office/drawing/2014/main" id="{FFB79122-A085-2C12-BCC0-D990CCBA5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942" y="1225224"/>
            <a:ext cx="1749288" cy="1738443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kumimoji="1" lang="ja-JP" altLang="en-US" sz="1600" dirty="0">
                <a:solidFill>
                  <a:schemeClr val="bg2">
                    <a:lumMod val="7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二次元</a:t>
            </a:r>
            <a:endParaRPr kumimoji="1" lang="en-US" altLang="ja-JP" sz="1600" dirty="0">
              <a:solidFill>
                <a:schemeClr val="bg2">
                  <a:lumMod val="7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kumimoji="1" lang="ja-JP" altLang="en-US" sz="1600" dirty="0">
                <a:solidFill>
                  <a:schemeClr val="bg2">
                    <a:lumMod val="7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バーコードを</a:t>
            </a:r>
            <a:endParaRPr kumimoji="1" lang="en-US" altLang="ja-JP" sz="1600" dirty="0">
              <a:solidFill>
                <a:schemeClr val="bg2">
                  <a:lumMod val="7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ja-JP" altLang="en-US" sz="1600" dirty="0">
                <a:solidFill>
                  <a:schemeClr val="bg2">
                    <a:lumMod val="75000"/>
                  </a:schemeClr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ここに入れます</a:t>
            </a:r>
            <a:endParaRPr kumimoji="1" lang="ja-JP" altLang="en-US" sz="1600" dirty="0">
              <a:solidFill>
                <a:schemeClr val="bg2">
                  <a:lumMod val="75000"/>
                </a:schemeClr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FA7B47B-D372-2FEB-2B6F-B4CE15EC3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6" y="4551626"/>
            <a:ext cx="556252" cy="624402"/>
          </a:xfrm>
          <a:prstGeom prst="rect">
            <a:avLst/>
          </a:prstGeom>
        </p:spPr>
      </p:pic>
      <p:sp>
        <p:nvSpPr>
          <p:cNvPr id="10" name="字幕 2">
            <a:extLst>
              <a:ext uri="{FF2B5EF4-FFF2-40B4-BE49-F238E27FC236}">
                <a16:creationId xmlns:a16="http://schemas.microsoft.com/office/drawing/2014/main" id="{3D05D0A9-6256-5474-E799-294256841A85}"/>
              </a:ext>
            </a:extLst>
          </p:cNvPr>
          <p:cNvSpPr txBox="1">
            <a:spLocks/>
          </p:cNvSpPr>
          <p:nvPr/>
        </p:nvSpPr>
        <p:spPr>
          <a:xfrm>
            <a:off x="918560" y="4647300"/>
            <a:ext cx="2215524" cy="433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360091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None/>
              <a:defRPr kumimoji="1"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45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91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7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136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181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227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272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318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363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200"/>
              </a:lnSpc>
              <a:spcBef>
                <a:spcPts val="600"/>
              </a:spcBef>
            </a:pPr>
            <a:r>
              <a:rPr lang="ja-JP" altLang="en-US" sz="1600" dirty="0">
                <a:solidFill>
                  <a:srgbClr val="E37E77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○○○○○○○○○店</a:t>
            </a:r>
            <a:endParaRPr lang="en-US" altLang="ja-JP" sz="1600" dirty="0">
              <a:solidFill>
                <a:srgbClr val="E37E77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  <a:p>
            <a:pPr algn="l">
              <a:lnSpc>
                <a:spcPts val="1200"/>
              </a:lnSpc>
              <a:spcBef>
                <a:spcPts val="600"/>
              </a:spcBef>
            </a:pPr>
            <a:r>
              <a:rPr lang="ja-JP" altLang="en-US" sz="1600" dirty="0">
                <a:solidFill>
                  <a:srgbClr val="E37E77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特設ページはコチラ</a:t>
            </a:r>
          </a:p>
        </p:txBody>
      </p:sp>
    </p:spTree>
    <p:extLst>
      <p:ext uri="{BB962C8B-B14F-4D97-AF65-F5344CB8AC3E}">
        <p14:creationId xmlns:p14="http://schemas.microsoft.com/office/powerpoint/2010/main" val="265135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四角形: 上の 2 つの角を丸める 62">
            <a:extLst>
              <a:ext uri="{FF2B5EF4-FFF2-40B4-BE49-F238E27FC236}">
                <a16:creationId xmlns:a16="http://schemas.microsoft.com/office/drawing/2014/main" id="{5F2F155D-EAD0-E7DE-395C-8B7E3FC18878}"/>
              </a:ext>
            </a:extLst>
          </p:cNvPr>
          <p:cNvSpPr/>
          <p:nvPr/>
        </p:nvSpPr>
        <p:spPr>
          <a:xfrm>
            <a:off x="2048769" y="720053"/>
            <a:ext cx="1213976" cy="807122"/>
          </a:xfrm>
          <a:prstGeom prst="round2SameRect">
            <a:avLst>
              <a:gd name="adj1" fmla="val 18991"/>
              <a:gd name="adj2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1988EC9-593F-2B42-689C-9DC3C6838674}"/>
              </a:ext>
            </a:extLst>
          </p:cNvPr>
          <p:cNvCxnSpPr/>
          <p:nvPr/>
        </p:nvCxnSpPr>
        <p:spPr>
          <a:xfrm>
            <a:off x="2574585" y="2790234"/>
            <a:ext cx="397475" cy="0"/>
          </a:xfrm>
          <a:prstGeom prst="line">
            <a:avLst/>
          </a:prstGeom>
          <a:ln w="28575">
            <a:solidFill>
              <a:srgbClr val="F1BD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E0A1540-4C64-5F12-246B-68F2F5E86DF0}"/>
              </a:ext>
            </a:extLst>
          </p:cNvPr>
          <p:cNvCxnSpPr>
            <a:cxnSpLocks/>
          </p:cNvCxnSpPr>
          <p:nvPr/>
        </p:nvCxnSpPr>
        <p:spPr>
          <a:xfrm>
            <a:off x="2194701" y="2900858"/>
            <a:ext cx="481770" cy="0"/>
          </a:xfrm>
          <a:prstGeom prst="line">
            <a:avLst/>
          </a:prstGeom>
          <a:ln w="28575">
            <a:solidFill>
              <a:srgbClr val="F1BD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542C80EE-A8F0-53D6-25A7-3A4AEE3E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33" y="578275"/>
            <a:ext cx="1863179" cy="719233"/>
          </a:xfrm>
        </p:spPr>
        <p:txBody>
          <a:bodyPr anchor="t">
            <a:normAutofit/>
          </a:bodyPr>
          <a:lstStyle/>
          <a:p>
            <a:pPr algn="ctr">
              <a:lnSpc>
                <a:spcPts val="2500"/>
              </a:lnSpc>
            </a:pPr>
            <a:r>
              <a:rPr lang="ja-JP" altLang="en-US" sz="1400" spc="-150" dirty="0">
                <a:solidFill>
                  <a:srgbClr val="E37E77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簡単</a:t>
            </a:r>
            <a:r>
              <a:rPr lang="ja-JP" altLang="en-US" sz="2200" spc="-150" dirty="0">
                <a:solidFill>
                  <a:srgbClr val="E37E77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３</a:t>
            </a:r>
            <a:r>
              <a:rPr lang="ja-JP" altLang="en-US" sz="1400" spc="-150" dirty="0">
                <a:solidFill>
                  <a:srgbClr val="E37E77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ステップで</a:t>
            </a:r>
            <a:br>
              <a:rPr lang="en-US" altLang="ja-JP" sz="1400" spc="-150" dirty="0">
                <a:solidFill>
                  <a:srgbClr val="E37E77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</a:br>
            <a:r>
              <a:rPr lang="ja-JP" altLang="en-US" sz="1400" spc="-150" dirty="0">
                <a:solidFill>
                  <a:srgbClr val="E37E77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寄附完了</a:t>
            </a:r>
            <a:endParaRPr kumimoji="1" lang="ja-JP" altLang="en-US" sz="1400" spc="-150" dirty="0">
              <a:solidFill>
                <a:srgbClr val="E37E77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48A6E696-84C2-7B58-EAA0-B4061CAF1BD9}"/>
              </a:ext>
            </a:extLst>
          </p:cNvPr>
          <p:cNvSpPr txBox="1">
            <a:spLocks/>
          </p:cNvSpPr>
          <p:nvPr/>
        </p:nvSpPr>
        <p:spPr>
          <a:xfrm>
            <a:off x="2212696" y="272107"/>
            <a:ext cx="1184875" cy="458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800" b="1" spc="-3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特設ページにて</a:t>
            </a:r>
            <a:endParaRPr lang="en-US" altLang="ja-JP" sz="800" b="1" spc="-3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sz="800" b="1" spc="-3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寄附項目を選択して</a:t>
            </a:r>
            <a:endParaRPr lang="en-US" altLang="ja-JP" sz="800" b="1" spc="-3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sz="800" b="1" spc="-3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ください。</a:t>
            </a: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962D10F3-1AFD-B4FA-6C13-DF41190045C6}"/>
              </a:ext>
            </a:extLst>
          </p:cNvPr>
          <p:cNvSpPr txBox="1">
            <a:spLocks/>
          </p:cNvSpPr>
          <p:nvPr/>
        </p:nvSpPr>
        <p:spPr>
          <a:xfrm>
            <a:off x="485664" y="2638303"/>
            <a:ext cx="1364161" cy="458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800" b="1" spc="-3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「寄附へ進む」のボタンを</a:t>
            </a:r>
            <a:endParaRPr lang="en-US" altLang="ja-JP" sz="800" b="1" spc="-3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sz="800" b="1" spc="-3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押したら、寄附者情報を</a:t>
            </a:r>
            <a:endParaRPr lang="en-US" altLang="ja-JP" sz="800" b="1" spc="-3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sz="800" b="1" spc="-3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ご入力ください。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4DB9A56D-A6E6-231C-8172-6CD5D53F1F21}"/>
              </a:ext>
            </a:extLst>
          </p:cNvPr>
          <p:cNvSpPr txBox="1">
            <a:spLocks/>
          </p:cNvSpPr>
          <p:nvPr/>
        </p:nvSpPr>
        <p:spPr>
          <a:xfrm>
            <a:off x="296187" y="1290347"/>
            <a:ext cx="1563471" cy="5782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1400"/>
              </a:lnSpc>
            </a:pPr>
            <a:r>
              <a:rPr lang="ja-JP" altLang="en-US" sz="9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スマートフォンなどのカメラで表面の二次元バーコードを読み込んでください。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59A9101-D3F0-5090-2262-76E149962D5A}"/>
              </a:ext>
            </a:extLst>
          </p:cNvPr>
          <p:cNvGrpSpPr/>
          <p:nvPr/>
        </p:nvGrpSpPr>
        <p:grpSpPr>
          <a:xfrm>
            <a:off x="1934915" y="251004"/>
            <a:ext cx="392650" cy="467980"/>
            <a:chOff x="1934915" y="251004"/>
            <a:chExt cx="392650" cy="467980"/>
          </a:xfrm>
        </p:grpSpPr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932B0CD6-8BF3-0F7F-F3E1-6103F783DE53}"/>
                </a:ext>
              </a:extLst>
            </p:cNvPr>
            <p:cNvSpPr/>
            <p:nvPr/>
          </p:nvSpPr>
          <p:spPr>
            <a:xfrm>
              <a:off x="2009511" y="289137"/>
              <a:ext cx="249715" cy="369889"/>
            </a:xfrm>
            <a:prstGeom prst="roundRect">
              <a:avLst/>
            </a:prstGeom>
            <a:solidFill>
              <a:srgbClr val="E37E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E37E77"/>
                </a:solidFill>
              </a:endParaRPr>
            </a:p>
          </p:txBody>
        </p:sp>
        <p:sp>
          <p:nvSpPr>
            <p:cNvPr id="10" name="タイトル 1">
              <a:extLst>
                <a:ext uri="{FF2B5EF4-FFF2-40B4-BE49-F238E27FC236}">
                  <a16:creationId xmlns:a16="http://schemas.microsoft.com/office/drawing/2014/main" id="{D9134FBC-9C3F-0B9D-6A1B-CEDAFFE1D53B}"/>
                </a:ext>
              </a:extLst>
            </p:cNvPr>
            <p:cNvSpPr txBox="1">
              <a:spLocks/>
            </p:cNvSpPr>
            <p:nvPr/>
          </p:nvSpPr>
          <p:spPr>
            <a:xfrm>
              <a:off x="1939153" y="251004"/>
              <a:ext cx="388412" cy="22246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ts val="1400"/>
                </a:lnSpc>
              </a:pPr>
              <a:r>
                <a:rPr lang="en-US" altLang="ja-JP" sz="800" dirty="0">
                  <a:solidFill>
                    <a:schemeClr val="bg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STEP</a:t>
              </a:r>
              <a:endParaRPr lang="ja-JP" altLang="en-US" sz="800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11" name="タイトル 1">
              <a:extLst>
                <a:ext uri="{FF2B5EF4-FFF2-40B4-BE49-F238E27FC236}">
                  <a16:creationId xmlns:a16="http://schemas.microsoft.com/office/drawing/2014/main" id="{B84CED68-DA25-0CFD-A90F-628E9C9ACCCE}"/>
                </a:ext>
              </a:extLst>
            </p:cNvPr>
            <p:cNvSpPr txBox="1">
              <a:spLocks/>
            </p:cNvSpPr>
            <p:nvPr/>
          </p:nvSpPr>
          <p:spPr>
            <a:xfrm>
              <a:off x="1934915" y="419003"/>
              <a:ext cx="388412" cy="29998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ts val="1400"/>
                </a:lnSpc>
              </a:pPr>
              <a:r>
                <a:rPr lang="en-US" altLang="ja-JP" sz="1400" b="1" dirty="0">
                  <a:solidFill>
                    <a:schemeClr val="bg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1</a:t>
              </a:r>
              <a:endParaRPr lang="ja-JP" altLang="en-US" sz="14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51A3390-1010-F4C4-424D-61CFD5B8780F}"/>
              </a:ext>
            </a:extLst>
          </p:cNvPr>
          <p:cNvGrpSpPr/>
          <p:nvPr/>
        </p:nvGrpSpPr>
        <p:grpSpPr>
          <a:xfrm>
            <a:off x="1813186" y="2614200"/>
            <a:ext cx="392650" cy="470039"/>
            <a:chOff x="1934915" y="234532"/>
            <a:chExt cx="392650" cy="470039"/>
          </a:xfrm>
        </p:grpSpPr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BF1CE0F0-7655-89E2-8776-A19693844BD2}"/>
                </a:ext>
              </a:extLst>
            </p:cNvPr>
            <p:cNvSpPr/>
            <p:nvPr/>
          </p:nvSpPr>
          <p:spPr>
            <a:xfrm>
              <a:off x="2009511" y="289137"/>
              <a:ext cx="249715" cy="369889"/>
            </a:xfrm>
            <a:prstGeom prst="roundRect">
              <a:avLst/>
            </a:prstGeom>
            <a:solidFill>
              <a:srgbClr val="E37E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E37E77"/>
                </a:solidFill>
              </a:endParaRPr>
            </a:p>
          </p:txBody>
        </p:sp>
        <p:sp>
          <p:nvSpPr>
            <p:cNvPr id="16" name="タイトル 1">
              <a:extLst>
                <a:ext uri="{FF2B5EF4-FFF2-40B4-BE49-F238E27FC236}">
                  <a16:creationId xmlns:a16="http://schemas.microsoft.com/office/drawing/2014/main" id="{F47C516A-8E26-1B3B-42D7-D87E30985819}"/>
                </a:ext>
              </a:extLst>
            </p:cNvPr>
            <p:cNvSpPr txBox="1">
              <a:spLocks/>
            </p:cNvSpPr>
            <p:nvPr/>
          </p:nvSpPr>
          <p:spPr>
            <a:xfrm>
              <a:off x="1939153" y="234532"/>
              <a:ext cx="388412" cy="22246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ts val="1400"/>
                </a:lnSpc>
              </a:pPr>
              <a:r>
                <a:rPr lang="en-US" altLang="ja-JP" sz="800" dirty="0">
                  <a:solidFill>
                    <a:schemeClr val="bg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STEP</a:t>
              </a:r>
              <a:endParaRPr lang="ja-JP" altLang="en-US" sz="800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17" name="タイトル 1">
              <a:extLst>
                <a:ext uri="{FF2B5EF4-FFF2-40B4-BE49-F238E27FC236}">
                  <a16:creationId xmlns:a16="http://schemas.microsoft.com/office/drawing/2014/main" id="{5B1F1E5E-9FDA-17E7-5D79-85DF9CC755C8}"/>
                </a:ext>
              </a:extLst>
            </p:cNvPr>
            <p:cNvSpPr txBox="1">
              <a:spLocks/>
            </p:cNvSpPr>
            <p:nvPr/>
          </p:nvSpPr>
          <p:spPr>
            <a:xfrm>
              <a:off x="1934915" y="404590"/>
              <a:ext cx="388412" cy="29998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ts val="1400"/>
                </a:lnSpc>
              </a:pPr>
              <a:r>
                <a:rPr lang="en-US" altLang="ja-JP" sz="1400" b="1" dirty="0">
                  <a:solidFill>
                    <a:schemeClr val="bg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3</a:t>
              </a:r>
              <a:endParaRPr lang="ja-JP" altLang="en-US" sz="14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108D906-60A9-466B-9287-97E077E4CB15}"/>
              </a:ext>
            </a:extLst>
          </p:cNvPr>
          <p:cNvGrpSpPr/>
          <p:nvPr/>
        </p:nvGrpSpPr>
        <p:grpSpPr>
          <a:xfrm>
            <a:off x="218009" y="2609477"/>
            <a:ext cx="392650" cy="461805"/>
            <a:chOff x="1934915" y="240707"/>
            <a:chExt cx="392650" cy="461805"/>
          </a:xfrm>
        </p:grpSpPr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0ADAB8A2-D9F8-62E0-E39D-B5C183F5C4E0}"/>
                </a:ext>
              </a:extLst>
            </p:cNvPr>
            <p:cNvSpPr/>
            <p:nvPr/>
          </p:nvSpPr>
          <p:spPr>
            <a:xfrm>
              <a:off x="2009511" y="289137"/>
              <a:ext cx="249715" cy="369889"/>
            </a:xfrm>
            <a:prstGeom prst="roundRect">
              <a:avLst/>
            </a:prstGeom>
            <a:solidFill>
              <a:srgbClr val="E37E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E37E77"/>
                </a:solidFill>
              </a:endParaRPr>
            </a:p>
          </p:txBody>
        </p:sp>
        <p:sp>
          <p:nvSpPr>
            <p:cNvPr id="22" name="タイトル 1">
              <a:extLst>
                <a:ext uri="{FF2B5EF4-FFF2-40B4-BE49-F238E27FC236}">
                  <a16:creationId xmlns:a16="http://schemas.microsoft.com/office/drawing/2014/main" id="{CE5132BF-C49B-94F3-80B1-5CCF49A0B336}"/>
                </a:ext>
              </a:extLst>
            </p:cNvPr>
            <p:cNvSpPr txBox="1">
              <a:spLocks/>
            </p:cNvSpPr>
            <p:nvPr/>
          </p:nvSpPr>
          <p:spPr>
            <a:xfrm>
              <a:off x="1939153" y="240707"/>
              <a:ext cx="388412" cy="22246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ts val="1400"/>
                </a:lnSpc>
              </a:pPr>
              <a:r>
                <a:rPr lang="en-US" altLang="ja-JP" sz="800" dirty="0">
                  <a:solidFill>
                    <a:schemeClr val="bg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STEP</a:t>
              </a:r>
              <a:endParaRPr lang="ja-JP" altLang="en-US" sz="800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23" name="タイトル 1">
              <a:extLst>
                <a:ext uri="{FF2B5EF4-FFF2-40B4-BE49-F238E27FC236}">
                  <a16:creationId xmlns:a16="http://schemas.microsoft.com/office/drawing/2014/main" id="{3955C7FE-EEAC-6492-6AD8-1D1EFB1BCFAA}"/>
                </a:ext>
              </a:extLst>
            </p:cNvPr>
            <p:cNvSpPr txBox="1">
              <a:spLocks/>
            </p:cNvSpPr>
            <p:nvPr/>
          </p:nvSpPr>
          <p:spPr>
            <a:xfrm>
              <a:off x="1934915" y="402531"/>
              <a:ext cx="388412" cy="29998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ts val="1400"/>
                </a:lnSpc>
              </a:pPr>
              <a:r>
                <a:rPr lang="en-US" altLang="ja-JP" sz="1400" b="1" dirty="0">
                  <a:solidFill>
                    <a:schemeClr val="bg1"/>
                  </a:solidFill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2</a:t>
              </a:r>
              <a:endParaRPr lang="ja-JP" altLang="en-US" sz="14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B173D99-1019-7C38-B2F6-D18509FABC7B}"/>
              </a:ext>
            </a:extLst>
          </p:cNvPr>
          <p:cNvCxnSpPr>
            <a:cxnSpLocks/>
          </p:cNvCxnSpPr>
          <p:nvPr/>
        </p:nvCxnSpPr>
        <p:spPr>
          <a:xfrm>
            <a:off x="1093296" y="419003"/>
            <a:ext cx="0" cy="135064"/>
          </a:xfrm>
          <a:prstGeom prst="line">
            <a:avLst/>
          </a:prstGeom>
          <a:ln w="28575" cap="rnd">
            <a:solidFill>
              <a:srgbClr val="EAA0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8815CB9-6CBE-DAF8-75F9-8ADB5603A159}"/>
              </a:ext>
            </a:extLst>
          </p:cNvPr>
          <p:cNvCxnSpPr>
            <a:cxnSpLocks/>
          </p:cNvCxnSpPr>
          <p:nvPr/>
        </p:nvCxnSpPr>
        <p:spPr>
          <a:xfrm flipH="1">
            <a:off x="1205802" y="473464"/>
            <a:ext cx="72977" cy="124413"/>
          </a:xfrm>
          <a:prstGeom prst="line">
            <a:avLst/>
          </a:prstGeom>
          <a:ln w="28575" cap="rnd">
            <a:solidFill>
              <a:srgbClr val="EAA0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2934659E-91A3-99C7-B198-9A3A2E7B66ED}"/>
              </a:ext>
            </a:extLst>
          </p:cNvPr>
          <p:cNvSpPr/>
          <p:nvPr/>
        </p:nvSpPr>
        <p:spPr>
          <a:xfrm>
            <a:off x="201179" y="202912"/>
            <a:ext cx="3198093" cy="4921827"/>
          </a:xfrm>
          <a:prstGeom prst="roundRect">
            <a:avLst>
              <a:gd name="adj" fmla="val 1956"/>
            </a:avLst>
          </a:prstGeom>
          <a:noFill/>
          <a:ln w="57150">
            <a:solidFill>
              <a:srgbClr val="EAA0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BEB2C363-7DD4-4EFB-573E-66115B5E761B}"/>
              </a:ext>
            </a:extLst>
          </p:cNvPr>
          <p:cNvSpPr/>
          <p:nvPr/>
        </p:nvSpPr>
        <p:spPr>
          <a:xfrm>
            <a:off x="163221" y="161348"/>
            <a:ext cx="3274008" cy="5004954"/>
          </a:xfrm>
          <a:prstGeom prst="roundRect">
            <a:avLst>
              <a:gd name="adj" fmla="val 2636"/>
            </a:avLst>
          </a:prstGeom>
          <a:noFill/>
          <a:ln w="57150">
            <a:solidFill>
              <a:srgbClr val="E37E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五方向 38">
            <a:extLst>
              <a:ext uri="{FF2B5EF4-FFF2-40B4-BE49-F238E27FC236}">
                <a16:creationId xmlns:a16="http://schemas.microsoft.com/office/drawing/2014/main" id="{5E253115-B165-7A45-7083-1323216A7C15}"/>
              </a:ext>
            </a:extLst>
          </p:cNvPr>
          <p:cNvSpPr/>
          <p:nvPr/>
        </p:nvSpPr>
        <p:spPr>
          <a:xfrm>
            <a:off x="146331" y="2012871"/>
            <a:ext cx="1741449" cy="354740"/>
          </a:xfrm>
          <a:prstGeom prst="homePlate">
            <a:avLst>
              <a:gd name="adj" fmla="val 76331"/>
            </a:avLst>
          </a:prstGeom>
          <a:solidFill>
            <a:srgbClr val="E37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タイトル 1">
            <a:extLst>
              <a:ext uri="{FF2B5EF4-FFF2-40B4-BE49-F238E27FC236}">
                <a16:creationId xmlns:a16="http://schemas.microsoft.com/office/drawing/2014/main" id="{B6B988BF-FBA9-192D-278C-C959008A72F5}"/>
              </a:ext>
            </a:extLst>
          </p:cNvPr>
          <p:cNvSpPr txBox="1">
            <a:spLocks/>
          </p:cNvSpPr>
          <p:nvPr/>
        </p:nvSpPr>
        <p:spPr>
          <a:xfrm>
            <a:off x="240446" y="1965293"/>
            <a:ext cx="1427710" cy="502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3600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1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2500"/>
              </a:lnSpc>
            </a:pPr>
            <a:r>
              <a:rPr lang="ja-JP" altLang="en-US" sz="1400" b="1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寄附の進め方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84EF08A-E83D-0D9C-B0C9-1DBB273A0E36}"/>
              </a:ext>
            </a:extLst>
          </p:cNvPr>
          <p:cNvSpPr/>
          <p:nvPr/>
        </p:nvSpPr>
        <p:spPr>
          <a:xfrm>
            <a:off x="2056173" y="1504458"/>
            <a:ext cx="1186599" cy="1075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タイトル 1">
            <a:extLst>
              <a:ext uri="{FF2B5EF4-FFF2-40B4-BE49-F238E27FC236}">
                <a16:creationId xmlns:a16="http://schemas.microsoft.com/office/drawing/2014/main" id="{25429069-5282-63E9-3E70-83F16831CB65}"/>
              </a:ext>
            </a:extLst>
          </p:cNvPr>
          <p:cNvSpPr txBox="1">
            <a:spLocks/>
          </p:cNvSpPr>
          <p:nvPr/>
        </p:nvSpPr>
        <p:spPr>
          <a:xfrm>
            <a:off x="2052763" y="1619687"/>
            <a:ext cx="1155599" cy="137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500" spc="-5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商品名商品名商品名</a:t>
            </a:r>
          </a:p>
        </p:txBody>
      </p:sp>
      <p:sp>
        <p:nvSpPr>
          <p:cNvPr id="46" name="タイトル 1">
            <a:extLst>
              <a:ext uri="{FF2B5EF4-FFF2-40B4-BE49-F238E27FC236}">
                <a16:creationId xmlns:a16="http://schemas.microsoft.com/office/drawing/2014/main" id="{B7E295A7-3421-7150-F7CF-D57A805FF549}"/>
              </a:ext>
            </a:extLst>
          </p:cNvPr>
          <p:cNvSpPr txBox="1">
            <a:spLocks/>
          </p:cNvSpPr>
          <p:nvPr/>
        </p:nvSpPr>
        <p:spPr>
          <a:xfrm>
            <a:off x="2052762" y="1588821"/>
            <a:ext cx="571933" cy="79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5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○○（自治体名）</a:t>
            </a:r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2AAE640A-E134-4E38-F355-4265292488AD}"/>
              </a:ext>
            </a:extLst>
          </p:cNvPr>
          <p:cNvSpPr txBox="1">
            <a:spLocks/>
          </p:cNvSpPr>
          <p:nvPr/>
        </p:nvSpPr>
        <p:spPr>
          <a:xfrm>
            <a:off x="2052762" y="1729210"/>
            <a:ext cx="535937" cy="99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50" spc="-5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返礼品番号：</a:t>
            </a:r>
            <a:r>
              <a:rPr lang="en-US" altLang="ja-JP" sz="35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AB001</a:t>
            </a:r>
            <a:endParaRPr lang="ja-JP" altLang="en-US" sz="35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8" name="タイトル 1">
            <a:extLst>
              <a:ext uri="{FF2B5EF4-FFF2-40B4-BE49-F238E27FC236}">
                <a16:creationId xmlns:a16="http://schemas.microsoft.com/office/drawing/2014/main" id="{57FF3BF6-D0E8-CE27-983D-83192A6B5CB8}"/>
              </a:ext>
            </a:extLst>
          </p:cNvPr>
          <p:cNvSpPr txBox="1">
            <a:spLocks/>
          </p:cNvSpPr>
          <p:nvPr/>
        </p:nvSpPr>
        <p:spPr>
          <a:xfrm>
            <a:off x="2048769" y="1937454"/>
            <a:ext cx="620298" cy="99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50" spc="-50" dirty="0">
                <a:solidFill>
                  <a:schemeClr val="accent5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チケット</a:t>
            </a:r>
            <a:endParaRPr lang="ja-JP" altLang="en-US" sz="350" dirty="0">
              <a:solidFill>
                <a:schemeClr val="accent5">
                  <a:lumMod val="7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9" name="タイトル 1">
            <a:extLst>
              <a:ext uri="{FF2B5EF4-FFF2-40B4-BE49-F238E27FC236}">
                <a16:creationId xmlns:a16="http://schemas.microsoft.com/office/drawing/2014/main" id="{5D308E54-9757-3462-DBA2-795028FE7A0F}"/>
              </a:ext>
            </a:extLst>
          </p:cNvPr>
          <p:cNvSpPr txBox="1">
            <a:spLocks/>
          </p:cNvSpPr>
          <p:nvPr/>
        </p:nvSpPr>
        <p:spPr>
          <a:xfrm>
            <a:off x="2062089" y="2128768"/>
            <a:ext cx="590593" cy="1374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650" b="1" spc="-50" dirty="0">
                <a:solidFill>
                  <a:srgbClr val="AE9037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XX,XXX</a:t>
            </a:r>
            <a:r>
              <a:rPr lang="ja-JP" altLang="en-US" sz="650" b="1" spc="-50" dirty="0">
                <a:solidFill>
                  <a:srgbClr val="AE9037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円</a:t>
            </a:r>
          </a:p>
        </p:txBody>
      </p:sp>
      <p:sp>
        <p:nvSpPr>
          <p:cNvPr id="50" name="タイトル 1">
            <a:extLst>
              <a:ext uri="{FF2B5EF4-FFF2-40B4-BE49-F238E27FC236}">
                <a16:creationId xmlns:a16="http://schemas.microsoft.com/office/drawing/2014/main" id="{7D8E242E-A00D-27A6-DFB3-9B078DF89DB8}"/>
              </a:ext>
            </a:extLst>
          </p:cNvPr>
          <p:cNvSpPr txBox="1">
            <a:spLocks/>
          </p:cNvSpPr>
          <p:nvPr/>
        </p:nvSpPr>
        <p:spPr>
          <a:xfrm>
            <a:off x="2056173" y="2097885"/>
            <a:ext cx="620298" cy="995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35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寄附額</a:t>
            </a: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FBF85061-5BCF-8748-B63D-2E012689016D}"/>
              </a:ext>
            </a:extLst>
          </p:cNvPr>
          <p:cNvCxnSpPr>
            <a:cxnSpLocks/>
          </p:cNvCxnSpPr>
          <p:nvPr/>
        </p:nvCxnSpPr>
        <p:spPr>
          <a:xfrm>
            <a:off x="2133359" y="2080481"/>
            <a:ext cx="1015982" cy="1"/>
          </a:xfrm>
          <a:prstGeom prst="line">
            <a:avLst/>
          </a:prstGeom>
          <a:ln w="3175">
            <a:solidFill>
              <a:srgbClr val="CBD2D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265DB747-D279-08EC-1074-BD978140D237}"/>
              </a:ext>
            </a:extLst>
          </p:cNvPr>
          <p:cNvSpPr/>
          <p:nvPr/>
        </p:nvSpPr>
        <p:spPr>
          <a:xfrm>
            <a:off x="2213301" y="2313071"/>
            <a:ext cx="894596" cy="165979"/>
          </a:xfrm>
          <a:prstGeom prst="roundRect">
            <a:avLst/>
          </a:prstGeom>
          <a:solidFill>
            <a:srgbClr val="0E7038"/>
          </a:solidFill>
          <a:ln w="6350">
            <a:solidFill>
              <a:srgbClr val="0607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タイトル 1">
            <a:extLst>
              <a:ext uri="{FF2B5EF4-FFF2-40B4-BE49-F238E27FC236}">
                <a16:creationId xmlns:a16="http://schemas.microsoft.com/office/drawing/2014/main" id="{8F50998B-BA7F-9445-0512-23E966E50376}"/>
              </a:ext>
            </a:extLst>
          </p:cNvPr>
          <p:cNvSpPr txBox="1">
            <a:spLocks/>
          </p:cNvSpPr>
          <p:nvPr/>
        </p:nvSpPr>
        <p:spPr>
          <a:xfrm>
            <a:off x="2360906" y="2297331"/>
            <a:ext cx="620298" cy="1600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700" spc="-50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寄附へ進む</a:t>
            </a:r>
          </a:p>
        </p:txBody>
      </p:sp>
      <p:sp>
        <p:nvSpPr>
          <p:cNvPr id="54" name="タイトル 1">
            <a:extLst>
              <a:ext uri="{FF2B5EF4-FFF2-40B4-BE49-F238E27FC236}">
                <a16:creationId xmlns:a16="http://schemas.microsoft.com/office/drawing/2014/main" id="{3C6A9CEB-3CFC-1853-D14D-2B05926AD8D1}"/>
              </a:ext>
            </a:extLst>
          </p:cNvPr>
          <p:cNvSpPr txBox="1">
            <a:spLocks/>
          </p:cNvSpPr>
          <p:nvPr/>
        </p:nvSpPr>
        <p:spPr>
          <a:xfrm>
            <a:off x="2874322" y="2141670"/>
            <a:ext cx="164660" cy="99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5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endParaRPr lang="ja-JP" altLang="en-US" sz="35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62505EC3-5B25-4CD0-73E3-1F78E858F7FF}"/>
              </a:ext>
            </a:extLst>
          </p:cNvPr>
          <p:cNvSpPr/>
          <p:nvPr/>
        </p:nvSpPr>
        <p:spPr>
          <a:xfrm>
            <a:off x="2759988" y="2137842"/>
            <a:ext cx="99516" cy="99516"/>
          </a:xfrm>
          <a:prstGeom prst="roundRect">
            <a:avLst/>
          </a:prstGeom>
          <a:solidFill>
            <a:srgbClr val="D7E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D7E8F1C3-0263-58CB-DDFF-F340BCC9B834}"/>
              </a:ext>
            </a:extLst>
          </p:cNvPr>
          <p:cNvSpPr/>
          <p:nvPr/>
        </p:nvSpPr>
        <p:spPr>
          <a:xfrm>
            <a:off x="3071019" y="2137118"/>
            <a:ext cx="99516" cy="99516"/>
          </a:xfrm>
          <a:prstGeom prst="roundRect">
            <a:avLst/>
          </a:prstGeom>
          <a:solidFill>
            <a:srgbClr val="D7EC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タイトル 1">
            <a:extLst>
              <a:ext uri="{FF2B5EF4-FFF2-40B4-BE49-F238E27FC236}">
                <a16:creationId xmlns:a16="http://schemas.microsoft.com/office/drawing/2014/main" id="{92217770-1AAE-3C71-92F6-4CCF19828460}"/>
              </a:ext>
            </a:extLst>
          </p:cNvPr>
          <p:cNvSpPr txBox="1">
            <a:spLocks/>
          </p:cNvSpPr>
          <p:nvPr/>
        </p:nvSpPr>
        <p:spPr>
          <a:xfrm>
            <a:off x="3026913" y="2137117"/>
            <a:ext cx="164660" cy="99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50" b="1" dirty="0">
                <a:solidFill>
                  <a:schemeClr val="accent6">
                    <a:lumMod val="50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</a:t>
            </a:r>
            <a:endParaRPr lang="ja-JP" altLang="en-US" sz="350" b="1" dirty="0">
              <a:solidFill>
                <a:schemeClr val="accent6">
                  <a:lumMod val="50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58" name="タイトル 1">
            <a:extLst>
              <a:ext uri="{FF2B5EF4-FFF2-40B4-BE49-F238E27FC236}">
                <a16:creationId xmlns:a16="http://schemas.microsoft.com/office/drawing/2014/main" id="{7EBF02F0-9F6F-F352-54A4-9659CF6F626D}"/>
              </a:ext>
            </a:extLst>
          </p:cNvPr>
          <p:cNvSpPr txBox="1">
            <a:spLocks/>
          </p:cNvSpPr>
          <p:nvPr/>
        </p:nvSpPr>
        <p:spPr>
          <a:xfrm>
            <a:off x="2717865" y="2137117"/>
            <a:ext cx="164660" cy="995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50" b="1" dirty="0">
                <a:solidFill>
                  <a:schemeClr val="accent6">
                    <a:lumMod val="50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endParaRPr lang="ja-JP" altLang="en-US" sz="350" b="1" dirty="0">
              <a:solidFill>
                <a:schemeClr val="accent6">
                  <a:lumMod val="50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60" name="図 59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1B956660-8551-8754-F415-A1489317D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416" y="703979"/>
            <a:ext cx="1310271" cy="1876151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C8E03D82-C184-BF30-D3E5-63F062704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27" y="3059799"/>
            <a:ext cx="1413868" cy="1956281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9A08A9FF-5809-6B29-2F79-B7447E930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605" y="3063159"/>
            <a:ext cx="1413868" cy="1956281"/>
          </a:xfrm>
          <a:prstGeom prst="rect">
            <a:avLst/>
          </a:prstGeom>
        </p:spPr>
      </p:pic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01802B2A-92B3-1284-C04E-77CF62443DE1}"/>
              </a:ext>
            </a:extLst>
          </p:cNvPr>
          <p:cNvCxnSpPr>
            <a:cxnSpLocks/>
          </p:cNvCxnSpPr>
          <p:nvPr/>
        </p:nvCxnSpPr>
        <p:spPr>
          <a:xfrm flipH="1" flipV="1">
            <a:off x="914066" y="473464"/>
            <a:ext cx="72977" cy="124413"/>
          </a:xfrm>
          <a:prstGeom prst="line">
            <a:avLst/>
          </a:prstGeom>
          <a:ln w="28575" cap="rnd">
            <a:solidFill>
              <a:srgbClr val="EAA0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5B214A3-92BA-7154-6291-ED2DB57912DD}"/>
              </a:ext>
            </a:extLst>
          </p:cNvPr>
          <p:cNvCxnSpPr>
            <a:cxnSpLocks/>
          </p:cNvCxnSpPr>
          <p:nvPr/>
        </p:nvCxnSpPr>
        <p:spPr>
          <a:xfrm>
            <a:off x="3066784" y="2790234"/>
            <a:ext cx="198728" cy="0"/>
          </a:xfrm>
          <a:prstGeom prst="line">
            <a:avLst/>
          </a:prstGeom>
          <a:ln w="28575">
            <a:solidFill>
              <a:srgbClr val="F1BD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>
            <a:extLst>
              <a:ext uri="{FF2B5EF4-FFF2-40B4-BE49-F238E27FC236}">
                <a16:creationId xmlns:a16="http://schemas.microsoft.com/office/drawing/2014/main" id="{A2F69B46-45B4-BE59-4B93-D9903D23CCBA}"/>
              </a:ext>
            </a:extLst>
          </p:cNvPr>
          <p:cNvSpPr txBox="1">
            <a:spLocks/>
          </p:cNvSpPr>
          <p:nvPr/>
        </p:nvSpPr>
        <p:spPr>
          <a:xfrm>
            <a:off x="2093874" y="2646262"/>
            <a:ext cx="1271756" cy="4585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800" b="1" spc="-3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受取時に</a:t>
            </a:r>
            <a:r>
              <a:rPr lang="ja-JP" altLang="en-US" sz="800" b="1" spc="-30" dirty="0">
                <a:solidFill>
                  <a:srgbClr val="DA05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注文番号</a:t>
            </a:r>
            <a:r>
              <a:rPr lang="ja-JP" altLang="en-US" sz="800" b="1" spc="-3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</a:t>
            </a:r>
            <a:r>
              <a:rPr lang="ja-JP" altLang="en-US" sz="800" b="1" spc="-30" dirty="0">
                <a:solidFill>
                  <a:srgbClr val="DA05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確認コード４桁</a:t>
            </a:r>
            <a:r>
              <a:rPr lang="ja-JP" altLang="en-US" sz="800" b="1" spc="-3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を店舗スタッフにお伝えください。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134919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117</Words>
  <Application>Microsoft Office PowerPoint</Application>
  <PresentationFormat>ユーザー設定</PresentationFormat>
  <Paragraphs>31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HG創英角ｺﾞｼｯｸUB</vt:lpstr>
      <vt:lpstr>ＭＳ ゴシック</vt:lpstr>
      <vt:lpstr>Arial</vt:lpstr>
      <vt:lpstr>Calibri</vt:lpstr>
      <vt:lpstr>Calibri Light</vt:lpstr>
      <vt:lpstr>Office テーマ</vt:lpstr>
      <vt:lpstr>PowerPoint プレゼンテーション</vt:lpstr>
      <vt:lpstr>簡単３ステップで 寄附完了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片渕 祐介</dc:creator>
  <cp:lastModifiedBy>片渕 祐介</cp:lastModifiedBy>
  <cp:revision>5</cp:revision>
  <dcterms:created xsi:type="dcterms:W3CDTF">2022-11-28T04:55:32Z</dcterms:created>
  <dcterms:modified xsi:type="dcterms:W3CDTF">2022-11-29T00:20:21Z</dcterms:modified>
</cp:coreProperties>
</file>