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8" userDrawn="1">
          <p15:clr>
            <a:srgbClr val="A4A3A4"/>
          </p15:clr>
        </p15:guide>
        <p15:guide id="2" pos="238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7E77"/>
    <a:srgbClr val="F1BDB9"/>
    <a:srgbClr val="EAA09A"/>
    <a:srgbClr val="F5D2CF"/>
    <a:srgbClr val="DA05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05" autoAdjust="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3662" y="115"/>
      </p:cViewPr>
      <p:guideLst>
        <p:guide orient="horz" pos="3368"/>
        <p:guide pos="23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961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172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672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7702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5113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8900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073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813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8348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9130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42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1918D3-CBA9-4DE8-BDBF-294C20102793}" type="datetimeFigureOut">
              <a:rPr kumimoji="1" lang="ja-JP" altLang="en-US" smtClean="0"/>
              <a:t>2022/11/29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A6BE2E-38B1-420C-8D12-AAB09FA4E06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39865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kumimoji="1"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kumimoji="1"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kumimoji="1"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FA7D0C78-A6C3-D4DA-28BD-7E053022EDC3}"/>
              </a:ext>
            </a:extLst>
          </p:cNvPr>
          <p:cNvSpPr/>
          <p:nvPr/>
        </p:nvSpPr>
        <p:spPr>
          <a:xfrm>
            <a:off x="1974314" y="1051427"/>
            <a:ext cx="3611046" cy="8588959"/>
          </a:xfrm>
          <a:prstGeom prst="rect">
            <a:avLst/>
          </a:prstGeom>
          <a:solidFill>
            <a:srgbClr val="F1BDB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       </a:t>
            </a:r>
            <a:endParaRPr kumimoji="1" lang="ja-JP" altLang="en-US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A359D6C0-1AEF-4563-FF97-20C1D7CFE829}"/>
              </a:ext>
            </a:extLst>
          </p:cNvPr>
          <p:cNvSpPr/>
          <p:nvPr/>
        </p:nvSpPr>
        <p:spPr>
          <a:xfrm>
            <a:off x="1974314" y="3727791"/>
            <a:ext cx="3611046" cy="3261821"/>
          </a:xfrm>
          <a:prstGeom prst="rect">
            <a:avLst/>
          </a:prstGeom>
          <a:solidFill>
            <a:srgbClr val="E37E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        </a:t>
            </a:r>
            <a:endParaRPr kumimoji="1" lang="ja-JP" altLang="en-US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599A5CD0-4253-E0D1-DA10-94D74B27C173}"/>
              </a:ext>
            </a:extLst>
          </p:cNvPr>
          <p:cNvSpPr/>
          <p:nvPr/>
        </p:nvSpPr>
        <p:spPr>
          <a:xfrm rot="10800000">
            <a:off x="2285202" y="2324011"/>
            <a:ext cx="3010040" cy="281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B819B37B-A75B-4C52-8CC7-29AF9383056D}"/>
              </a:ext>
            </a:extLst>
          </p:cNvPr>
          <p:cNvSpPr/>
          <p:nvPr/>
        </p:nvSpPr>
        <p:spPr>
          <a:xfrm>
            <a:off x="2285201" y="5553502"/>
            <a:ext cx="3010040" cy="28142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473838D-35CE-5B84-3A81-97874E5AA4F0}"/>
              </a:ext>
            </a:extLst>
          </p:cNvPr>
          <p:cNvSpPr/>
          <p:nvPr/>
        </p:nvSpPr>
        <p:spPr>
          <a:xfrm>
            <a:off x="2941084" y="6209572"/>
            <a:ext cx="1698275" cy="1698275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FB79122-A085-2C12-BCC0-D990CCBA53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53630" y="6520706"/>
            <a:ext cx="1473182" cy="1045384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点線の枠内に</a:t>
            </a:r>
            <a:endParaRPr lang="en-US" altLang="ja-JP" sz="1100" b="1" dirty="0">
              <a:solidFill>
                <a:schemeClr val="bg2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二次元バーコードの</a:t>
            </a:r>
            <a:endParaRPr lang="en-US" altLang="ja-JP" sz="1100" b="1" dirty="0">
              <a:solidFill>
                <a:schemeClr val="bg2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ラベルを貼り付けて</a:t>
            </a:r>
            <a:endParaRPr lang="en-US" altLang="ja-JP" sz="1100" b="1" dirty="0">
              <a:solidFill>
                <a:schemeClr val="bg2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ください</a:t>
            </a:r>
          </a:p>
        </p:txBody>
      </p:sp>
      <p:sp>
        <p:nvSpPr>
          <p:cNvPr id="10" name="字幕 2">
            <a:extLst>
              <a:ext uri="{FF2B5EF4-FFF2-40B4-BE49-F238E27FC236}">
                <a16:creationId xmlns:a16="http://schemas.microsoft.com/office/drawing/2014/main" id="{3D05D0A9-6256-5474-E799-294256841A85}"/>
              </a:ext>
            </a:extLst>
          </p:cNvPr>
          <p:cNvSpPr txBox="1">
            <a:spLocks/>
          </p:cNvSpPr>
          <p:nvPr/>
        </p:nvSpPr>
        <p:spPr>
          <a:xfrm>
            <a:off x="2274814" y="7986246"/>
            <a:ext cx="3010046" cy="223749"/>
          </a:xfrm>
          <a:prstGeom prst="rect">
            <a:avLst/>
          </a:prstGeom>
        </p:spPr>
        <p:txBody>
          <a:bodyPr vert="horz" lIns="183507" tIns="91753" rIns="183507" bIns="91753" rtlCol="0" anchor="ctr">
            <a:noAutofit/>
          </a:bodyPr>
          <a:lstStyle>
            <a:lvl1pPr marL="0" indent="0" algn="ctr" defTabSz="360091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kumimoji="1"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45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9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136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18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227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272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318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363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6"/>
              </a:lnSpc>
              <a:spcBef>
                <a:spcPts val="1204"/>
              </a:spcBef>
            </a:pPr>
            <a:r>
              <a:rPr lang="ja-JP" altLang="en-US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こちらの二次元バーコードを読み込んでください</a:t>
            </a:r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D6A2E64-6AF7-40D5-EBA2-016F9A421060}"/>
              </a:ext>
            </a:extLst>
          </p:cNvPr>
          <p:cNvCxnSpPr>
            <a:cxnSpLocks/>
          </p:cNvCxnSpPr>
          <p:nvPr/>
        </p:nvCxnSpPr>
        <p:spPr>
          <a:xfrm>
            <a:off x="2515029" y="8213332"/>
            <a:ext cx="2529617" cy="0"/>
          </a:xfrm>
          <a:prstGeom prst="line">
            <a:avLst/>
          </a:prstGeom>
          <a:ln w="15875">
            <a:solidFill>
              <a:srgbClr val="E37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図 38" descr="白い背景にある星のcg&#10;&#10;中程度の精度で自動的に生成された説明">
            <a:extLst>
              <a:ext uri="{FF2B5EF4-FFF2-40B4-BE49-F238E27FC236}">
                <a16:creationId xmlns:a16="http://schemas.microsoft.com/office/drawing/2014/main" id="{8AFABF1C-5D52-0E41-7742-32091B210D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675" y="563816"/>
            <a:ext cx="4616324" cy="9579835"/>
          </a:xfrm>
          <a:prstGeom prst="rect">
            <a:avLst/>
          </a:prstGeom>
        </p:spPr>
      </p:pic>
      <p:pic>
        <p:nvPicPr>
          <p:cNvPr id="41" name="図 40" descr="図形&#10;&#10;低い精度で自動的に生成された説明">
            <a:extLst>
              <a:ext uri="{FF2B5EF4-FFF2-40B4-BE49-F238E27FC236}">
                <a16:creationId xmlns:a16="http://schemas.microsoft.com/office/drawing/2014/main" id="{DD02BC19-0D65-52F7-4714-7A2E0F1FE8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9573" y="514907"/>
            <a:ext cx="4620529" cy="9588564"/>
          </a:xfrm>
          <a:prstGeom prst="rect">
            <a:avLst/>
          </a:prstGeom>
        </p:spPr>
      </p:pic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3D65C95-BE50-3D4E-0B46-65D12FB210CB}"/>
              </a:ext>
            </a:extLst>
          </p:cNvPr>
          <p:cNvSpPr/>
          <p:nvPr/>
        </p:nvSpPr>
        <p:spPr>
          <a:xfrm rot="10800000">
            <a:off x="2914184" y="2771211"/>
            <a:ext cx="1698275" cy="1698275"/>
          </a:xfrm>
          <a:prstGeom prst="rect">
            <a:avLst/>
          </a:prstGeom>
          <a:noFill/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字幕 2">
            <a:extLst>
              <a:ext uri="{FF2B5EF4-FFF2-40B4-BE49-F238E27FC236}">
                <a16:creationId xmlns:a16="http://schemas.microsoft.com/office/drawing/2014/main" id="{5DA8CC96-5BE8-FAFC-250C-75C791E01925}"/>
              </a:ext>
            </a:extLst>
          </p:cNvPr>
          <p:cNvSpPr txBox="1">
            <a:spLocks/>
          </p:cNvSpPr>
          <p:nvPr/>
        </p:nvSpPr>
        <p:spPr>
          <a:xfrm rot="10800000">
            <a:off x="3026730" y="3082345"/>
            <a:ext cx="1473182" cy="104538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755934" rtl="0" eaLnBrk="1" latinLnBrk="0" hangingPunct="1">
              <a:lnSpc>
                <a:spcPct val="90000"/>
              </a:lnSpc>
              <a:spcBef>
                <a:spcPts val="827"/>
              </a:spcBef>
              <a:buFont typeface="Arial" panose="020B0604020202020204" pitchFamily="34" charset="0"/>
              <a:buNone/>
              <a:defRPr kumimoji="1" sz="198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77967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65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55934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4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33902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1869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9836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67803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45771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23738" indent="0" algn="ctr" defTabSz="755934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None/>
              <a:defRPr kumimoji="1" sz="132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点線の枠内に</a:t>
            </a:r>
            <a:endParaRPr lang="en-US" altLang="ja-JP" sz="1100" b="1" dirty="0">
              <a:solidFill>
                <a:schemeClr val="bg2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二次元バーコードの</a:t>
            </a:r>
            <a:endParaRPr lang="en-US" altLang="ja-JP" sz="1100" b="1" dirty="0">
              <a:solidFill>
                <a:schemeClr val="bg2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ラベルを貼り付けて</a:t>
            </a:r>
            <a:endParaRPr lang="en-US" altLang="ja-JP" sz="1100" b="1" dirty="0">
              <a:solidFill>
                <a:schemeClr val="bg2">
                  <a:lumMod val="75000"/>
                </a:schemeClr>
              </a:solidFill>
              <a:latin typeface="ＭＳ ゴシック" panose="020B0609070205080204" pitchFamily="49" charset="-128"/>
              <a:ea typeface="ＭＳ ゴシック" panose="020B0609070205080204" pitchFamily="49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ja-JP" altLang="en-US" sz="1100" b="1" dirty="0">
                <a:solidFill>
                  <a:schemeClr val="bg2">
                    <a:lumMod val="75000"/>
                  </a:schemeClr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ください</a:t>
            </a:r>
          </a:p>
        </p:txBody>
      </p:sp>
      <p:sp>
        <p:nvSpPr>
          <p:cNvPr id="40" name="字幕 2">
            <a:extLst>
              <a:ext uri="{FF2B5EF4-FFF2-40B4-BE49-F238E27FC236}">
                <a16:creationId xmlns:a16="http://schemas.microsoft.com/office/drawing/2014/main" id="{280EF9ED-9795-7E33-821E-349A272C7EF6}"/>
              </a:ext>
            </a:extLst>
          </p:cNvPr>
          <p:cNvSpPr txBox="1">
            <a:spLocks/>
          </p:cNvSpPr>
          <p:nvPr/>
        </p:nvSpPr>
        <p:spPr>
          <a:xfrm rot="10800000">
            <a:off x="2275346" y="2493422"/>
            <a:ext cx="3010046" cy="223749"/>
          </a:xfrm>
          <a:prstGeom prst="rect">
            <a:avLst/>
          </a:prstGeom>
        </p:spPr>
        <p:txBody>
          <a:bodyPr vert="horz" lIns="183507" tIns="91753" rIns="183507" bIns="91753" rtlCol="0" anchor="ctr">
            <a:noAutofit/>
          </a:bodyPr>
          <a:lstStyle>
            <a:lvl1pPr marL="0" indent="0" algn="ctr" defTabSz="360091" rtl="0" eaLnBrk="1" latinLnBrk="0" hangingPunct="1">
              <a:lnSpc>
                <a:spcPct val="90000"/>
              </a:lnSpc>
              <a:spcBef>
                <a:spcPts val="394"/>
              </a:spcBef>
              <a:buFont typeface="Arial" panose="020B0604020202020204" pitchFamily="34" charset="0"/>
              <a:buNone/>
              <a:defRPr kumimoji="1" sz="9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45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8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9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70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136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20181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00227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80272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60318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440363" indent="0" algn="ctr" defTabSz="360091" rtl="0" eaLnBrk="1" latinLnBrk="0" hangingPunct="1">
              <a:lnSpc>
                <a:spcPct val="90000"/>
              </a:lnSpc>
              <a:spcBef>
                <a:spcPts val="197"/>
              </a:spcBef>
              <a:buFont typeface="Arial" panose="020B0604020202020204" pitchFamily="34" charset="0"/>
              <a:buNone/>
              <a:defRPr kumimoji="1" sz="6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806"/>
              </a:lnSpc>
              <a:spcBef>
                <a:spcPts val="1204"/>
              </a:spcBef>
            </a:pPr>
            <a:r>
              <a:rPr lang="ja-JP" altLang="en-US" sz="900" b="1" dirty="0"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こちらの二次元バーコードを読み込んでください</a:t>
            </a: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1FAE0A0C-8CB1-A948-D29E-6E32F08F668A}"/>
              </a:ext>
            </a:extLst>
          </p:cNvPr>
          <p:cNvCxnSpPr>
            <a:cxnSpLocks/>
          </p:cNvCxnSpPr>
          <p:nvPr/>
        </p:nvCxnSpPr>
        <p:spPr>
          <a:xfrm rot="10800000">
            <a:off x="2515561" y="2477082"/>
            <a:ext cx="2529617" cy="0"/>
          </a:xfrm>
          <a:prstGeom prst="line">
            <a:avLst/>
          </a:prstGeom>
          <a:ln w="15875">
            <a:solidFill>
              <a:srgbClr val="E37E7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図 3" descr="ロゴ&#10;&#10;自動的に生成された説明">
            <a:extLst>
              <a:ext uri="{FF2B5EF4-FFF2-40B4-BE49-F238E27FC236}">
                <a16:creationId xmlns:a16="http://schemas.microsoft.com/office/drawing/2014/main" id="{DF99452F-EDE0-C065-B1C2-8FA20725C0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6563" y="5507665"/>
            <a:ext cx="2146547" cy="747744"/>
          </a:xfrm>
          <a:prstGeom prst="rect">
            <a:avLst/>
          </a:prstGeom>
        </p:spPr>
      </p:pic>
      <p:pic>
        <p:nvPicPr>
          <p:cNvPr id="5" name="図 4" descr="ロゴ&#10;&#10;自動的に生成された説明">
            <a:extLst>
              <a:ext uri="{FF2B5EF4-FFF2-40B4-BE49-F238E27FC236}">
                <a16:creationId xmlns:a16="http://schemas.microsoft.com/office/drawing/2014/main" id="{D620AAB3-B26F-4054-48EE-8BC7CA2835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2706562" y="4433621"/>
            <a:ext cx="2146547" cy="74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353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181</TotalTime>
  <Words>38</Words>
  <Application>Microsoft Office PowerPoint</Application>
  <PresentationFormat>ユーザー設定</PresentationFormat>
  <Paragraphs>12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片渕 祐介</dc:creator>
  <cp:lastModifiedBy>片渕 祐介</cp:lastModifiedBy>
  <cp:revision>9</cp:revision>
  <dcterms:created xsi:type="dcterms:W3CDTF">2022-11-28T04:55:32Z</dcterms:created>
  <dcterms:modified xsi:type="dcterms:W3CDTF">2022-11-29T00:48:16Z</dcterms:modified>
</cp:coreProperties>
</file>