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3600450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E77"/>
    <a:srgbClr val="F5D2CF"/>
    <a:srgbClr val="F1BDB9"/>
    <a:srgbClr val="EAA09A"/>
    <a:srgbClr val="D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5" autoAdjust="0"/>
    <p:restoredTop sz="94660"/>
  </p:normalViewPr>
  <p:slideViewPr>
    <p:cSldViewPr snapToGrid="0" showGuides="1">
      <p:cViewPr varScale="1">
        <p:scale>
          <a:sx n="216" d="100"/>
          <a:sy n="216" d="100"/>
        </p:scale>
        <p:origin x="3792" y="240"/>
      </p:cViewPr>
      <p:guideLst>
        <p:guide orient="horz" pos="1678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71910"/>
            <a:ext cx="3060383" cy="185481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798250"/>
            <a:ext cx="2700338" cy="12862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3648"/>
            <a:ext cx="776347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3648"/>
            <a:ext cx="2284035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28214"/>
            <a:ext cx="3105388" cy="221615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565334"/>
            <a:ext cx="3105388" cy="1165423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18240"/>
            <a:ext cx="1530191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18240"/>
            <a:ext cx="1530191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3649"/>
            <a:ext cx="3105388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06014"/>
            <a:ext cx="1523159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46072"/>
            <a:ext cx="1523159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06014"/>
            <a:ext cx="1530660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46072"/>
            <a:ext cx="1530660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67084"/>
            <a:ext cx="1822728" cy="378608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67084"/>
            <a:ext cx="1822728" cy="378608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3649"/>
            <a:ext cx="3105388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18240"/>
            <a:ext cx="3105388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937943"/>
            <a:ext cx="121515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FA7B47B-D372-2FEB-2B6F-B4CE15EC3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6" y="4551626"/>
            <a:ext cx="556252" cy="6244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DC26E3E-A3C9-06B1-0D91-081D3A331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263" y="-86382"/>
            <a:ext cx="3802977" cy="5525252"/>
          </a:xfrm>
          <a:prstGeom prst="rect">
            <a:avLst/>
          </a:prstGeom>
        </p:spPr>
      </p:pic>
      <p:sp>
        <p:nvSpPr>
          <p:cNvPr id="10" name="字幕 2">
            <a:extLst>
              <a:ext uri="{FF2B5EF4-FFF2-40B4-BE49-F238E27FC236}">
                <a16:creationId xmlns:a16="http://schemas.microsoft.com/office/drawing/2014/main" id="{3D05D0A9-6256-5474-E799-294256841A85}"/>
              </a:ext>
            </a:extLst>
          </p:cNvPr>
          <p:cNvSpPr txBox="1">
            <a:spLocks/>
          </p:cNvSpPr>
          <p:nvPr/>
        </p:nvSpPr>
        <p:spPr>
          <a:xfrm>
            <a:off x="588773" y="1805117"/>
            <a:ext cx="2436599" cy="43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60091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kumimoji="1"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45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9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136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18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227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272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318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363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0"/>
              </a:lnSpc>
              <a:spcBef>
                <a:spcPts val="600"/>
              </a:spcBef>
            </a:pPr>
            <a:r>
              <a:rPr lang="ja-JP" altLang="en-US" sz="13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○○○○</a:t>
            </a:r>
            <a:r>
              <a:rPr lang="ja-JP" altLang="en-US" sz="1300" b="1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○○○</a:t>
            </a:r>
            <a:r>
              <a:rPr lang="ja-JP" altLang="en-US" sz="13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○○○店</a:t>
            </a:r>
            <a:endParaRPr lang="en-US" altLang="ja-JP" sz="13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  <a:spcBef>
                <a:spcPts val="600"/>
              </a:spcBef>
            </a:pPr>
            <a:r>
              <a:rPr lang="ja-JP" altLang="en-US" sz="13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特設ページ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B79122-A085-2C12-BCC0-D990CCBA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81" y="2813183"/>
            <a:ext cx="1749288" cy="173844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二次元</a:t>
            </a:r>
            <a:endParaRPr kumimoji="1" lang="en-US" altLang="ja-JP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バーコードを</a:t>
            </a:r>
            <a:endParaRPr kumimoji="1" lang="en-US" altLang="ja-JP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ここに入れます</a:t>
            </a:r>
            <a:endParaRPr kumimoji="1" lang="ja-JP" altLang="en-US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14D07C5-2014-9F3D-FCF8-1287441C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3" y="497521"/>
            <a:ext cx="3151105" cy="1293983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1CAD38C1-17AB-A074-4B72-B3F63235E033}"/>
              </a:ext>
            </a:extLst>
          </p:cNvPr>
          <p:cNvSpPr txBox="1">
            <a:spLocks/>
          </p:cNvSpPr>
          <p:nvPr/>
        </p:nvSpPr>
        <p:spPr>
          <a:xfrm>
            <a:off x="2004281" y="4880297"/>
            <a:ext cx="1226341" cy="161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60091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kumimoji="1"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45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9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136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18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227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272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318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363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00"/>
              </a:lnSpc>
              <a:spcBef>
                <a:spcPts val="600"/>
              </a:spcBef>
            </a:pPr>
            <a:r>
              <a:rPr lang="ja-JP" altLang="en-US" sz="9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利用方法はウラ面へ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E520D5-CDF5-E84A-71C6-B6F50F1AEC30}"/>
              </a:ext>
            </a:extLst>
          </p:cNvPr>
          <p:cNvCxnSpPr>
            <a:cxnSpLocks/>
          </p:cNvCxnSpPr>
          <p:nvPr/>
        </p:nvCxnSpPr>
        <p:spPr>
          <a:xfrm>
            <a:off x="840658" y="1726797"/>
            <a:ext cx="2177340" cy="0"/>
          </a:xfrm>
          <a:prstGeom prst="line">
            <a:avLst/>
          </a:prstGeom>
          <a:ln w="22225" cap="rnd">
            <a:solidFill>
              <a:srgbClr val="F5D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870734-AF70-CF55-DC10-3153869BBFDD}"/>
              </a:ext>
            </a:extLst>
          </p:cNvPr>
          <p:cNvCxnSpPr>
            <a:cxnSpLocks/>
          </p:cNvCxnSpPr>
          <p:nvPr/>
        </p:nvCxnSpPr>
        <p:spPr>
          <a:xfrm>
            <a:off x="1929328" y="2234088"/>
            <a:ext cx="1088670" cy="0"/>
          </a:xfrm>
          <a:prstGeom prst="line">
            <a:avLst/>
          </a:prstGeom>
          <a:ln w="22225" cap="rnd">
            <a:solidFill>
              <a:srgbClr val="F5D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1AA4DF8-F8A2-144F-6704-38E641E4ABCB}"/>
              </a:ext>
            </a:extLst>
          </p:cNvPr>
          <p:cNvCxnSpPr>
            <a:cxnSpLocks/>
          </p:cNvCxnSpPr>
          <p:nvPr/>
        </p:nvCxnSpPr>
        <p:spPr>
          <a:xfrm>
            <a:off x="588773" y="2234088"/>
            <a:ext cx="1082349" cy="0"/>
          </a:xfrm>
          <a:prstGeom prst="line">
            <a:avLst/>
          </a:prstGeom>
          <a:ln w="22225" cap="rnd">
            <a:solidFill>
              <a:srgbClr val="F5D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B75FBD-B85B-F57F-A784-BAE952374FBE}"/>
              </a:ext>
            </a:extLst>
          </p:cNvPr>
          <p:cNvCxnSpPr>
            <a:cxnSpLocks/>
          </p:cNvCxnSpPr>
          <p:nvPr/>
        </p:nvCxnSpPr>
        <p:spPr>
          <a:xfrm flipV="1">
            <a:off x="1800225" y="2235449"/>
            <a:ext cx="129103" cy="113976"/>
          </a:xfrm>
          <a:prstGeom prst="line">
            <a:avLst/>
          </a:prstGeom>
          <a:ln w="22225" cap="rnd">
            <a:solidFill>
              <a:srgbClr val="F5D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46F1435-C32B-004E-612B-0BEB1FF6ACF9}"/>
              </a:ext>
            </a:extLst>
          </p:cNvPr>
          <p:cNvCxnSpPr>
            <a:cxnSpLocks/>
          </p:cNvCxnSpPr>
          <p:nvPr/>
        </p:nvCxnSpPr>
        <p:spPr>
          <a:xfrm flipH="1" flipV="1">
            <a:off x="1671122" y="2234088"/>
            <a:ext cx="129103" cy="113976"/>
          </a:xfrm>
          <a:prstGeom prst="line">
            <a:avLst/>
          </a:prstGeom>
          <a:ln w="22225" cap="rnd">
            <a:solidFill>
              <a:srgbClr val="F5D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12C85E1F-09DC-9EB5-53D5-1D41375DD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6" y="1539921"/>
            <a:ext cx="496825" cy="542545"/>
          </a:xfrm>
          <a:prstGeom prst="rect">
            <a:avLst/>
          </a:prstGeom>
        </p:spPr>
      </p:pic>
      <p:sp>
        <p:nvSpPr>
          <p:cNvPr id="31" name="タイトル 1">
            <a:extLst>
              <a:ext uri="{FF2B5EF4-FFF2-40B4-BE49-F238E27FC236}">
                <a16:creationId xmlns:a16="http://schemas.microsoft.com/office/drawing/2014/main" id="{563EA477-CE7C-74C8-9328-063B5916C815}"/>
              </a:ext>
            </a:extLst>
          </p:cNvPr>
          <p:cNvSpPr txBox="1">
            <a:spLocks/>
          </p:cNvSpPr>
          <p:nvPr/>
        </p:nvSpPr>
        <p:spPr>
          <a:xfrm>
            <a:off x="246260" y="151621"/>
            <a:ext cx="3107931" cy="380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ふるさと納税</a:t>
            </a: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</a:t>
            </a:r>
            <a:r>
              <a:rPr lang="ja-JP" altLang="en-US" sz="18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お支払い</a:t>
            </a: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できます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E09C92E-51A9-53F9-5E92-5C7B2BA2BB9E}"/>
              </a:ext>
            </a:extLst>
          </p:cNvPr>
          <p:cNvCxnSpPr>
            <a:cxnSpLocks/>
          </p:cNvCxnSpPr>
          <p:nvPr/>
        </p:nvCxnSpPr>
        <p:spPr>
          <a:xfrm>
            <a:off x="3154680" y="4930140"/>
            <a:ext cx="54195" cy="54195"/>
          </a:xfrm>
          <a:prstGeom prst="line">
            <a:avLst/>
          </a:prstGeom>
          <a:ln w="95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BB0D6D-D3F4-8760-7AF5-83A6608F0D6E}"/>
              </a:ext>
            </a:extLst>
          </p:cNvPr>
          <p:cNvCxnSpPr>
            <a:cxnSpLocks/>
          </p:cNvCxnSpPr>
          <p:nvPr/>
        </p:nvCxnSpPr>
        <p:spPr>
          <a:xfrm flipH="1">
            <a:off x="3154680" y="4983586"/>
            <a:ext cx="54195" cy="54195"/>
          </a:xfrm>
          <a:prstGeom prst="line">
            <a:avLst/>
          </a:prstGeom>
          <a:ln w="95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1E53D29-C3F9-F2B2-A2C4-19D8790AEA03}"/>
              </a:ext>
            </a:extLst>
          </p:cNvPr>
          <p:cNvCxnSpPr>
            <a:cxnSpLocks/>
          </p:cNvCxnSpPr>
          <p:nvPr/>
        </p:nvCxnSpPr>
        <p:spPr>
          <a:xfrm>
            <a:off x="3208875" y="4930140"/>
            <a:ext cx="54195" cy="54195"/>
          </a:xfrm>
          <a:prstGeom prst="line">
            <a:avLst/>
          </a:prstGeom>
          <a:ln w="95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F1D6441-8B45-75F0-4F39-ABD8CF9D7365}"/>
              </a:ext>
            </a:extLst>
          </p:cNvPr>
          <p:cNvCxnSpPr>
            <a:cxnSpLocks/>
          </p:cNvCxnSpPr>
          <p:nvPr/>
        </p:nvCxnSpPr>
        <p:spPr>
          <a:xfrm flipH="1">
            <a:off x="3208875" y="4983586"/>
            <a:ext cx="54195" cy="54195"/>
          </a:xfrm>
          <a:prstGeom prst="line">
            <a:avLst/>
          </a:prstGeom>
          <a:ln w="95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四角形: 上の 2 つの角を丸める 62">
            <a:extLst>
              <a:ext uri="{FF2B5EF4-FFF2-40B4-BE49-F238E27FC236}">
                <a16:creationId xmlns:a16="http://schemas.microsoft.com/office/drawing/2014/main" id="{5F2F155D-EAD0-E7DE-395C-8B7E3FC18878}"/>
              </a:ext>
            </a:extLst>
          </p:cNvPr>
          <p:cNvSpPr/>
          <p:nvPr/>
        </p:nvSpPr>
        <p:spPr>
          <a:xfrm>
            <a:off x="2048769" y="720053"/>
            <a:ext cx="1213976" cy="807122"/>
          </a:xfrm>
          <a:prstGeom prst="round2SameRect">
            <a:avLst>
              <a:gd name="adj1" fmla="val 18991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1988EC9-593F-2B42-689C-9DC3C6838674}"/>
              </a:ext>
            </a:extLst>
          </p:cNvPr>
          <p:cNvCxnSpPr/>
          <p:nvPr/>
        </p:nvCxnSpPr>
        <p:spPr>
          <a:xfrm>
            <a:off x="2574585" y="2790234"/>
            <a:ext cx="397475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E0A1540-4C64-5F12-246B-68F2F5E86DF0}"/>
              </a:ext>
            </a:extLst>
          </p:cNvPr>
          <p:cNvCxnSpPr>
            <a:cxnSpLocks/>
          </p:cNvCxnSpPr>
          <p:nvPr/>
        </p:nvCxnSpPr>
        <p:spPr>
          <a:xfrm>
            <a:off x="2194701" y="2900858"/>
            <a:ext cx="481770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2C80EE-A8F0-53D6-25A7-3A4AEE3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3" y="578275"/>
            <a:ext cx="1863179" cy="719233"/>
          </a:xfrm>
        </p:spPr>
        <p:txBody>
          <a:bodyPr anchor="t">
            <a:normAutofit/>
          </a:bodyPr>
          <a:lstStyle/>
          <a:p>
            <a:pPr algn="ctr">
              <a:lnSpc>
                <a:spcPts val="2500"/>
              </a:lnSpc>
            </a:pP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簡単</a:t>
            </a:r>
            <a:r>
              <a:rPr lang="ja-JP" altLang="en-US" sz="22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３</a:t>
            </a: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ステップで</a:t>
            </a:r>
            <a:br>
              <a:rPr lang="en-US" altLang="ja-JP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寄附完了</a:t>
            </a:r>
            <a:endParaRPr kumimoji="1" lang="ja-JP" altLang="en-US" sz="1400" spc="-150" dirty="0">
              <a:solidFill>
                <a:srgbClr val="E37E77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A6E696-84C2-7B58-EAA0-B4061CAF1BD9}"/>
              </a:ext>
            </a:extLst>
          </p:cNvPr>
          <p:cNvSpPr txBox="1">
            <a:spLocks/>
          </p:cNvSpPr>
          <p:nvPr/>
        </p:nvSpPr>
        <p:spPr>
          <a:xfrm>
            <a:off x="2212696" y="272107"/>
            <a:ext cx="1184875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特設ページにて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寄附項目を選択して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ください。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62D10F3-1AFD-B4FA-6C13-DF41190045C6}"/>
              </a:ext>
            </a:extLst>
          </p:cNvPr>
          <p:cNvSpPr txBox="1">
            <a:spLocks/>
          </p:cNvSpPr>
          <p:nvPr/>
        </p:nvSpPr>
        <p:spPr>
          <a:xfrm>
            <a:off x="485664" y="2638303"/>
            <a:ext cx="1364161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「寄附へ進む」のボタンを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押したら、寄附者情報を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ご入力ください。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DB9A56D-A6E6-231C-8172-6CD5D53F1F21}"/>
              </a:ext>
            </a:extLst>
          </p:cNvPr>
          <p:cNvSpPr txBox="1">
            <a:spLocks/>
          </p:cNvSpPr>
          <p:nvPr/>
        </p:nvSpPr>
        <p:spPr>
          <a:xfrm>
            <a:off x="296187" y="1290347"/>
            <a:ext cx="1563471" cy="578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400"/>
              </a:lnSpc>
            </a:pPr>
            <a:r>
              <a:rPr lang="ja-JP" altLang="en-US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スマートフォンなどのカメラで表面の二次元バーコードを読み込んでください。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59A9101-D3F0-5090-2262-76E149962D5A}"/>
              </a:ext>
            </a:extLst>
          </p:cNvPr>
          <p:cNvGrpSpPr/>
          <p:nvPr/>
        </p:nvGrpSpPr>
        <p:grpSpPr>
          <a:xfrm>
            <a:off x="1934915" y="251004"/>
            <a:ext cx="392650" cy="467980"/>
            <a:chOff x="1934915" y="251004"/>
            <a:chExt cx="392650" cy="467980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32B0CD6-8BF3-0F7F-F3E1-6103F783DE53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10" name="タイトル 1">
              <a:extLst>
                <a:ext uri="{FF2B5EF4-FFF2-40B4-BE49-F238E27FC236}">
                  <a16:creationId xmlns:a16="http://schemas.microsoft.com/office/drawing/2014/main" id="{D9134FBC-9C3F-0B9D-6A1B-CEDAFFE1D53B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51004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B84CED68-DA25-0CFD-A90F-628E9C9ACCCE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19003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51A3390-1010-F4C4-424D-61CFD5B8780F}"/>
              </a:ext>
            </a:extLst>
          </p:cNvPr>
          <p:cNvGrpSpPr/>
          <p:nvPr/>
        </p:nvGrpSpPr>
        <p:grpSpPr>
          <a:xfrm>
            <a:off x="1813186" y="2614200"/>
            <a:ext cx="392650" cy="470039"/>
            <a:chOff x="1934915" y="234532"/>
            <a:chExt cx="392650" cy="470039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F1CE0F0-7655-89E2-8776-A19693844BD2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16" name="タイトル 1">
              <a:extLst>
                <a:ext uri="{FF2B5EF4-FFF2-40B4-BE49-F238E27FC236}">
                  <a16:creationId xmlns:a16="http://schemas.microsoft.com/office/drawing/2014/main" id="{F47C516A-8E26-1B3B-42D7-D87E30985819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34532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5B1F1E5E-9FDA-17E7-5D79-85DF9CC755C8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04590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3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108D906-60A9-466B-9287-97E077E4CB15}"/>
              </a:ext>
            </a:extLst>
          </p:cNvPr>
          <p:cNvGrpSpPr/>
          <p:nvPr/>
        </p:nvGrpSpPr>
        <p:grpSpPr>
          <a:xfrm>
            <a:off x="218009" y="2609477"/>
            <a:ext cx="392650" cy="461805"/>
            <a:chOff x="1934915" y="240707"/>
            <a:chExt cx="392650" cy="461805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ADAB8A2-D9F8-62E0-E39D-B5C183F5C4E0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CE5132BF-C49B-94F3-80B1-5CCF49A0B336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40707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3955C7FE-EEAC-6492-6AD8-1D1EFB1BCFAA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02531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2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B173D99-1019-7C38-B2F6-D18509FABC7B}"/>
              </a:ext>
            </a:extLst>
          </p:cNvPr>
          <p:cNvCxnSpPr>
            <a:cxnSpLocks/>
          </p:cNvCxnSpPr>
          <p:nvPr/>
        </p:nvCxnSpPr>
        <p:spPr>
          <a:xfrm>
            <a:off x="1093296" y="419003"/>
            <a:ext cx="0" cy="135064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8815CB9-6CBE-DAF8-75F9-8ADB5603A159}"/>
              </a:ext>
            </a:extLst>
          </p:cNvPr>
          <p:cNvCxnSpPr>
            <a:cxnSpLocks/>
          </p:cNvCxnSpPr>
          <p:nvPr/>
        </p:nvCxnSpPr>
        <p:spPr>
          <a:xfrm flipH="1">
            <a:off x="1205802" y="473464"/>
            <a:ext cx="72977" cy="124413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934659E-91A3-99C7-B198-9A3A2E7B66ED}"/>
              </a:ext>
            </a:extLst>
          </p:cNvPr>
          <p:cNvSpPr/>
          <p:nvPr/>
        </p:nvSpPr>
        <p:spPr>
          <a:xfrm>
            <a:off x="201179" y="202912"/>
            <a:ext cx="3198093" cy="4921827"/>
          </a:xfrm>
          <a:prstGeom prst="roundRect">
            <a:avLst>
              <a:gd name="adj" fmla="val 1956"/>
            </a:avLst>
          </a:prstGeom>
          <a:noFill/>
          <a:ln w="57150">
            <a:solidFill>
              <a:srgbClr val="EAA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EB2C363-7DD4-4EFB-573E-66115B5E761B}"/>
              </a:ext>
            </a:extLst>
          </p:cNvPr>
          <p:cNvSpPr/>
          <p:nvPr/>
        </p:nvSpPr>
        <p:spPr>
          <a:xfrm>
            <a:off x="163221" y="161348"/>
            <a:ext cx="3274008" cy="5004954"/>
          </a:xfrm>
          <a:prstGeom prst="roundRect">
            <a:avLst>
              <a:gd name="adj" fmla="val 2636"/>
            </a:avLst>
          </a:prstGeom>
          <a:noFill/>
          <a:ln w="57150">
            <a:solidFill>
              <a:srgbClr val="E37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5E253115-B165-7A45-7083-1323216A7C15}"/>
              </a:ext>
            </a:extLst>
          </p:cNvPr>
          <p:cNvSpPr/>
          <p:nvPr/>
        </p:nvSpPr>
        <p:spPr>
          <a:xfrm>
            <a:off x="146331" y="2012871"/>
            <a:ext cx="1741449" cy="354740"/>
          </a:xfrm>
          <a:prstGeom prst="homePlate">
            <a:avLst>
              <a:gd name="adj" fmla="val 76331"/>
            </a:avLst>
          </a:prstGeom>
          <a:solidFill>
            <a:srgbClr val="E37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B6B988BF-FBA9-192D-278C-C959008A72F5}"/>
              </a:ext>
            </a:extLst>
          </p:cNvPr>
          <p:cNvSpPr txBox="1">
            <a:spLocks/>
          </p:cNvSpPr>
          <p:nvPr/>
        </p:nvSpPr>
        <p:spPr>
          <a:xfrm>
            <a:off x="240446" y="1965293"/>
            <a:ext cx="1427710" cy="50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600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寄附の進め方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4EF08A-E83D-0D9C-B0C9-1DBB273A0E36}"/>
              </a:ext>
            </a:extLst>
          </p:cNvPr>
          <p:cNvSpPr/>
          <p:nvPr/>
        </p:nvSpPr>
        <p:spPr>
          <a:xfrm>
            <a:off x="2056173" y="1504458"/>
            <a:ext cx="1186599" cy="107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25429069-5282-63E9-3E70-83F16831CB65}"/>
              </a:ext>
            </a:extLst>
          </p:cNvPr>
          <p:cNvSpPr txBox="1">
            <a:spLocks/>
          </p:cNvSpPr>
          <p:nvPr/>
        </p:nvSpPr>
        <p:spPr>
          <a:xfrm>
            <a:off x="2052763" y="1619687"/>
            <a:ext cx="1155599" cy="137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500" spc="-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商品名商品名商品名</a:t>
            </a:r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B7E295A7-3421-7150-F7CF-D57A805FF549}"/>
              </a:ext>
            </a:extLst>
          </p:cNvPr>
          <p:cNvSpPr txBox="1">
            <a:spLocks/>
          </p:cNvSpPr>
          <p:nvPr/>
        </p:nvSpPr>
        <p:spPr>
          <a:xfrm>
            <a:off x="2052762" y="1588821"/>
            <a:ext cx="571933" cy="79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○○（自治体名）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2AAE640A-E134-4E38-F355-4265292488AD}"/>
              </a:ext>
            </a:extLst>
          </p:cNvPr>
          <p:cNvSpPr txBox="1">
            <a:spLocks/>
          </p:cNvSpPr>
          <p:nvPr/>
        </p:nvSpPr>
        <p:spPr>
          <a:xfrm>
            <a:off x="2052762" y="1729210"/>
            <a:ext cx="535937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spc="-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返礼品番号：</a:t>
            </a:r>
            <a:r>
              <a:rPr lang="en-US" altLang="ja-JP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AB001</a:t>
            </a:r>
            <a:endParaRPr lang="ja-JP" altLang="en-US" sz="35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57FF3BF6-D0E8-CE27-983D-83192A6B5CB8}"/>
              </a:ext>
            </a:extLst>
          </p:cNvPr>
          <p:cNvSpPr txBox="1">
            <a:spLocks/>
          </p:cNvSpPr>
          <p:nvPr/>
        </p:nvSpPr>
        <p:spPr>
          <a:xfrm>
            <a:off x="2048769" y="1937454"/>
            <a:ext cx="620298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spc="-50" dirty="0">
                <a:solidFill>
                  <a:schemeClr val="accent5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  <a:endParaRPr lang="ja-JP" altLang="en-US" sz="350" dirty="0">
              <a:solidFill>
                <a:schemeClr val="accent5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D308E54-9757-3462-DBA2-795028FE7A0F}"/>
              </a:ext>
            </a:extLst>
          </p:cNvPr>
          <p:cNvSpPr txBox="1">
            <a:spLocks/>
          </p:cNvSpPr>
          <p:nvPr/>
        </p:nvSpPr>
        <p:spPr>
          <a:xfrm>
            <a:off x="2062089" y="2128768"/>
            <a:ext cx="590593" cy="137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50" b="1" spc="-50" dirty="0">
                <a:solidFill>
                  <a:srgbClr val="AE9037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XX,XXX</a:t>
            </a:r>
            <a:r>
              <a:rPr lang="ja-JP" altLang="en-US" sz="650" b="1" spc="-50" dirty="0">
                <a:solidFill>
                  <a:srgbClr val="AE9037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</a:t>
            </a:r>
          </a:p>
        </p:txBody>
      </p:sp>
      <p:sp>
        <p:nvSpPr>
          <p:cNvPr id="50" name="タイトル 1">
            <a:extLst>
              <a:ext uri="{FF2B5EF4-FFF2-40B4-BE49-F238E27FC236}">
                <a16:creationId xmlns:a16="http://schemas.microsoft.com/office/drawing/2014/main" id="{7D8E242E-A00D-27A6-DFB3-9B078DF89DB8}"/>
              </a:ext>
            </a:extLst>
          </p:cNvPr>
          <p:cNvSpPr txBox="1">
            <a:spLocks/>
          </p:cNvSpPr>
          <p:nvPr/>
        </p:nvSpPr>
        <p:spPr>
          <a:xfrm>
            <a:off x="2056173" y="2097885"/>
            <a:ext cx="620298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寄附額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BF85061-5BCF-8748-B63D-2E012689016D}"/>
              </a:ext>
            </a:extLst>
          </p:cNvPr>
          <p:cNvCxnSpPr>
            <a:cxnSpLocks/>
          </p:cNvCxnSpPr>
          <p:nvPr/>
        </p:nvCxnSpPr>
        <p:spPr>
          <a:xfrm>
            <a:off x="2133359" y="2080481"/>
            <a:ext cx="1015982" cy="1"/>
          </a:xfrm>
          <a:prstGeom prst="line">
            <a:avLst/>
          </a:prstGeom>
          <a:ln w="3175">
            <a:solidFill>
              <a:srgbClr val="CBD2D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DB747-D279-08EC-1074-BD978140D237}"/>
              </a:ext>
            </a:extLst>
          </p:cNvPr>
          <p:cNvSpPr/>
          <p:nvPr/>
        </p:nvSpPr>
        <p:spPr>
          <a:xfrm>
            <a:off x="2213301" y="2313071"/>
            <a:ext cx="894596" cy="165979"/>
          </a:xfrm>
          <a:prstGeom prst="roundRect">
            <a:avLst/>
          </a:prstGeom>
          <a:solidFill>
            <a:srgbClr val="0E7038"/>
          </a:solidFill>
          <a:ln w="6350">
            <a:solidFill>
              <a:srgbClr val="060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8F50998B-BA7F-9445-0512-23E966E50376}"/>
              </a:ext>
            </a:extLst>
          </p:cNvPr>
          <p:cNvSpPr txBox="1">
            <a:spLocks/>
          </p:cNvSpPr>
          <p:nvPr/>
        </p:nvSpPr>
        <p:spPr>
          <a:xfrm>
            <a:off x="2360906" y="2297331"/>
            <a:ext cx="620298" cy="160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700" spc="-5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寄附へ進む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3C6A9CEB-3CFC-1853-D14D-2B05926AD8D1}"/>
              </a:ext>
            </a:extLst>
          </p:cNvPr>
          <p:cNvSpPr txBox="1">
            <a:spLocks/>
          </p:cNvSpPr>
          <p:nvPr/>
        </p:nvSpPr>
        <p:spPr>
          <a:xfrm>
            <a:off x="2874322" y="2141670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lang="ja-JP" altLang="en-US" sz="35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2505EC3-5B25-4CD0-73E3-1F78E858F7FF}"/>
              </a:ext>
            </a:extLst>
          </p:cNvPr>
          <p:cNvSpPr/>
          <p:nvPr/>
        </p:nvSpPr>
        <p:spPr>
          <a:xfrm>
            <a:off x="2759988" y="2137842"/>
            <a:ext cx="99516" cy="99516"/>
          </a:xfrm>
          <a:prstGeom prst="roundRect">
            <a:avLst/>
          </a:prstGeom>
          <a:solidFill>
            <a:srgbClr val="D7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7E8F1C3-0263-58CB-DDFF-F340BCC9B834}"/>
              </a:ext>
            </a:extLst>
          </p:cNvPr>
          <p:cNvSpPr/>
          <p:nvPr/>
        </p:nvSpPr>
        <p:spPr>
          <a:xfrm>
            <a:off x="3071019" y="2137118"/>
            <a:ext cx="99516" cy="99516"/>
          </a:xfrm>
          <a:prstGeom prst="roundRect">
            <a:avLst/>
          </a:prstGeom>
          <a:solidFill>
            <a:srgbClr val="D7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92217770-1AAE-3C71-92F6-4CCF19828460}"/>
              </a:ext>
            </a:extLst>
          </p:cNvPr>
          <p:cNvSpPr txBox="1">
            <a:spLocks/>
          </p:cNvSpPr>
          <p:nvPr/>
        </p:nvSpPr>
        <p:spPr>
          <a:xfrm>
            <a:off x="3026913" y="2137117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b="1" dirty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endParaRPr lang="ja-JP" altLang="en-US" sz="350" b="1" dirty="0">
              <a:solidFill>
                <a:schemeClr val="accent6">
                  <a:lumMod val="50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7EBF02F0-9F6F-F352-54A4-9659CF6F626D}"/>
              </a:ext>
            </a:extLst>
          </p:cNvPr>
          <p:cNvSpPr txBox="1">
            <a:spLocks/>
          </p:cNvSpPr>
          <p:nvPr/>
        </p:nvSpPr>
        <p:spPr>
          <a:xfrm>
            <a:off x="2717865" y="2137117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b="1" dirty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endParaRPr lang="ja-JP" altLang="en-US" sz="350" b="1" dirty="0">
              <a:solidFill>
                <a:schemeClr val="accent6">
                  <a:lumMod val="50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0" name="図 59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1B956660-8551-8754-F415-A1489317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16" y="703979"/>
            <a:ext cx="1310271" cy="187615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C8E03D82-C184-BF30-D3E5-63F062704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3059799"/>
            <a:ext cx="1413868" cy="195628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9A08A9FF-5809-6B29-2F79-B7447E930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05" y="3063159"/>
            <a:ext cx="1413868" cy="1956281"/>
          </a:xfrm>
          <a:prstGeom prst="rect">
            <a:avLst/>
          </a:prstGeom>
        </p:spPr>
      </p:pic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1802B2A-92B3-1284-C04E-77CF62443DE1}"/>
              </a:ext>
            </a:extLst>
          </p:cNvPr>
          <p:cNvCxnSpPr>
            <a:cxnSpLocks/>
          </p:cNvCxnSpPr>
          <p:nvPr/>
        </p:nvCxnSpPr>
        <p:spPr>
          <a:xfrm flipH="1" flipV="1">
            <a:off x="914066" y="473464"/>
            <a:ext cx="72977" cy="124413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B214A3-92BA-7154-6291-ED2DB57912DD}"/>
              </a:ext>
            </a:extLst>
          </p:cNvPr>
          <p:cNvCxnSpPr>
            <a:cxnSpLocks/>
          </p:cNvCxnSpPr>
          <p:nvPr/>
        </p:nvCxnSpPr>
        <p:spPr>
          <a:xfrm>
            <a:off x="3066784" y="2790234"/>
            <a:ext cx="198728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>
            <a:extLst>
              <a:ext uri="{FF2B5EF4-FFF2-40B4-BE49-F238E27FC236}">
                <a16:creationId xmlns:a16="http://schemas.microsoft.com/office/drawing/2014/main" id="{A2F69B46-45B4-BE59-4B93-D9903D23CCBA}"/>
              </a:ext>
            </a:extLst>
          </p:cNvPr>
          <p:cNvSpPr txBox="1">
            <a:spLocks/>
          </p:cNvSpPr>
          <p:nvPr/>
        </p:nvSpPr>
        <p:spPr>
          <a:xfrm>
            <a:off x="2093874" y="2646262"/>
            <a:ext cx="1271756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受取時に</a:t>
            </a:r>
            <a:r>
              <a:rPr lang="ja-JP" altLang="en-US" sz="800" b="1" spc="-30" dirty="0">
                <a:solidFill>
                  <a:srgbClr val="DA05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注文番号</a:t>
            </a:r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ja-JP" altLang="en-US" sz="800" b="1" spc="-30" dirty="0">
                <a:solidFill>
                  <a:srgbClr val="DA05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確認コード４桁</a:t>
            </a:r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を店舗スタッフにお伝えください。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4919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126</Words>
  <Application>Microsoft Office PowerPoint</Application>
  <PresentationFormat>ユーザー設定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HG創英角ｺﾞｼｯｸUB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簡単３ステップで 寄附完了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片渕 祐介</dc:creator>
  <cp:lastModifiedBy>片渕 祐介</cp:lastModifiedBy>
  <cp:revision>7</cp:revision>
  <dcterms:created xsi:type="dcterms:W3CDTF">2022-11-28T04:55:32Z</dcterms:created>
  <dcterms:modified xsi:type="dcterms:W3CDTF">2022-11-29T00:21:38Z</dcterms:modified>
</cp:coreProperties>
</file>