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sldIdLst>
    <p:sldId id="259" r:id="rId2"/>
    <p:sldId id="257" r:id="rId3"/>
    <p:sldId id="258" r:id="rId4"/>
    <p:sldId id="260" r:id="rId5"/>
    <p:sldId id="256" r:id="rId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9ECE1-AC0E-4FC4-A51B-4C686B1065B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D1D99-8EE2-4247-A6CC-F56483F558BB}">
      <dgm:prSet/>
      <dgm:spPr/>
      <dgm:t>
        <a:bodyPr/>
        <a:lstStyle/>
        <a:p>
          <a:r>
            <a:rPr lang="en-US" dirty="0">
              <a:latin typeface="Goudy Type" panose="00000500000000000000" pitchFamily="2" charset="0"/>
            </a:rPr>
            <a:t>Home</a:t>
          </a:r>
        </a:p>
      </dgm:t>
    </dgm:pt>
    <dgm:pt modelId="{F55292CB-AE19-4D50-AB10-BAB3CD8109F5}" type="parTrans" cxnId="{DF337B03-0DE4-4BBF-9FC5-AE7DD30CDAA5}">
      <dgm:prSet/>
      <dgm:spPr/>
      <dgm:t>
        <a:bodyPr/>
        <a:lstStyle/>
        <a:p>
          <a:endParaRPr lang="en-US"/>
        </a:p>
      </dgm:t>
    </dgm:pt>
    <dgm:pt modelId="{AF433DE5-34CB-4324-85A5-45F29C703905}" type="sibTrans" cxnId="{DF337B03-0DE4-4BBF-9FC5-AE7DD30CDAA5}">
      <dgm:prSet/>
      <dgm:spPr/>
      <dgm:t>
        <a:bodyPr/>
        <a:lstStyle/>
        <a:p>
          <a:endParaRPr lang="en-US"/>
        </a:p>
      </dgm:t>
    </dgm:pt>
    <dgm:pt modelId="{95F4F642-8A08-4D8B-AF5A-553D6ECD59DC}">
      <dgm:prSet custT="1"/>
      <dgm:spPr/>
      <dgm:t>
        <a:bodyPr/>
        <a:lstStyle/>
        <a:p>
          <a:r>
            <a:rPr lang="en-US" sz="1400" b="0" i="0" strike="noStrike" spc="-1" baseline="0" dirty="0">
              <a:latin typeface="Goudy Type" panose="00000500000000000000" pitchFamily="2" charset="0"/>
            </a:rPr>
            <a:t>Testimonials</a:t>
          </a:r>
          <a:endParaRPr lang="en-US" sz="1400" b="0" i="0" baseline="0" dirty="0">
            <a:latin typeface="Goudy Type" panose="00000500000000000000" pitchFamily="2" charset="0"/>
          </a:endParaRPr>
        </a:p>
      </dgm:t>
    </dgm:pt>
    <dgm:pt modelId="{8A650B6F-8ABC-477F-8FF6-6251E6067431}" type="parTrans" cxnId="{A787CADE-64C1-45B8-B454-DB38130552CE}">
      <dgm:prSet/>
      <dgm:spPr/>
      <dgm:t>
        <a:bodyPr/>
        <a:lstStyle/>
        <a:p>
          <a:endParaRPr lang="en-US"/>
        </a:p>
      </dgm:t>
    </dgm:pt>
    <dgm:pt modelId="{AD7E04B2-E5BC-403A-9209-07D5C9151A9C}" type="sibTrans" cxnId="{A787CADE-64C1-45B8-B454-DB38130552CE}">
      <dgm:prSet/>
      <dgm:spPr/>
      <dgm:t>
        <a:bodyPr/>
        <a:lstStyle/>
        <a:p>
          <a:endParaRPr lang="en-US"/>
        </a:p>
      </dgm:t>
    </dgm:pt>
    <dgm:pt modelId="{929091B1-CCBA-4485-B91F-1688FC889AC1}">
      <dgm:prSet/>
      <dgm:spPr/>
      <dgm:t>
        <a:bodyPr/>
        <a:lstStyle/>
        <a:p>
          <a:r>
            <a:rPr lang="en-US" b="1" dirty="0">
              <a:latin typeface="Goudy Type" panose="00000500000000000000" pitchFamily="2" charset="0"/>
            </a:rPr>
            <a:t>Reservation page</a:t>
          </a:r>
          <a:endParaRPr lang="en-US" dirty="0">
            <a:latin typeface="Goudy Type" panose="00000500000000000000" pitchFamily="2" charset="0"/>
          </a:endParaRPr>
        </a:p>
      </dgm:t>
    </dgm:pt>
    <dgm:pt modelId="{0BB66D65-2EBA-4421-91F1-9CF6FA0A807E}" type="parTrans" cxnId="{0BE62890-77CD-423E-84F2-00FAE3E852CA}">
      <dgm:prSet/>
      <dgm:spPr/>
      <dgm:t>
        <a:bodyPr/>
        <a:lstStyle/>
        <a:p>
          <a:endParaRPr lang="en-US"/>
        </a:p>
      </dgm:t>
    </dgm:pt>
    <dgm:pt modelId="{273E3590-270E-49EF-9841-746305E04085}" type="sibTrans" cxnId="{0BE62890-77CD-423E-84F2-00FAE3E852CA}">
      <dgm:prSet/>
      <dgm:spPr/>
      <dgm:t>
        <a:bodyPr/>
        <a:lstStyle/>
        <a:p>
          <a:endParaRPr lang="en-US"/>
        </a:p>
      </dgm:t>
    </dgm:pt>
    <dgm:pt modelId="{0F4C1761-3468-47ED-AC6A-19933729D709}">
      <dgm:prSet custT="1"/>
      <dgm:spPr/>
      <dgm:t>
        <a:bodyPr/>
        <a:lstStyle/>
        <a:p>
          <a:r>
            <a:rPr lang="en-US" sz="1400" b="0" i="0" strike="noStrike" spc="-1" baseline="0" dirty="0">
              <a:latin typeface="Goudy Type" panose="00000500000000000000" pitchFamily="2" charset="0"/>
            </a:rPr>
            <a:t>List </a:t>
          </a:r>
          <a:r>
            <a:rPr lang="en-US" sz="1400" b="0" i="0" spc="-1" baseline="0" dirty="0">
              <a:latin typeface="Goudy Type" panose="00000500000000000000" pitchFamily="2" charset="0"/>
            </a:rPr>
            <a:t>menu</a:t>
          </a:r>
          <a:endParaRPr lang="en-US" sz="1400" b="0" i="0" baseline="0" dirty="0">
            <a:latin typeface="Goudy Type" panose="00000500000000000000" pitchFamily="2" charset="0"/>
          </a:endParaRPr>
        </a:p>
      </dgm:t>
    </dgm:pt>
    <dgm:pt modelId="{AECA165B-D63E-4BFB-BB50-08E7979F51EF}" type="parTrans" cxnId="{577B42AB-8082-41E7-BB0E-0E3B34A4B671}">
      <dgm:prSet/>
      <dgm:spPr/>
      <dgm:t>
        <a:bodyPr/>
        <a:lstStyle/>
        <a:p>
          <a:endParaRPr lang="en-US"/>
        </a:p>
      </dgm:t>
    </dgm:pt>
    <dgm:pt modelId="{CC1A6E1C-7D02-4A6E-AFBD-F65EAF1EACE5}" type="sibTrans" cxnId="{577B42AB-8082-41E7-BB0E-0E3B34A4B671}">
      <dgm:prSet/>
      <dgm:spPr/>
      <dgm:t>
        <a:bodyPr/>
        <a:lstStyle/>
        <a:p>
          <a:endParaRPr lang="en-US"/>
        </a:p>
      </dgm:t>
    </dgm:pt>
    <dgm:pt modelId="{A3004320-DD7E-4524-9E4E-BF27B7AFA447}">
      <dgm:prSet/>
      <dgm:spPr/>
      <dgm:t>
        <a:bodyPr/>
        <a:lstStyle/>
        <a:p>
          <a:r>
            <a:rPr lang="en-US" b="1" spc="-1" baseline="0" dirty="0">
              <a:latin typeface="Goudy Type" panose="00000500000000000000" pitchFamily="2" charset="0"/>
            </a:rPr>
            <a:t>About me</a:t>
          </a:r>
          <a:endParaRPr lang="en-US" baseline="0" dirty="0">
            <a:latin typeface="Goudy Type" panose="00000500000000000000" pitchFamily="2" charset="0"/>
          </a:endParaRPr>
        </a:p>
      </dgm:t>
    </dgm:pt>
    <dgm:pt modelId="{1CEBE27C-3892-44B0-B924-6D5B834B903C}" type="parTrans" cxnId="{4CE05FE2-AA2F-40A9-88A2-2CAB073A8E9F}">
      <dgm:prSet/>
      <dgm:spPr/>
      <dgm:t>
        <a:bodyPr/>
        <a:lstStyle/>
        <a:p>
          <a:endParaRPr lang="en-US"/>
        </a:p>
      </dgm:t>
    </dgm:pt>
    <dgm:pt modelId="{3217F9A5-F85F-4D97-A790-BB2A40BF0F69}" type="sibTrans" cxnId="{4CE05FE2-AA2F-40A9-88A2-2CAB073A8E9F}">
      <dgm:prSet/>
      <dgm:spPr/>
      <dgm:t>
        <a:bodyPr/>
        <a:lstStyle/>
        <a:p>
          <a:endParaRPr lang="en-US"/>
        </a:p>
      </dgm:t>
    </dgm:pt>
    <dgm:pt modelId="{834127A5-D72E-415E-A93D-8C48B911B50F}">
      <dgm:prSet custT="1"/>
      <dgm:spPr/>
      <dgm:t>
        <a:bodyPr/>
        <a:lstStyle/>
        <a:p>
          <a:r>
            <a:rPr lang="en-US" sz="1400" b="0" i="0" spc="-1" baseline="0" dirty="0">
              <a:latin typeface="Goudy Type" panose="00000500000000000000" pitchFamily="2" charset="0"/>
            </a:rPr>
            <a:t>About restaurant </a:t>
          </a:r>
          <a:endParaRPr lang="en-US" sz="1400" b="0" i="0" baseline="0" dirty="0">
            <a:latin typeface="Goudy Type" panose="00000500000000000000" pitchFamily="2" charset="0"/>
          </a:endParaRPr>
        </a:p>
      </dgm:t>
    </dgm:pt>
    <dgm:pt modelId="{EE14DE41-A04D-4E4C-9E9A-EDCC3CCD2948}" type="parTrans" cxnId="{2E50D70B-FD65-4478-B5A2-548FF906B1C9}">
      <dgm:prSet/>
      <dgm:spPr/>
      <dgm:t>
        <a:bodyPr/>
        <a:lstStyle/>
        <a:p>
          <a:endParaRPr lang="en-US"/>
        </a:p>
      </dgm:t>
    </dgm:pt>
    <dgm:pt modelId="{BDB7E0DE-8589-408B-B59A-91EF2948A217}" type="sibTrans" cxnId="{2E50D70B-FD65-4478-B5A2-548FF906B1C9}">
      <dgm:prSet/>
      <dgm:spPr/>
      <dgm:t>
        <a:bodyPr/>
        <a:lstStyle/>
        <a:p>
          <a:endParaRPr lang="en-US"/>
        </a:p>
      </dgm:t>
    </dgm:pt>
    <dgm:pt modelId="{E9DACBEC-5EEA-4443-B866-92C32B53C31A}">
      <dgm:prSet/>
      <dgm:spPr/>
      <dgm:t>
        <a:bodyPr/>
        <a:lstStyle/>
        <a:p>
          <a:r>
            <a:rPr lang="en-US" b="1" spc="-1" baseline="0" dirty="0">
              <a:latin typeface="Goudy Type" panose="00000500000000000000" pitchFamily="2" charset="0"/>
            </a:rPr>
            <a:t>Order Menu</a:t>
          </a:r>
          <a:endParaRPr lang="en-US" baseline="0" dirty="0">
            <a:latin typeface="Goudy Type" panose="00000500000000000000" pitchFamily="2" charset="0"/>
          </a:endParaRPr>
        </a:p>
      </dgm:t>
    </dgm:pt>
    <dgm:pt modelId="{34C93A85-9C01-4207-A82E-FADECAF34F48}" type="parTrans" cxnId="{79FC7461-D3F1-431C-BAC6-EB1AC5763621}">
      <dgm:prSet/>
      <dgm:spPr/>
      <dgm:t>
        <a:bodyPr/>
        <a:lstStyle/>
        <a:p>
          <a:endParaRPr lang="en-US"/>
        </a:p>
      </dgm:t>
    </dgm:pt>
    <dgm:pt modelId="{7BB1C968-B314-4C49-A101-6A018804E3E5}" type="sibTrans" cxnId="{79FC7461-D3F1-431C-BAC6-EB1AC5763621}">
      <dgm:prSet/>
      <dgm:spPr/>
      <dgm:t>
        <a:bodyPr/>
        <a:lstStyle/>
        <a:p>
          <a:endParaRPr lang="en-US"/>
        </a:p>
      </dgm:t>
    </dgm:pt>
    <dgm:pt modelId="{C76540C5-58F1-43B6-AE91-6B273463E70E}">
      <dgm:prSet custT="1"/>
      <dgm:spPr/>
      <dgm:t>
        <a:bodyPr/>
        <a:lstStyle/>
        <a:p>
          <a:r>
            <a:rPr lang="en-US" sz="1400" b="0" i="0" strike="noStrike" spc="-1" baseline="0" dirty="0">
              <a:latin typeface="Goudy Type" panose="00000500000000000000" pitchFamily="2" charset="0"/>
            </a:rPr>
            <a:t>Displays orders</a:t>
          </a:r>
          <a:endParaRPr lang="en-US" sz="1400" b="0" i="0" baseline="0" dirty="0">
            <a:latin typeface="Goudy Type" panose="00000500000000000000" pitchFamily="2" charset="0"/>
          </a:endParaRPr>
        </a:p>
      </dgm:t>
    </dgm:pt>
    <dgm:pt modelId="{B0BF2668-99A2-4417-BA27-0F5D10D1F977}" type="parTrans" cxnId="{9EDA2F15-FF0E-43F0-994C-8C2D212D8A6A}">
      <dgm:prSet/>
      <dgm:spPr/>
      <dgm:t>
        <a:bodyPr/>
        <a:lstStyle/>
        <a:p>
          <a:endParaRPr lang="en-US"/>
        </a:p>
      </dgm:t>
    </dgm:pt>
    <dgm:pt modelId="{DF628EC7-9F27-4FF4-9665-C1F672D8EB40}" type="sibTrans" cxnId="{9EDA2F15-FF0E-43F0-994C-8C2D212D8A6A}">
      <dgm:prSet/>
      <dgm:spPr/>
      <dgm:t>
        <a:bodyPr/>
        <a:lstStyle/>
        <a:p>
          <a:endParaRPr lang="en-US"/>
        </a:p>
      </dgm:t>
    </dgm:pt>
    <dgm:pt modelId="{B1D98032-B4C3-49F4-BBD0-D697F8D20F80}">
      <dgm:prSet/>
      <dgm:spPr/>
      <dgm:t>
        <a:bodyPr/>
        <a:lstStyle/>
        <a:p>
          <a:r>
            <a:rPr lang="en-US" b="1" strike="noStrike" spc="-1" baseline="0" dirty="0">
              <a:latin typeface="Goudy Type" panose="00000500000000000000" pitchFamily="2" charset="0"/>
            </a:rPr>
            <a:t>Contact Us</a:t>
          </a:r>
          <a:endParaRPr lang="en-US" baseline="0" dirty="0">
            <a:latin typeface="Goudy Type" panose="00000500000000000000" pitchFamily="2" charset="0"/>
          </a:endParaRPr>
        </a:p>
      </dgm:t>
    </dgm:pt>
    <dgm:pt modelId="{8730FFD4-82DA-4DD2-97FF-FB1E07CB1DA5}" type="parTrans" cxnId="{6D7AE6B8-D53A-4209-A65F-4C1ABF0D0E54}">
      <dgm:prSet/>
      <dgm:spPr/>
      <dgm:t>
        <a:bodyPr/>
        <a:lstStyle/>
        <a:p>
          <a:endParaRPr lang="en-US"/>
        </a:p>
      </dgm:t>
    </dgm:pt>
    <dgm:pt modelId="{9D664989-3015-47C5-805E-19F76D56B388}" type="sibTrans" cxnId="{6D7AE6B8-D53A-4209-A65F-4C1ABF0D0E54}">
      <dgm:prSet/>
      <dgm:spPr/>
      <dgm:t>
        <a:bodyPr/>
        <a:lstStyle/>
        <a:p>
          <a:endParaRPr lang="en-US"/>
        </a:p>
      </dgm:t>
    </dgm:pt>
    <dgm:pt modelId="{A1C5F321-645F-435B-9A3D-A5A6F0FAFAEF}">
      <dgm:prSet custT="1"/>
      <dgm:spPr/>
      <dgm:t>
        <a:bodyPr/>
        <a:lstStyle/>
        <a:p>
          <a:r>
            <a:rPr lang="en-US" sz="1400" b="0" i="0" strike="noStrike" spc="-1" baseline="0" dirty="0">
              <a:latin typeface="Goudy Type" panose="00000500000000000000" pitchFamily="2" charset="0"/>
            </a:rPr>
            <a:t>Input Form</a:t>
          </a:r>
          <a:endParaRPr lang="en-US" sz="1400" b="0" i="0" baseline="0" dirty="0">
            <a:latin typeface="Goudy Type" panose="00000500000000000000" pitchFamily="2" charset="0"/>
          </a:endParaRPr>
        </a:p>
      </dgm:t>
    </dgm:pt>
    <dgm:pt modelId="{62DC1BFA-1E48-41BF-B7E3-C3DEA6B57F5F}" type="parTrans" cxnId="{E76B1A74-A5EF-44F4-A7BD-73200B205C9A}">
      <dgm:prSet/>
      <dgm:spPr/>
      <dgm:t>
        <a:bodyPr/>
        <a:lstStyle/>
        <a:p>
          <a:endParaRPr lang="en-US"/>
        </a:p>
      </dgm:t>
    </dgm:pt>
    <dgm:pt modelId="{11B6E6EF-01C8-4C12-B815-6E40778EC83A}" type="sibTrans" cxnId="{E76B1A74-A5EF-44F4-A7BD-73200B205C9A}">
      <dgm:prSet/>
      <dgm:spPr/>
      <dgm:t>
        <a:bodyPr/>
        <a:lstStyle/>
        <a:p>
          <a:endParaRPr lang="en-US"/>
        </a:p>
      </dgm:t>
    </dgm:pt>
    <dgm:pt modelId="{CFE42DF3-9FE6-40D6-8563-6988527AEE5C}" type="pres">
      <dgm:prSet presAssocID="{8CC9ECE1-AC0E-4FC4-A51B-4C686B1065B1}" presName="Name0" presStyleCnt="0">
        <dgm:presLayoutVars>
          <dgm:dir/>
          <dgm:animLvl val="lvl"/>
          <dgm:resizeHandles val="exact"/>
        </dgm:presLayoutVars>
      </dgm:prSet>
      <dgm:spPr/>
    </dgm:pt>
    <dgm:pt modelId="{D37691DA-7ECD-4073-BA9B-4D45ED387B29}" type="pres">
      <dgm:prSet presAssocID="{B1D98032-B4C3-49F4-BBD0-D697F8D20F80}" presName="boxAndChildren" presStyleCnt="0"/>
      <dgm:spPr/>
    </dgm:pt>
    <dgm:pt modelId="{78EE6115-2373-4B81-8634-F7DF46BD56D5}" type="pres">
      <dgm:prSet presAssocID="{B1D98032-B4C3-49F4-BBD0-D697F8D20F80}" presName="parentTextBox" presStyleLbl="alignNode1" presStyleIdx="0" presStyleCnt="5"/>
      <dgm:spPr/>
    </dgm:pt>
    <dgm:pt modelId="{80A80571-B8A1-4F9D-B681-A272ACED97E2}" type="pres">
      <dgm:prSet presAssocID="{B1D98032-B4C3-49F4-BBD0-D697F8D20F80}" presName="descendantBox" presStyleLbl="bgAccFollowNode1" presStyleIdx="0" presStyleCnt="5"/>
      <dgm:spPr/>
    </dgm:pt>
    <dgm:pt modelId="{3F27B30C-E23B-466B-AB76-D966FD5EC1A8}" type="pres">
      <dgm:prSet presAssocID="{7BB1C968-B314-4C49-A101-6A018804E3E5}" presName="sp" presStyleCnt="0"/>
      <dgm:spPr/>
    </dgm:pt>
    <dgm:pt modelId="{DA8FABA1-C5BA-4168-96E0-9CEF392DF9E6}" type="pres">
      <dgm:prSet presAssocID="{E9DACBEC-5EEA-4443-B866-92C32B53C31A}" presName="arrowAndChildren" presStyleCnt="0"/>
      <dgm:spPr/>
    </dgm:pt>
    <dgm:pt modelId="{13EF9338-9C4B-4F5D-B321-BB3C5706A879}" type="pres">
      <dgm:prSet presAssocID="{E9DACBEC-5EEA-4443-B866-92C32B53C31A}" presName="parentTextArrow" presStyleLbl="node1" presStyleIdx="0" presStyleCnt="0"/>
      <dgm:spPr/>
    </dgm:pt>
    <dgm:pt modelId="{6577B58C-006C-476D-A42F-A3529A70E6D7}" type="pres">
      <dgm:prSet presAssocID="{E9DACBEC-5EEA-4443-B866-92C32B53C31A}" presName="arrow" presStyleLbl="alignNode1" presStyleIdx="1" presStyleCnt="5"/>
      <dgm:spPr/>
    </dgm:pt>
    <dgm:pt modelId="{4C5D7DCF-206F-4332-96BD-73220E3A3C47}" type="pres">
      <dgm:prSet presAssocID="{E9DACBEC-5EEA-4443-B866-92C32B53C31A}" presName="descendantArrow" presStyleLbl="bgAccFollowNode1" presStyleIdx="1" presStyleCnt="5"/>
      <dgm:spPr/>
    </dgm:pt>
    <dgm:pt modelId="{43EB8B5E-8B3E-4279-A5DD-820E37941B72}" type="pres">
      <dgm:prSet presAssocID="{3217F9A5-F85F-4D97-A790-BB2A40BF0F69}" presName="sp" presStyleCnt="0"/>
      <dgm:spPr/>
    </dgm:pt>
    <dgm:pt modelId="{56385A4B-300A-42A3-B10C-5FBDD0C847F9}" type="pres">
      <dgm:prSet presAssocID="{A3004320-DD7E-4524-9E4E-BF27B7AFA447}" presName="arrowAndChildren" presStyleCnt="0"/>
      <dgm:spPr/>
    </dgm:pt>
    <dgm:pt modelId="{E91AECFD-EA49-443D-B4FA-609591FED6A5}" type="pres">
      <dgm:prSet presAssocID="{A3004320-DD7E-4524-9E4E-BF27B7AFA447}" presName="parentTextArrow" presStyleLbl="node1" presStyleIdx="0" presStyleCnt="0"/>
      <dgm:spPr/>
    </dgm:pt>
    <dgm:pt modelId="{A6A3190C-5486-4ADF-ADD4-3DD7EBFD4337}" type="pres">
      <dgm:prSet presAssocID="{A3004320-DD7E-4524-9E4E-BF27B7AFA447}" presName="arrow" presStyleLbl="alignNode1" presStyleIdx="2" presStyleCnt="5"/>
      <dgm:spPr/>
    </dgm:pt>
    <dgm:pt modelId="{D5F17473-1450-403E-B1B0-EDE7B8791CA3}" type="pres">
      <dgm:prSet presAssocID="{A3004320-DD7E-4524-9E4E-BF27B7AFA447}" presName="descendantArrow" presStyleLbl="bgAccFollowNode1" presStyleIdx="2" presStyleCnt="5"/>
      <dgm:spPr/>
    </dgm:pt>
    <dgm:pt modelId="{7820C64E-18E7-4647-97CF-13B2C94D7998}" type="pres">
      <dgm:prSet presAssocID="{273E3590-270E-49EF-9841-746305E04085}" presName="sp" presStyleCnt="0"/>
      <dgm:spPr/>
    </dgm:pt>
    <dgm:pt modelId="{8DD05F99-A0B9-4AD4-BBF9-1A25AD597FB0}" type="pres">
      <dgm:prSet presAssocID="{929091B1-CCBA-4485-B91F-1688FC889AC1}" presName="arrowAndChildren" presStyleCnt="0"/>
      <dgm:spPr/>
    </dgm:pt>
    <dgm:pt modelId="{034F29D6-D686-4BE2-ABB9-A81786889662}" type="pres">
      <dgm:prSet presAssocID="{929091B1-CCBA-4485-B91F-1688FC889AC1}" presName="parentTextArrow" presStyleLbl="node1" presStyleIdx="0" presStyleCnt="0"/>
      <dgm:spPr/>
    </dgm:pt>
    <dgm:pt modelId="{DDDC081A-33CC-4773-B5DF-157C14553971}" type="pres">
      <dgm:prSet presAssocID="{929091B1-CCBA-4485-B91F-1688FC889AC1}" presName="arrow" presStyleLbl="alignNode1" presStyleIdx="3" presStyleCnt="5"/>
      <dgm:spPr/>
    </dgm:pt>
    <dgm:pt modelId="{BFB4F544-45F6-4190-909B-3363B1136487}" type="pres">
      <dgm:prSet presAssocID="{929091B1-CCBA-4485-B91F-1688FC889AC1}" presName="descendantArrow" presStyleLbl="bgAccFollowNode1" presStyleIdx="3" presStyleCnt="5"/>
      <dgm:spPr/>
    </dgm:pt>
    <dgm:pt modelId="{90D17078-9ADF-442A-9414-66BDFDCA06C2}" type="pres">
      <dgm:prSet presAssocID="{AF433DE5-34CB-4324-85A5-45F29C703905}" presName="sp" presStyleCnt="0"/>
      <dgm:spPr/>
    </dgm:pt>
    <dgm:pt modelId="{E29EFABB-A631-422A-BE9D-6B7BD0711AB7}" type="pres">
      <dgm:prSet presAssocID="{8A7D1D99-8EE2-4247-A6CC-F56483F558BB}" presName="arrowAndChildren" presStyleCnt="0"/>
      <dgm:spPr/>
    </dgm:pt>
    <dgm:pt modelId="{0B8F0CD7-31E3-4BB8-899B-6F94649EC035}" type="pres">
      <dgm:prSet presAssocID="{8A7D1D99-8EE2-4247-A6CC-F56483F558BB}" presName="parentTextArrow" presStyleLbl="node1" presStyleIdx="0" presStyleCnt="0"/>
      <dgm:spPr/>
    </dgm:pt>
    <dgm:pt modelId="{13257389-25A2-4F21-AE41-37879350DDFD}" type="pres">
      <dgm:prSet presAssocID="{8A7D1D99-8EE2-4247-A6CC-F56483F558BB}" presName="arrow" presStyleLbl="alignNode1" presStyleIdx="4" presStyleCnt="5"/>
      <dgm:spPr/>
    </dgm:pt>
    <dgm:pt modelId="{182B7952-715D-4E61-B30A-791B3011AAB5}" type="pres">
      <dgm:prSet presAssocID="{8A7D1D99-8EE2-4247-A6CC-F56483F558BB}" presName="descendantArrow" presStyleLbl="bgAccFollowNode1" presStyleIdx="4" presStyleCnt="5"/>
      <dgm:spPr/>
    </dgm:pt>
  </dgm:ptLst>
  <dgm:cxnLst>
    <dgm:cxn modelId="{DF337B03-0DE4-4BBF-9FC5-AE7DD30CDAA5}" srcId="{8CC9ECE1-AC0E-4FC4-A51B-4C686B1065B1}" destId="{8A7D1D99-8EE2-4247-A6CC-F56483F558BB}" srcOrd="0" destOrd="0" parTransId="{F55292CB-AE19-4D50-AB10-BAB3CD8109F5}" sibTransId="{AF433DE5-34CB-4324-85A5-45F29C703905}"/>
    <dgm:cxn modelId="{2E50D70B-FD65-4478-B5A2-548FF906B1C9}" srcId="{A3004320-DD7E-4524-9E4E-BF27B7AFA447}" destId="{834127A5-D72E-415E-A93D-8C48B911B50F}" srcOrd="0" destOrd="0" parTransId="{EE14DE41-A04D-4E4C-9E9A-EDCC3CCD2948}" sibTransId="{BDB7E0DE-8589-408B-B59A-91EF2948A217}"/>
    <dgm:cxn modelId="{8F4A5612-6112-4EF4-BA49-3BAC72EAEFB3}" type="presOf" srcId="{8A7D1D99-8EE2-4247-A6CC-F56483F558BB}" destId="{13257389-25A2-4F21-AE41-37879350DDFD}" srcOrd="1" destOrd="0" presId="urn:microsoft.com/office/officeart/2016/7/layout/VerticalDownArrowProcess"/>
    <dgm:cxn modelId="{9EDA2F15-FF0E-43F0-994C-8C2D212D8A6A}" srcId="{E9DACBEC-5EEA-4443-B866-92C32B53C31A}" destId="{C76540C5-58F1-43B6-AE91-6B273463E70E}" srcOrd="0" destOrd="0" parTransId="{B0BF2668-99A2-4417-BA27-0F5D10D1F977}" sibTransId="{DF628EC7-9F27-4FF4-9665-C1F672D8EB40}"/>
    <dgm:cxn modelId="{33B18426-20F3-4BFD-B037-729EC1358E0C}" type="presOf" srcId="{E9DACBEC-5EEA-4443-B866-92C32B53C31A}" destId="{6577B58C-006C-476D-A42F-A3529A70E6D7}" srcOrd="1" destOrd="0" presId="urn:microsoft.com/office/officeart/2016/7/layout/VerticalDownArrowProcess"/>
    <dgm:cxn modelId="{74B6D93A-9686-488F-8067-84B6E779B314}" type="presOf" srcId="{A3004320-DD7E-4524-9E4E-BF27B7AFA447}" destId="{A6A3190C-5486-4ADF-ADD4-3DD7EBFD4337}" srcOrd="1" destOrd="0" presId="urn:microsoft.com/office/officeart/2016/7/layout/VerticalDownArrowProcess"/>
    <dgm:cxn modelId="{4194263C-5927-44AF-9B15-6CEDD6946108}" type="presOf" srcId="{8CC9ECE1-AC0E-4FC4-A51B-4C686B1065B1}" destId="{CFE42DF3-9FE6-40D6-8563-6988527AEE5C}" srcOrd="0" destOrd="0" presId="urn:microsoft.com/office/officeart/2016/7/layout/VerticalDownArrowProcess"/>
    <dgm:cxn modelId="{27836740-DEA9-4B62-8957-6E5A319B69C2}" type="presOf" srcId="{929091B1-CCBA-4485-B91F-1688FC889AC1}" destId="{034F29D6-D686-4BE2-ABB9-A81786889662}" srcOrd="0" destOrd="0" presId="urn:microsoft.com/office/officeart/2016/7/layout/VerticalDownArrowProcess"/>
    <dgm:cxn modelId="{79FC7461-D3F1-431C-BAC6-EB1AC5763621}" srcId="{8CC9ECE1-AC0E-4FC4-A51B-4C686B1065B1}" destId="{E9DACBEC-5EEA-4443-B866-92C32B53C31A}" srcOrd="3" destOrd="0" parTransId="{34C93A85-9C01-4207-A82E-FADECAF34F48}" sibTransId="{7BB1C968-B314-4C49-A101-6A018804E3E5}"/>
    <dgm:cxn modelId="{B1930749-21F5-4876-BC38-7974EF81BA72}" type="presOf" srcId="{8A7D1D99-8EE2-4247-A6CC-F56483F558BB}" destId="{0B8F0CD7-31E3-4BB8-899B-6F94649EC035}" srcOrd="0" destOrd="0" presId="urn:microsoft.com/office/officeart/2016/7/layout/VerticalDownArrowProcess"/>
    <dgm:cxn modelId="{5AC23B4E-F798-473C-A6C0-3A315E9E70B1}" type="presOf" srcId="{95F4F642-8A08-4D8B-AF5A-553D6ECD59DC}" destId="{182B7952-715D-4E61-B30A-791B3011AAB5}" srcOrd="0" destOrd="0" presId="urn:microsoft.com/office/officeart/2016/7/layout/VerticalDownArrowProcess"/>
    <dgm:cxn modelId="{E76B1A74-A5EF-44F4-A7BD-73200B205C9A}" srcId="{B1D98032-B4C3-49F4-BBD0-D697F8D20F80}" destId="{A1C5F321-645F-435B-9A3D-A5A6F0FAFAEF}" srcOrd="0" destOrd="0" parTransId="{62DC1BFA-1E48-41BF-B7E3-C3DEA6B57F5F}" sibTransId="{11B6E6EF-01C8-4C12-B815-6E40778EC83A}"/>
    <dgm:cxn modelId="{03BCD459-ADE0-4DA2-9EFD-E050641D3787}" type="presOf" srcId="{C76540C5-58F1-43B6-AE91-6B273463E70E}" destId="{4C5D7DCF-206F-4332-96BD-73220E3A3C47}" srcOrd="0" destOrd="0" presId="urn:microsoft.com/office/officeart/2016/7/layout/VerticalDownArrowProcess"/>
    <dgm:cxn modelId="{F8EA638C-AEBA-41B0-8715-E8DDC5E53991}" type="presOf" srcId="{A3004320-DD7E-4524-9E4E-BF27B7AFA447}" destId="{E91AECFD-EA49-443D-B4FA-609591FED6A5}" srcOrd="0" destOrd="0" presId="urn:microsoft.com/office/officeart/2016/7/layout/VerticalDownArrowProcess"/>
    <dgm:cxn modelId="{0BE62890-77CD-423E-84F2-00FAE3E852CA}" srcId="{8CC9ECE1-AC0E-4FC4-A51B-4C686B1065B1}" destId="{929091B1-CCBA-4485-B91F-1688FC889AC1}" srcOrd="1" destOrd="0" parTransId="{0BB66D65-2EBA-4421-91F1-9CF6FA0A807E}" sibTransId="{273E3590-270E-49EF-9841-746305E04085}"/>
    <dgm:cxn modelId="{A7B87093-7737-4046-8E85-44DDEC8AF43C}" type="presOf" srcId="{0F4C1761-3468-47ED-AC6A-19933729D709}" destId="{BFB4F544-45F6-4190-909B-3363B1136487}" srcOrd="0" destOrd="0" presId="urn:microsoft.com/office/officeart/2016/7/layout/VerticalDownArrowProcess"/>
    <dgm:cxn modelId="{577B42AB-8082-41E7-BB0E-0E3B34A4B671}" srcId="{929091B1-CCBA-4485-B91F-1688FC889AC1}" destId="{0F4C1761-3468-47ED-AC6A-19933729D709}" srcOrd="0" destOrd="0" parTransId="{AECA165B-D63E-4BFB-BB50-08E7979F51EF}" sibTransId="{CC1A6E1C-7D02-4A6E-AFBD-F65EAF1EACE5}"/>
    <dgm:cxn modelId="{6D7AE6B8-D53A-4209-A65F-4C1ABF0D0E54}" srcId="{8CC9ECE1-AC0E-4FC4-A51B-4C686B1065B1}" destId="{B1D98032-B4C3-49F4-BBD0-D697F8D20F80}" srcOrd="4" destOrd="0" parTransId="{8730FFD4-82DA-4DD2-97FF-FB1E07CB1DA5}" sibTransId="{9D664989-3015-47C5-805E-19F76D56B388}"/>
    <dgm:cxn modelId="{888814CA-F770-4224-8F26-6C3243CB1C60}" type="presOf" srcId="{B1D98032-B4C3-49F4-BBD0-D697F8D20F80}" destId="{78EE6115-2373-4B81-8634-F7DF46BD56D5}" srcOrd="0" destOrd="0" presId="urn:microsoft.com/office/officeart/2016/7/layout/VerticalDownArrowProcess"/>
    <dgm:cxn modelId="{DAA072D5-D508-4EFB-A631-517860F0F338}" type="presOf" srcId="{929091B1-CCBA-4485-B91F-1688FC889AC1}" destId="{DDDC081A-33CC-4773-B5DF-157C14553971}" srcOrd="1" destOrd="0" presId="urn:microsoft.com/office/officeart/2016/7/layout/VerticalDownArrowProcess"/>
    <dgm:cxn modelId="{820CBBD9-998E-419D-935D-9600FE72061C}" type="presOf" srcId="{834127A5-D72E-415E-A93D-8C48B911B50F}" destId="{D5F17473-1450-403E-B1B0-EDE7B8791CA3}" srcOrd="0" destOrd="0" presId="urn:microsoft.com/office/officeart/2016/7/layout/VerticalDownArrowProcess"/>
    <dgm:cxn modelId="{A787CADE-64C1-45B8-B454-DB38130552CE}" srcId="{8A7D1D99-8EE2-4247-A6CC-F56483F558BB}" destId="{95F4F642-8A08-4D8B-AF5A-553D6ECD59DC}" srcOrd="0" destOrd="0" parTransId="{8A650B6F-8ABC-477F-8FF6-6251E6067431}" sibTransId="{AD7E04B2-E5BC-403A-9209-07D5C9151A9C}"/>
    <dgm:cxn modelId="{4CE05FE2-AA2F-40A9-88A2-2CAB073A8E9F}" srcId="{8CC9ECE1-AC0E-4FC4-A51B-4C686B1065B1}" destId="{A3004320-DD7E-4524-9E4E-BF27B7AFA447}" srcOrd="2" destOrd="0" parTransId="{1CEBE27C-3892-44B0-B924-6D5B834B903C}" sibTransId="{3217F9A5-F85F-4D97-A790-BB2A40BF0F69}"/>
    <dgm:cxn modelId="{B4C126ED-DF5D-4E28-93E3-2EE9380E4CA9}" type="presOf" srcId="{E9DACBEC-5EEA-4443-B866-92C32B53C31A}" destId="{13EF9338-9C4B-4F5D-B321-BB3C5706A879}" srcOrd="0" destOrd="0" presId="urn:microsoft.com/office/officeart/2016/7/layout/VerticalDownArrowProcess"/>
    <dgm:cxn modelId="{2E8823F8-BA70-4D48-9B9C-996E35BB39DD}" type="presOf" srcId="{A1C5F321-645F-435B-9A3D-A5A6F0FAFAEF}" destId="{80A80571-B8A1-4F9D-B681-A272ACED97E2}" srcOrd="0" destOrd="0" presId="urn:microsoft.com/office/officeart/2016/7/layout/VerticalDownArrowProcess"/>
    <dgm:cxn modelId="{1608180B-8CC0-4828-8423-171F10DAE1DF}" type="presParOf" srcId="{CFE42DF3-9FE6-40D6-8563-6988527AEE5C}" destId="{D37691DA-7ECD-4073-BA9B-4D45ED387B29}" srcOrd="0" destOrd="0" presId="urn:microsoft.com/office/officeart/2016/7/layout/VerticalDownArrowProcess"/>
    <dgm:cxn modelId="{FE3DA08D-0626-48DA-8B96-0F60639B2C26}" type="presParOf" srcId="{D37691DA-7ECD-4073-BA9B-4D45ED387B29}" destId="{78EE6115-2373-4B81-8634-F7DF46BD56D5}" srcOrd="0" destOrd="0" presId="urn:microsoft.com/office/officeart/2016/7/layout/VerticalDownArrowProcess"/>
    <dgm:cxn modelId="{4B843540-3EA6-49C8-A698-7D4DDBBBFBC0}" type="presParOf" srcId="{D37691DA-7ECD-4073-BA9B-4D45ED387B29}" destId="{80A80571-B8A1-4F9D-B681-A272ACED97E2}" srcOrd="1" destOrd="0" presId="urn:microsoft.com/office/officeart/2016/7/layout/VerticalDownArrowProcess"/>
    <dgm:cxn modelId="{4E61A863-54D9-4B34-8A72-C648BF99CF02}" type="presParOf" srcId="{CFE42DF3-9FE6-40D6-8563-6988527AEE5C}" destId="{3F27B30C-E23B-466B-AB76-D966FD5EC1A8}" srcOrd="1" destOrd="0" presId="urn:microsoft.com/office/officeart/2016/7/layout/VerticalDownArrowProcess"/>
    <dgm:cxn modelId="{92B5C839-7137-4610-A868-220CC149E0E6}" type="presParOf" srcId="{CFE42DF3-9FE6-40D6-8563-6988527AEE5C}" destId="{DA8FABA1-C5BA-4168-96E0-9CEF392DF9E6}" srcOrd="2" destOrd="0" presId="urn:microsoft.com/office/officeart/2016/7/layout/VerticalDownArrowProcess"/>
    <dgm:cxn modelId="{5397D545-E47A-4B27-8373-9BF9FBA1D07B}" type="presParOf" srcId="{DA8FABA1-C5BA-4168-96E0-9CEF392DF9E6}" destId="{13EF9338-9C4B-4F5D-B321-BB3C5706A879}" srcOrd="0" destOrd="0" presId="urn:microsoft.com/office/officeart/2016/7/layout/VerticalDownArrowProcess"/>
    <dgm:cxn modelId="{D07F0543-73FC-4371-874C-B233B92E7388}" type="presParOf" srcId="{DA8FABA1-C5BA-4168-96E0-9CEF392DF9E6}" destId="{6577B58C-006C-476D-A42F-A3529A70E6D7}" srcOrd="1" destOrd="0" presId="urn:microsoft.com/office/officeart/2016/7/layout/VerticalDownArrowProcess"/>
    <dgm:cxn modelId="{533A75BE-9938-42D1-9E0C-3B23CFCF90C5}" type="presParOf" srcId="{DA8FABA1-C5BA-4168-96E0-9CEF392DF9E6}" destId="{4C5D7DCF-206F-4332-96BD-73220E3A3C47}" srcOrd="2" destOrd="0" presId="urn:microsoft.com/office/officeart/2016/7/layout/VerticalDownArrowProcess"/>
    <dgm:cxn modelId="{47D27CD8-3A6F-4AD0-A611-CBF0E369A01B}" type="presParOf" srcId="{CFE42DF3-9FE6-40D6-8563-6988527AEE5C}" destId="{43EB8B5E-8B3E-4279-A5DD-820E37941B72}" srcOrd="3" destOrd="0" presId="urn:microsoft.com/office/officeart/2016/7/layout/VerticalDownArrowProcess"/>
    <dgm:cxn modelId="{B5218AC8-2A0D-4498-B584-AF9D97C13C8E}" type="presParOf" srcId="{CFE42DF3-9FE6-40D6-8563-6988527AEE5C}" destId="{56385A4B-300A-42A3-B10C-5FBDD0C847F9}" srcOrd="4" destOrd="0" presId="urn:microsoft.com/office/officeart/2016/7/layout/VerticalDownArrowProcess"/>
    <dgm:cxn modelId="{64D94172-7DC9-43B0-99EF-500E6B5A35C0}" type="presParOf" srcId="{56385A4B-300A-42A3-B10C-5FBDD0C847F9}" destId="{E91AECFD-EA49-443D-B4FA-609591FED6A5}" srcOrd="0" destOrd="0" presId="urn:microsoft.com/office/officeart/2016/7/layout/VerticalDownArrowProcess"/>
    <dgm:cxn modelId="{20E64575-5CE6-4ED1-9D42-3BAA9948503F}" type="presParOf" srcId="{56385A4B-300A-42A3-B10C-5FBDD0C847F9}" destId="{A6A3190C-5486-4ADF-ADD4-3DD7EBFD4337}" srcOrd="1" destOrd="0" presId="urn:microsoft.com/office/officeart/2016/7/layout/VerticalDownArrowProcess"/>
    <dgm:cxn modelId="{8AFDE8AD-AEE0-4BBB-98F8-013E6206BB97}" type="presParOf" srcId="{56385A4B-300A-42A3-B10C-5FBDD0C847F9}" destId="{D5F17473-1450-403E-B1B0-EDE7B8791CA3}" srcOrd="2" destOrd="0" presId="urn:microsoft.com/office/officeart/2016/7/layout/VerticalDownArrowProcess"/>
    <dgm:cxn modelId="{EEFB253E-5A92-4E3E-96B9-DA052BD1B4EE}" type="presParOf" srcId="{CFE42DF3-9FE6-40D6-8563-6988527AEE5C}" destId="{7820C64E-18E7-4647-97CF-13B2C94D7998}" srcOrd="5" destOrd="0" presId="urn:microsoft.com/office/officeart/2016/7/layout/VerticalDownArrowProcess"/>
    <dgm:cxn modelId="{D852F87C-3095-4DB6-8C92-072491AF873A}" type="presParOf" srcId="{CFE42DF3-9FE6-40D6-8563-6988527AEE5C}" destId="{8DD05F99-A0B9-4AD4-BBF9-1A25AD597FB0}" srcOrd="6" destOrd="0" presId="urn:microsoft.com/office/officeart/2016/7/layout/VerticalDownArrowProcess"/>
    <dgm:cxn modelId="{84402702-7C84-4D32-B50C-D8BF05530508}" type="presParOf" srcId="{8DD05F99-A0B9-4AD4-BBF9-1A25AD597FB0}" destId="{034F29D6-D686-4BE2-ABB9-A81786889662}" srcOrd="0" destOrd="0" presId="urn:microsoft.com/office/officeart/2016/7/layout/VerticalDownArrowProcess"/>
    <dgm:cxn modelId="{98BFCBAA-6973-497D-B019-AAB3267CAF35}" type="presParOf" srcId="{8DD05F99-A0B9-4AD4-BBF9-1A25AD597FB0}" destId="{DDDC081A-33CC-4773-B5DF-157C14553971}" srcOrd="1" destOrd="0" presId="urn:microsoft.com/office/officeart/2016/7/layout/VerticalDownArrowProcess"/>
    <dgm:cxn modelId="{A15DB95D-78DE-46B6-861D-C2E7E806EEDA}" type="presParOf" srcId="{8DD05F99-A0B9-4AD4-BBF9-1A25AD597FB0}" destId="{BFB4F544-45F6-4190-909B-3363B1136487}" srcOrd="2" destOrd="0" presId="urn:microsoft.com/office/officeart/2016/7/layout/VerticalDownArrowProcess"/>
    <dgm:cxn modelId="{C80924DB-E2EC-4A8F-818E-79F0B7DEFA49}" type="presParOf" srcId="{CFE42DF3-9FE6-40D6-8563-6988527AEE5C}" destId="{90D17078-9ADF-442A-9414-66BDFDCA06C2}" srcOrd="7" destOrd="0" presId="urn:microsoft.com/office/officeart/2016/7/layout/VerticalDownArrowProcess"/>
    <dgm:cxn modelId="{3C5D337E-1483-43F7-B901-E6EFE3562F08}" type="presParOf" srcId="{CFE42DF3-9FE6-40D6-8563-6988527AEE5C}" destId="{E29EFABB-A631-422A-BE9D-6B7BD0711AB7}" srcOrd="8" destOrd="0" presId="urn:microsoft.com/office/officeart/2016/7/layout/VerticalDownArrowProcess"/>
    <dgm:cxn modelId="{9BAA5A3D-A394-4C5F-909F-7528C3F77092}" type="presParOf" srcId="{E29EFABB-A631-422A-BE9D-6B7BD0711AB7}" destId="{0B8F0CD7-31E3-4BB8-899B-6F94649EC035}" srcOrd="0" destOrd="0" presId="urn:microsoft.com/office/officeart/2016/7/layout/VerticalDownArrowProcess"/>
    <dgm:cxn modelId="{EC9B72E0-34FE-400E-B861-EEEFE056BB78}" type="presParOf" srcId="{E29EFABB-A631-422A-BE9D-6B7BD0711AB7}" destId="{13257389-25A2-4F21-AE41-37879350DDFD}" srcOrd="1" destOrd="0" presId="urn:microsoft.com/office/officeart/2016/7/layout/VerticalDownArrowProcess"/>
    <dgm:cxn modelId="{34D69E62-FA9A-47C9-80CD-33DDDA467430}" type="presParOf" srcId="{E29EFABB-A631-422A-BE9D-6B7BD0711AB7}" destId="{182B7952-715D-4E61-B30A-791B3011AAB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403FF-33F3-4F6E-93A9-F7453C0EC4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A0910-397A-46DC-8AB9-7101006664EC}">
      <dgm:prSet custT="1"/>
      <dgm:spPr/>
      <dgm:t>
        <a:bodyPr/>
        <a:lstStyle/>
        <a:p>
          <a:pPr algn="ctr"/>
          <a:r>
            <a:rPr lang="en-US" sz="1200" b="0" i="0" baseline="0" dirty="0">
              <a:latin typeface="Goudy Type" panose="00000500000000000000" pitchFamily="2" charset="0"/>
            </a:rPr>
            <a:t>Create a reservation page that allows users to make reservations</a:t>
          </a:r>
          <a:endParaRPr lang="en-US" sz="1200" baseline="0" dirty="0">
            <a:latin typeface="Goudy Type" panose="00000500000000000000" pitchFamily="2" charset="0"/>
          </a:endParaRPr>
        </a:p>
      </dgm:t>
    </dgm:pt>
    <dgm:pt modelId="{9E3B17A9-6A46-448B-BD2D-33DBAFD9B945}" type="parTrans" cxnId="{B146C107-CBEA-44DD-B8FC-2D004094CA07}">
      <dgm:prSet/>
      <dgm:spPr/>
      <dgm:t>
        <a:bodyPr/>
        <a:lstStyle/>
        <a:p>
          <a:endParaRPr lang="en-US"/>
        </a:p>
      </dgm:t>
    </dgm:pt>
    <dgm:pt modelId="{4FD01F9C-9F3F-4401-9233-6A807B7D1C9B}" type="sibTrans" cxnId="{B146C107-CBEA-44DD-B8FC-2D004094CA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2AFEC3-E02E-41DB-9A37-D953416258D1}">
      <dgm:prSet custT="1"/>
      <dgm:spPr/>
      <dgm:t>
        <a:bodyPr/>
        <a:lstStyle/>
        <a:p>
          <a:pPr algn="ctr"/>
          <a:r>
            <a:rPr lang="en-US" sz="1200" b="0" i="0" baseline="0" dirty="0">
              <a:latin typeface="Goudy Type" panose="00000500000000000000" pitchFamily="2" charset="0"/>
            </a:rPr>
            <a:t>Create a menu page that will use an API to gets its data</a:t>
          </a:r>
          <a:endParaRPr lang="en-US" sz="1200" baseline="0" dirty="0">
            <a:latin typeface="Goudy Type" panose="00000500000000000000" pitchFamily="2" charset="0"/>
          </a:endParaRPr>
        </a:p>
      </dgm:t>
    </dgm:pt>
    <dgm:pt modelId="{CAFECB12-B085-4F62-A75F-D92673C14207}" type="parTrans" cxnId="{2300BD01-DDCF-4825-92E3-184214AA11AD}">
      <dgm:prSet/>
      <dgm:spPr/>
      <dgm:t>
        <a:bodyPr/>
        <a:lstStyle/>
        <a:p>
          <a:endParaRPr lang="en-US"/>
        </a:p>
      </dgm:t>
    </dgm:pt>
    <dgm:pt modelId="{2C951FCB-E70F-42FE-A345-63C4CBC5B20A}" type="sibTrans" cxnId="{2300BD01-DDCF-4825-92E3-184214AA11A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B712D4-C669-4A23-AF2B-142B8DBED470}">
      <dgm:prSet custT="1"/>
      <dgm:spPr/>
      <dgm:t>
        <a:bodyPr/>
        <a:lstStyle/>
        <a:p>
          <a:pPr algn="ctr"/>
          <a:r>
            <a:rPr lang="en-US" sz="1200" b="0" i="0" baseline="0" dirty="0">
              <a:latin typeface="Goudy Type" panose="00000500000000000000" pitchFamily="2" charset="0"/>
            </a:rPr>
            <a:t>Create an about page that displays information of the restaurant</a:t>
          </a:r>
          <a:endParaRPr lang="en-US" sz="1200" baseline="0" dirty="0">
            <a:latin typeface="Goudy Type" panose="00000500000000000000" pitchFamily="2" charset="0"/>
          </a:endParaRPr>
        </a:p>
      </dgm:t>
    </dgm:pt>
    <dgm:pt modelId="{A7672E59-23FA-49C2-8072-251E526F49CF}" type="parTrans" cxnId="{991F445F-7C56-4E49-94DB-3D9FC03D6FB0}">
      <dgm:prSet/>
      <dgm:spPr/>
      <dgm:t>
        <a:bodyPr/>
        <a:lstStyle/>
        <a:p>
          <a:endParaRPr lang="en-US"/>
        </a:p>
      </dgm:t>
    </dgm:pt>
    <dgm:pt modelId="{AA06013C-790C-433E-8FC4-943537CBFD6D}" type="sibTrans" cxnId="{991F445F-7C56-4E49-94DB-3D9FC03D6FB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F72F5C2-46E3-4214-8081-8E2B8269D9EA}">
      <dgm:prSet custT="1"/>
      <dgm:spPr/>
      <dgm:t>
        <a:bodyPr/>
        <a:lstStyle/>
        <a:p>
          <a:pPr algn="ctr"/>
          <a:r>
            <a:rPr lang="en-US" sz="1200" b="0" i="0" baseline="0" dirty="0">
              <a:latin typeface="Goudy Type" panose="00000500000000000000" pitchFamily="2" charset="0"/>
            </a:rPr>
            <a:t>Create a </a:t>
          </a:r>
          <a:r>
            <a:rPr lang="en-US" sz="1200" b="0" i="0" baseline="0" dirty="0" err="1">
              <a:latin typeface="Goudy Type" panose="00000500000000000000" pitchFamily="2" charset="0"/>
            </a:rPr>
            <a:t>dockerfile</a:t>
          </a:r>
          <a:r>
            <a:rPr lang="en-US" sz="1200" b="0" i="0" baseline="0" dirty="0">
              <a:latin typeface="Goudy Type" panose="00000500000000000000" pitchFamily="2" charset="0"/>
            </a:rPr>
            <a:t> for the Django project so that I can run it on docker</a:t>
          </a:r>
          <a:endParaRPr lang="en-US" sz="1200" baseline="0" dirty="0">
            <a:latin typeface="Goudy Type" panose="00000500000000000000" pitchFamily="2" charset="0"/>
          </a:endParaRPr>
        </a:p>
      </dgm:t>
    </dgm:pt>
    <dgm:pt modelId="{C87135E0-B5D5-4B7D-9247-F62C585E5C57}" type="parTrans" cxnId="{B6CA400F-3DCE-437A-BA9E-04C3A15EBD30}">
      <dgm:prSet/>
      <dgm:spPr/>
      <dgm:t>
        <a:bodyPr/>
        <a:lstStyle/>
        <a:p>
          <a:endParaRPr lang="en-US"/>
        </a:p>
      </dgm:t>
    </dgm:pt>
    <dgm:pt modelId="{A5BEADB8-514A-451B-A18B-E7338E72F19D}" type="sibTrans" cxnId="{B6CA400F-3DCE-437A-BA9E-04C3A15EBD3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396154D-15D9-4098-82AD-E4C0943FFE17}">
      <dgm:prSet custT="1"/>
      <dgm:spPr/>
      <dgm:t>
        <a:bodyPr/>
        <a:lstStyle/>
        <a:p>
          <a:pPr algn="ctr"/>
          <a:r>
            <a:rPr lang="en-US" sz="1200" b="0" i="0" baseline="0" dirty="0">
              <a:latin typeface="Goudy Type" panose="00000500000000000000" pitchFamily="2" charset="0"/>
            </a:rPr>
            <a:t>Create an Apache docker container</a:t>
          </a:r>
          <a:endParaRPr lang="en-US" sz="1200" baseline="0" dirty="0">
            <a:latin typeface="Goudy Type" panose="00000500000000000000" pitchFamily="2" charset="0"/>
          </a:endParaRPr>
        </a:p>
      </dgm:t>
    </dgm:pt>
    <dgm:pt modelId="{6D7A72B3-E3FD-42DB-A265-48AD8A6AA991}" type="parTrans" cxnId="{ABCD838B-1D24-48DC-83B4-0ACC8A6EACDA}">
      <dgm:prSet/>
      <dgm:spPr/>
      <dgm:t>
        <a:bodyPr/>
        <a:lstStyle/>
        <a:p>
          <a:endParaRPr lang="en-US"/>
        </a:p>
      </dgm:t>
    </dgm:pt>
    <dgm:pt modelId="{21794128-F145-4D77-8CF6-FFB31E8D3A65}" type="sibTrans" cxnId="{ABCD838B-1D24-48DC-83B4-0ACC8A6EACD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8B8B36E-2C39-4DC6-8DB2-09E937119D3E}" type="pres">
      <dgm:prSet presAssocID="{816403FF-33F3-4F6E-93A9-F7453C0EC401}" presName="Name0" presStyleCnt="0">
        <dgm:presLayoutVars>
          <dgm:animLvl val="lvl"/>
          <dgm:resizeHandles val="exact"/>
        </dgm:presLayoutVars>
      </dgm:prSet>
      <dgm:spPr/>
    </dgm:pt>
    <dgm:pt modelId="{418F22E5-412A-4697-8A1D-C5A2A27CEE0A}" type="pres">
      <dgm:prSet presAssocID="{356A0910-397A-46DC-8AB9-7101006664EC}" presName="compositeNode" presStyleCnt="0">
        <dgm:presLayoutVars>
          <dgm:bulletEnabled val="1"/>
        </dgm:presLayoutVars>
      </dgm:prSet>
      <dgm:spPr/>
    </dgm:pt>
    <dgm:pt modelId="{8848377F-0DAA-42FB-A000-C4715E649036}" type="pres">
      <dgm:prSet presAssocID="{356A0910-397A-46DC-8AB9-7101006664EC}" presName="bgRect" presStyleLbl="bgAccFollowNode1" presStyleIdx="0" presStyleCnt="5"/>
      <dgm:spPr/>
    </dgm:pt>
    <dgm:pt modelId="{C3DF1CB9-C573-4C49-8185-C66D9B041F59}" type="pres">
      <dgm:prSet presAssocID="{4FD01F9C-9F3F-4401-9233-6A807B7D1C9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36A074EB-1F3E-4D2A-85A2-0FE46CB8C959}" type="pres">
      <dgm:prSet presAssocID="{356A0910-397A-46DC-8AB9-7101006664EC}" presName="bottomLine" presStyleLbl="alignNode1" presStyleIdx="1" presStyleCnt="10">
        <dgm:presLayoutVars/>
      </dgm:prSet>
      <dgm:spPr/>
    </dgm:pt>
    <dgm:pt modelId="{9C4554C6-7F2D-4714-A804-1AA3CEC80CEC}" type="pres">
      <dgm:prSet presAssocID="{356A0910-397A-46DC-8AB9-7101006664EC}" presName="nodeText" presStyleLbl="bgAccFollowNode1" presStyleIdx="0" presStyleCnt="5">
        <dgm:presLayoutVars>
          <dgm:bulletEnabled val="1"/>
        </dgm:presLayoutVars>
      </dgm:prSet>
      <dgm:spPr/>
    </dgm:pt>
    <dgm:pt modelId="{3DD4D172-DEAA-4766-92EB-8967722B4760}" type="pres">
      <dgm:prSet presAssocID="{4FD01F9C-9F3F-4401-9233-6A807B7D1C9B}" presName="sibTrans" presStyleCnt="0"/>
      <dgm:spPr/>
    </dgm:pt>
    <dgm:pt modelId="{0981676B-2502-43FE-BED1-0E489FD4808B}" type="pres">
      <dgm:prSet presAssocID="{542AFEC3-E02E-41DB-9A37-D953416258D1}" presName="compositeNode" presStyleCnt="0">
        <dgm:presLayoutVars>
          <dgm:bulletEnabled val="1"/>
        </dgm:presLayoutVars>
      </dgm:prSet>
      <dgm:spPr/>
    </dgm:pt>
    <dgm:pt modelId="{0BFF9168-3A35-4194-8B17-48121F89F0A9}" type="pres">
      <dgm:prSet presAssocID="{542AFEC3-E02E-41DB-9A37-D953416258D1}" presName="bgRect" presStyleLbl="bgAccFollowNode1" presStyleIdx="1" presStyleCnt="5"/>
      <dgm:spPr/>
    </dgm:pt>
    <dgm:pt modelId="{B06A2AA7-9EC0-4A02-9540-C88B6C9A4722}" type="pres">
      <dgm:prSet presAssocID="{2C951FCB-E70F-42FE-A345-63C4CBC5B20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3CD4DFC-CBE0-4390-A50D-78118309BDA1}" type="pres">
      <dgm:prSet presAssocID="{542AFEC3-E02E-41DB-9A37-D953416258D1}" presName="bottomLine" presStyleLbl="alignNode1" presStyleIdx="3" presStyleCnt="10">
        <dgm:presLayoutVars/>
      </dgm:prSet>
      <dgm:spPr/>
    </dgm:pt>
    <dgm:pt modelId="{A3215BB7-F276-46D1-8641-11144BB28613}" type="pres">
      <dgm:prSet presAssocID="{542AFEC3-E02E-41DB-9A37-D953416258D1}" presName="nodeText" presStyleLbl="bgAccFollowNode1" presStyleIdx="1" presStyleCnt="5">
        <dgm:presLayoutVars>
          <dgm:bulletEnabled val="1"/>
        </dgm:presLayoutVars>
      </dgm:prSet>
      <dgm:spPr/>
    </dgm:pt>
    <dgm:pt modelId="{9044C209-F643-45D3-A721-4163DF0D59C3}" type="pres">
      <dgm:prSet presAssocID="{2C951FCB-E70F-42FE-A345-63C4CBC5B20A}" presName="sibTrans" presStyleCnt="0"/>
      <dgm:spPr/>
    </dgm:pt>
    <dgm:pt modelId="{F5449DE9-013F-486C-A8C7-0A4461EBD8EE}" type="pres">
      <dgm:prSet presAssocID="{03B712D4-C669-4A23-AF2B-142B8DBED470}" presName="compositeNode" presStyleCnt="0">
        <dgm:presLayoutVars>
          <dgm:bulletEnabled val="1"/>
        </dgm:presLayoutVars>
      </dgm:prSet>
      <dgm:spPr/>
    </dgm:pt>
    <dgm:pt modelId="{A414B4BC-C4FA-4D36-BDC9-2FC993C765FC}" type="pres">
      <dgm:prSet presAssocID="{03B712D4-C669-4A23-AF2B-142B8DBED470}" presName="bgRect" presStyleLbl="bgAccFollowNode1" presStyleIdx="2" presStyleCnt="5" custLinFactNeighborX="-3698" custLinFactNeighborY="-1231"/>
      <dgm:spPr/>
    </dgm:pt>
    <dgm:pt modelId="{3B733467-E652-4ACB-87FE-F552B3C372F0}" type="pres">
      <dgm:prSet presAssocID="{AA06013C-790C-433E-8FC4-943537CBFD6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D2F343A-449E-438A-8EDC-B8670CB52427}" type="pres">
      <dgm:prSet presAssocID="{03B712D4-C669-4A23-AF2B-142B8DBED470}" presName="bottomLine" presStyleLbl="alignNode1" presStyleIdx="5" presStyleCnt="10">
        <dgm:presLayoutVars/>
      </dgm:prSet>
      <dgm:spPr/>
    </dgm:pt>
    <dgm:pt modelId="{8549F6BB-EBCA-4111-BDF0-6A143BE07528}" type="pres">
      <dgm:prSet presAssocID="{03B712D4-C669-4A23-AF2B-142B8DBED470}" presName="nodeText" presStyleLbl="bgAccFollowNode1" presStyleIdx="2" presStyleCnt="5">
        <dgm:presLayoutVars>
          <dgm:bulletEnabled val="1"/>
        </dgm:presLayoutVars>
      </dgm:prSet>
      <dgm:spPr/>
    </dgm:pt>
    <dgm:pt modelId="{C2A9438A-6BD6-4953-9462-5797C170C75D}" type="pres">
      <dgm:prSet presAssocID="{AA06013C-790C-433E-8FC4-943537CBFD6D}" presName="sibTrans" presStyleCnt="0"/>
      <dgm:spPr/>
    </dgm:pt>
    <dgm:pt modelId="{316C680E-08C0-4122-9FDD-9DDD3FD55611}" type="pres">
      <dgm:prSet presAssocID="{6F72F5C2-46E3-4214-8081-8E2B8269D9EA}" presName="compositeNode" presStyleCnt="0">
        <dgm:presLayoutVars>
          <dgm:bulletEnabled val="1"/>
        </dgm:presLayoutVars>
      </dgm:prSet>
      <dgm:spPr/>
    </dgm:pt>
    <dgm:pt modelId="{796D026F-A000-4285-8679-D787920D5358}" type="pres">
      <dgm:prSet presAssocID="{6F72F5C2-46E3-4214-8081-8E2B8269D9EA}" presName="bgRect" presStyleLbl="bgAccFollowNode1" presStyleIdx="3" presStyleCnt="5"/>
      <dgm:spPr/>
    </dgm:pt>
    <dgm:pt modelId="{E67A05DD-21AA-4D10-8A78-D4E958D70BD8}" type="pres">
      <dgm:prSet presAssocID="{A5BEADB8-514A-451B-A18B-E7338E72F19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EEF2278-E8D1-46A2-9639-C2FE367801F1}" type="pres">
      <dgm:prSet presAssocID="{6F72F5C2-46E3-4214-8081-8E2B8269D9EA}" presName="bottomLine" presStyleLbl="alignNode1" presStyleIdx="7" presStyleCnt="10">
        <dgm:presLayoutVars/>
      </dgm:prSet>
      <dgm:spPr/>
    </dgm:pt>
    <dgm:pt modelId="{B4416971-A319-43BB-9039-820D931B1C37}" type="pres">
      <dgm:prSet presAssocID="{6F72F5C2-46E3-4214-8081-8E2B8269D9EA}" presName="nodeText" presStyleLbl="bgAccFollowNode1" presStyleIdx="3" presStyleCnt="5">
        <dgm:presLayoutVars>
          <dgm:bulletEnabled val="1"/>
        </dgm:presLayoutVars>
      </dgm:prSet>
      <dgm:spPr/>
    </dgm:pt>
    <dgm:pt modelId="{8E52DA5A-7F33-4852-B36E-C906E8850CA2}" type="pres">
      <dgm:prSet presAssocID="{A5BEADB8-514A-451B-A18B-E7338E72F19D}" presName="sibTrans" presStyleCnt="0"/>
      <dgm:spPr/>
    </dgm:pt>
    <dgm:pt modelId="{17567DFD-0996-42D3-B34D-A7E5800AFB1E}" type="pres">
      <dgm:prSet presAssocID="{5396154D-15D9-4098-82AD-E4C0943FFE17}" presName="compositeNode" presStyleCnt="0">
        <dgm:presLayoutVars>
          <dgm:bulletEnabled val="1"/>
        </dgm:presLayoutVars>
      </dgm:prSet>
      <dgm:spPr/>
    </dgm:pt>
    <dgm:pt modelId="{542FF847-6E57-4921-BDF4-C59E2D7DFEBA}" type="pres">
      <dgm:prSet presAssocID="{5396154D-15D9-4098-82AD-E4C0943FFE17}" presName="bgRect" presStyleLbl="bgAccFollowNode1" presStyleIdx="4" presStyleCnt="5"/>
      <dgm:spPr/>
    </dgm:pt>
    <dgm:pt modelId="{7BDFC6BB-6A6F-41D7-8A37-F7CA7CBEE055}" type="pres">
      <dgm:prSet presAssocID="{21794128-F145-4D77-8CF6-FFB31E8D3A6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56E14F23-A95A-4E58-9FA1-EF0D3F3631DA}" type="pres">
      <dgm:prSet presAssocID="{5396154D-15D9-4098-82AD-E4C0943FFE17}" presName="bottomLine" presStyleLbl="alignNode1" presStyleIdx="9" presStyleCnt="10">
        <dgm:presLayoutVars/>
      </dgm:prSet>
      <dgm:spPr/>
    </dgm:pt>
    <dgm:pt modelId="{B640C2B9-FD48-43C5-BCD3-D8DD7FB2B8A2}" type="pres">
      <dgm:prSet presAssocID="{5396154D-15D9-4098-82AD-E4C0943FFE1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300BD01-DDCF-4825-92E3-184214AA11AD}" srcId="{816403FF-33F3-4F6E-93A9-F7453C0EC401}" destId="{542AFEC3-E02E-41DB-9A37-D953416258D1}" srcOrd="1" destOrd="0" parTransId="{CAFECB12-B085-4F62-A75F-D92673C14207}" sibTransId="{2C951FCB-E70F-42FE-A345-63C4CBC5B20A}"/>
    <dgm:cxn modelId="{6BB9FA06-1524-4286-BF92-967FEEB4011F}" type="presOf" srcId="{03B712D4-C669-4A23-AF2B-142B8DBED470}" destId="{8549F6BB-EBCA-4111-BDF0-6A143BE07528}" srcOrd="1" destOrd="0" presId="urn:microsoft.com/office/officeart/2016/7/layout/BasicLinearProcessNumbered"/>
    <dgm:cxn modelId="{B146C107-CBEA-44DD-B8FC-2D004094CA07}" srcId="{816403FF-33F3-4F6E-93A9-F7453C0EC401}" destId="{356A0910-397A-46DC-8AB9-7101006664EC}" srcOrd="0" destOrd="0" parTransId="{9E3B17A9-6A46-448B-BD2D-33DBAFD9B945}" sibTransId="{4FD01F9C-9F3F-4401-9233-6A807B7D1C9B}"/>
    <dgm:cxn modelId="{B6CA400F-3DCE-437A-BA9E-04C3A15EBD30}" srcId="{816403FF-33F3-4F6E-93A9-F7453C0EC401}" destId="{6F72F5C2-46E3-4214-8081-8E2B8269D9EA}" srcOrd="3" destOrd="0" parTransId="{C87135E0-B5D5-4B7D-9247-F62C585E5C57}" sibTransId="{A5BEADB8-514A-451B-A18B-E7338E72F19D}"/>
    <dgm:cxn modelId="{CE0AEA1F-AB9D-4234-BBC0-EDAFB07E17E1}" type="presOf" srcId="{AA06013C-790C-433E-8FC4-943537CBFD6D}" destId="{3B733467-E652-4ACB-87FE-F552B3C372F0}" srcOrd="0" destOrd="0" presId="urn:microsoft.com/office/officeart/2016/7/layout/BasicLinearProcessNumbered"/>
    <dgm:cxn modelId="{7E568225-C0F0-4752-9FB6-2001362688A6}" type="presOf" srcId="{4FD01F9C-9F3F-4401-9233-6A807B7D1C9B}" destId="{C3DF1CB9-C573-4C49-8185-C66D9B041F59}" srcOrd="0" destOrd="0" presId="urn:microsoft.com/office/officeart/2016/7/layout/BasicLinearProcessNumbered"/>
    <dgm:cxn modelId="{9452B427-F6AA-42E7-B663-CF7F1603ED3A}" type="presOf" srcId="{542AFEC3-E02E-41DB-9A37-D953416258D1}" destId="{A3215BB7-F276-46D1-8641-11144BB28613}" srcOrd="1" destOrd="0" presId="urn:microsoft.com/office/officeart/2016/7/layout/BasicLinearProcessNumbered"/>
    <dgm:cxn modelId="{7C427C2F-C433-4653-B407-DB03DF84D62B}" type="presOf" srcId="{6F72F5C2-46E3-4214-8081-8E2B8269D9EA}" destId="{796D026F-A000-4285-8679-D787920D5358}" srcOrd="0" destOrd="0" presId="urn:microsoft.com/office/officeart/2016/7/layout/BasicLinearProcessNumbered"/>
    <dgm:cxn modelId="{5C17E940-EDD5-4116-8D5C-A61A38AE2484}" type="presOf" srcId="{542AFEC3-E02E-41DB-9A37-D953416258D1}" destId="{0BFF9168-3A35-4194-8B17-48121F89F0A9}" srcOrd="0" destOrd="0" presId="urn:microsoft.com/office/officeart/2016/7/layout/BasicLinearProcessNumbered"/>
    <dgm:cxn modelId="{991F445F-7C56-4E49-94DB-3D9FC03D6FB0}" srcId="{816403FF-33F3-4F6E-93A9-F7453C0EC401}" destId="{03B712D4-C669-4A23-AF2B-142B8DBED470}" srcOrd="2" destOrd="0" parTransId="{A7672E59-23FA-49C2-8072-251E526F49CF}" sibTransId="{AA06013C-790C-433E-8FC4-943537CBFD6D}"/>
    <dgm:cxn modelId="{5745106E-221F-4505-9390-6F8DE16FFA76}" type="presOf" srcId="{816403FF-33F3-4F6E-93A9-F7453C0EC401}" destId="{98B8B36E-2C39-4DC6-8DB2-09E937119D3E}" srcOrd="0" destOrd="0" presId="urn:microsoft.com/office/officeart/2016/7/layout/BasicLinearProcessNumbered"/>
    <dgm:cxn modelId="{5A82B150-4141-44F2-B0A0-7ABE8C681953}" type="presOf" srcId="{03B712D4-C669-4A23-AF2B-142B8DBED470}" destId="{A414B4BC-C4FA-4D36-BDC9-2FC993C765FC}" srcOrd="0" destOrd="0" presId="urn:microsoft.com/office/officeart/2016/7/layout/BasicLinearProcessNumbered"/>
    <dgm:cxn modelId="{60110972-3AE8-4605-AF4E-0C202B7A5154}" type="presOf" srcId="{356A0910-397A-46DC-8AB9-7101006664EC}" destId="{9C4554C6-7F2D-4714-A804-1AA3CEC80CEC}" srcOrd="1" destOrd="0" presId="urn:microsoft.com/office/officeart/2016/7/layout/BasicLinearProcessNumbered"/>
    <dgm:cxn modelId="{BBAC1856-095B-4BBB-AE5E-252B58437A18}" type="presOf" srcId="{2C951FCB-E70F-42FE-A345-63C4CBC5B20A}" destId="{B06A2AA7-9EC0-4A02-9540-C88B6C9A4722}" srcOrd="0" destOrd="0" presId="urn:microsoft.com/office/officeart/2016/7/layout/BasicLinearProcessNumbered"/>
    <dgm:cxn modelId="{8343107E-0849-4327-AF3C-AD5AAD7C293E}" type="presOf" srcId="{6F72F5C2-46E3-4214-8081-8E2B8269D9EA}" destId="{B4416971-A319-43BB-9039-820D931B1C37}" srcOrd="1" destOrd="0" presId="urn:microsoft.com/office/officeart/2016/7/layout/BasicLinearProcessNumbered"/>
    <dgm:cxn modelId="{ABCD838B-1D24-48DC-83B4-0ACC8A6EACDA}" srcId="{816403FF-33F3-4F6E-93A9-F7453C0EC401}" destId="{5396154D-15D9-4098-82AD-E4C0943FFE17}" srcOrd="4" destOrd="0" parTransId="{6D7A72B3-E3FD-42DB-A265-48AD8A6AA991}" sibTransId="{21794128-F145-4D77-8CF6-FFB31E8D3A65}"/>
    <dgm:cxn modelId="{223E7297-9860-4CDD-AD7E-6AA6C5549F19}" type="presOf" srcId="{5396154D-15D9-4098-82AD-E4C0943FFE17}" destId="{B640C2B9-FD48-43C5-BCD3-D8DD7FB2B8A2}" srcOrd="1" destOrd="0" presId="urn:microsoft.com/office/officeart/2016/7/layout/BasicLinearProcessNumbered"/>
    <dgm:cxn modelId="{6F9EF998-1341-4555-966D-AA50D384A5AE}" type="presOf" srcId="{5396154D-15D9-4098-82AD-E4C0943FFE17}" destId="{542FF847-6E57-4921-BDF4-C59E2D7DFEBA}" srcOrd="0" destOrd="0" presId="urn:microsoft.com/office/officeart/2016/7/layout/BasicLinearProcessNumbered"/>
    <dgm:cxn modelId="{1F3C07B9-4785-43CC-8DB0-9F0AEF174E4B}" type="presOf" srcId="{21794128-F145-4D77-8CF6-FFB31E8D3A65}" destId="{7BDFC6BB-6A6F-41D7-8A37-F7CA7CBEE055}" srcOrd="0" destOrd="0" presId="urn:microsoft.com/office/officeart/2016/7/layout/BasicLinearProcessNumbered"/>
    <dgm:cxn modelId="{3DA479D6-A364-408C-B6A5-46F3B1F20BBC}" type="presOf" srcId="{356A0910-397A-46DC-8AB9-7101006664EC}" destId="{8848377F-0DAA-42FB-A000-C4715E649036}" srcOrd="0" destOrd="0" presId="urn:microsoft.com/office/officeart/2016/7/layout/BasicLinearProcessNumbered"/>
    <dgm:cxn modelId="{93B5C0DB-17E3-4E0F-9711-F1E18FB8C591}" type="presOf" srcId="{A5BEADB8-514A-451B-A18B-E7338E72F19D}" destId="{E67A05DD-21AA-4D10-8A78-D4E958D70BD8}" srcOrd="0" destOrd="0" presId="urn:microsoft.com/office/officeart/2016/7/layout/BasicLinearProcessNumbered"/>
    <dgm:cxn modelId="{43B8EF77-82BA-4788-B3CC-A730DBEC624F}" type="presParOf" srcId="{98B8B36E-2C39-4DC6-8DB2-09E937119D3E}" destId="{418F22E5-412A-4697-8A1D-C5A2A27CEE0A}" srcOrd="0" destOrd="0" presId="urn:microsoft.com/office/officeart/2016/7/layout/BasicLinearProcessNumbered"/>
    <dgm:cxn modelId="{50907586-0ACD-482B-A440-7A7262FC703C}" type="presParOf" srcId="{418F22E5-412A-4697-8A1D-C5A2A27CEE0A}" destId="{8848377F-0DAA-42FB-A000-C4715E649036}" srcOrd="0" destOrd="0" presId="urn:microsoft.com/office/officeart/2016/7/layout/BasicLinearProcessNumbered"/>
    <dgm:cxn modelId="{737D86A5-77B7-42D6-A6B5-AEB99B4EE7E8}" type="presParOf" srcId="{418F22E5-412A-4697-8A1D-C5A2A27CEE0A}" destId="{C3DF1CB9-C573-4C49-8185-C66D9B041F59}" srcOrd="1" destOrd="0" presId="urn:microsoft.com/office/officeart/2016/7/layout/BasicLinearProcessNumbered"/>
    <dgm:cxn modelId="{A2E60587-F095-4990-96ED-1B1017651ACB}" type="presParOf" srcId="{418F22E5-412A-4697-8A1D-C5A2A27CEE0A}" destId="{36A074EB-1F3E-4D2A-85A2-0FE46CB8C959}" srcOrd="2" destOrd="0" presId="urn:microsoft.com/office/officeart/2016/7/layout/BasicLinearProcessNumbered"/>
    <dgm:cxn modelId="{18F3B113-64AD-45CB-92E8-D1DFC458C1E2}" type="presParOf" srcId="{418F22E5-412A-4697-8A1D-C5A2A27CEE0A}" destId="{9C4554C6-7F2D-4714-A804-1AA3CEC80CEC}" srcOrd="3" destOrd="0" presId="urn:microsoft.com/office/officeart/2016/7/layout/BasicLinearProcessNumbered"/>
    <dgm:cxn modelId="{14B443D6-60DF-48E7-85E0-9BE2BC1B9115}" type="presParOf" srcId="{98B8B36E-2C39-4DC6-8DB2-09E937119D3E}" destId="{3DD4D172-DEAA-4766-92EB-8967722B4760}" srcOrd="1" destOrd="0" presId="urn:microsoft.com/office/officeart/2016/7/layout/BasicLinearProcessNumbered"/>
    <dgm:cxn modelId="{011F6BD6-2634-45C8-B3CA-D56CF46F228E}" type="presParOf" srcId="{98B8B36E-2C39-4DC6-8DB2-09E937119D3E}" destId="{0981676B-2502-43FE-BED1-0E489FD4808B}" srcOrd="2" destOrd="0" presId="urn:microsoft.com/office/officeart/2016/7/layout/BasicLinearProcessNumbered"/>
    <dgm:cxn modelId="{55261B45-2553-40D6-9D5B-453DD9AC1B92}" type="presParOf" srcId="{0981676B-2502-43FE-BED1-0E489FD4808B}" destId="{0BFF9168-3A35-4194-8B17-48121F89F0A9}" srcOrd="0" destOrd="0" presId="urn:microsoft.com/office/officeart/2016/7/layout/BasicLinearProcessNumbered"/>
    <dgm:cxn modelId="{B52CFF86-9CC3-40E6-9396-2DB13D8763BE}" type="presParOf" srcId="{0981676B-2502-43FE-BED1-0E489FD4808B}" destId="{B06A2AA7-9EC0-4A02-9540-C88B6C9A4722}" srcOrd="1" destOrd="0" presId="urn:microsoft.com/office/officeart/2016/7/layout/BasicLinearProcessNumbered"/>
    <dgm:cxn modelId="{3F79D082-64E1-4646-81A7-DA515068EE5A}" type="presParOf" srcId="{0981676B-2502-43FE-BED1-0E489FD4808B}" destId="{53CD4DFC-CBE0-4390-A50D-78118309BDA1}" srcOrd="2" destOrd="0" presId="urn:microsoft.com/office/officeart/2016/7/layout/BasicLinearProcessNumbered"/>
    <dgm:cxn modelId="{0B46A076-9BC3-4F7E-8825-FF6FFF982DEE}" type="presParOf" srcId="{0981676B-2502-43FE-BED1-0E489FD4808B}" destId="{A3215BB7-F276-46D1-8641-11144BB28613}" srcOrd="3" destOrd="0" presId="urn:microsoft.com/office/officeart/2016/7/layout/BasicLinearProcessNumbered"/>
    <dgm:cxn modelId="{D3B1A557-C2D3-4E63-93FA-C2CC5F52C8E3}" type="presParOf" srcId="{98B8B36E-2C39-4DC6-8DB2-09E937119D3E}" destId="{9044C209-F643-45D3-A721-4163DF0D59C3}" srcOrd="3" destOrd="0" presId="urn:microsoft.com/office/officeart/2016/7/layout/BasicLinearProcessNumbered"/>
    <dgm:cxn modelId="{E6B6DCC2-17FB-4A40-9F36-1450CB0D0C42}" type="presParOf" srcId="{98B8B36E-2C39-4DC6-8DB2-09E937119D3E}" destId="{F5449DE9-013F-486C-A8C7-0A4461EBD8EE}" srcOrd="4" destOrd="0" presId="urn:microsoft.com/office/officeart/2016/7/layout/BasicLinearProcessNumbered"/>
    <dgm:cxn modelId="{F80A4B91-7867-4A96-8095-3E0B41FA3C98}" type="presParOf" srcId="{F5449DE9-013F-486C-A8C7-0A4461EBD8EE}" destId="{A414B4BC-C4FA-4D36-BDC9-2FC993C765FC}" srcOrd="0" destOrd="0" presId="urn:microsoft.com/office/officeart/2016/7/layout/BasicLinearProcessNumbered"/>
    <dgm:cxn modelId="{06C314EB-A166-4553-A537-DF5F592A0EC7}" type="presParOf" srcId="{F5449DE9-013F-486C-A8C7-0A4461EBD8EE}" destId="{3B733467-E652-4ACB-87FE-F552B3C372F0}" srcOrd="1" destOrd="0" presId="urn:microsoft.com/office/officeart/2016/7/layout/BasicLinearProcessNumbered"/>
    <dgm:cxn modelId="{7B1E6E3E-3490-4850-BB50-18267E7C7AD0}" type="presParOf" srcId="{F5449DE9-013F-486C-A8C7-0A4461EBD8EE}" destId="{8D2F343A-449E-438A-8EDC-B8670CB52427}" srcOrd="2" destOrd="0" presId="urn:microsoft.com/office/officeart/2016/7/layout/BasicLinearProcessNumbered"/>
    <dgm:cxn modelId="{130FABC1-926F-400A-9566-D5BEE02E36EA}" type="presParOf" srcId="{F5449DE9-013F-486C-A8C7-0A4461EBD8EE}" destId="{8549F6BB-EBCA-4111-BDF0-6A143BE07528}" srcOrd="3" destOrd="0" presId="urn:microsoft.com/office/officeart/2016/7/layout/BasicLinearProcessNumbered"/>
    <dgm:cxn modelId="{F98190B3-8002-4EAF-B79E-8564E1CE029B}" type="presParOf" srcId="{98B8B36E-2C39-4DC6-8DB2-09E937119D3E}" destId="{C2A9438A-6BD6-4953-9462-5797C170C75D}" srcOrd="5" destOrd="0" presId="urn:microsoft.com/office/officeart/2016/7/layout/BasicLinearProcessNumbered"/>
    <dgm:cxn modelId="{B7D19595-BE92-4F8E-B71D-BF543D44EAD8}" type="presParOf" srcId="{98B8B36E-2C39-4DC6-8DB2-09E937119D3E}" destId="{316C680E-08C0-4122-9FDD-9DDD3FD55611}" srcOrd="6" destOrd="0" presId="urn:microsoft.com/office/officeart/2016/7/layout/BasicLinearProcessNumbered"/>
    <dgm:cxn modelId="{8AA1CF61-1A21-4F8C-96C8-FC9E9E113BC9}" type="presParOf" srcId="{316C680E-08C0-4122-9FDD-9DDD3FD55611}" destId="{796D026F-A000-4285-8679-D787920D5358}" srcOrd="0" destOrd="0" presId="urn:microsoft.com/office/officeart/2016/7/layout/BasicLinearProcessNumbered"/>
    <dgm:cxn modelId="{5169DAD4-1FF3-4232-87EE-2A10B15A5E02}" type="presParOf" srcId="{316C680E-08C0-4122-9FDD-9DDD3FD55611}" destId="{E67A05DD-21AA-4D10-8A78-D4E958D70BD8}" srcOrd="1" destOrd="0" presId="urn:microsoft.com/office/officeart/2016/7/layout/BasicLinearProcessNumbered"/>
    <dgm:cxn modelId="{E7BEBDD7-6C38-41DA-91F9-F2CA05F5BB30}" type="presParOf" srcId="{316C680E-08C0-4122-9FDD-9DDD3FD55611}" destId="{EEEF2278-E8D1-46A2-9639-C2FE367801F1}" srcOrd="2" destOrd="0" presId="urn:microsoft.com/office/officeart/2016/7/layout/BasicLinearProcessNumbered"/>
    <dgm:cxn modelId="{1D1086EA-51AB-4A2B-ADD4-95410545A09C}" type="presParOf" srcId="{316C680E-08C0-4122-9FDD-9DDD3FD55611}" destId="{B4416971-A319-43BB-9039-820D931B1C37}" srcOrd="3" destOrd="0" presId="urn:microsoft.com/office/officeart/2016/7/layout/BasicLinearProcessNumbered"/>
    <dgm:cxn modelId="{18CD1810-5F87-4FA6-957E-EB28CBB0F237}" type="presParOf" srcId="{98B8B36E-2C39-4DC6-8DB2-09E937119D3E}" destId="{8E52DA5A-7F33-4852-B36E-C906E8850CA2}" srcOrd="7" destOrd="0" presId="urn:microsoft.com/office/officeart/2016/7/layout/BasicLinearProcessNumbered"/>
    <dgm:cxn modelId="{9DC837F3-72C7-4F9B-8E26-DB6982B5D6BC}" type="presParOf" srcId="{98B8B36E-2C39-4DC6-8DB2-09E937119D3E}" destId="{17567DFD-0996-42D3-B34D-A7E5800AFB1E}" srcOrd="8" destOrd="0" presId="urn:microsoft.com/office/officeart/2016/7/layout/BasicLinearProcessNumbered"/>
    <dgm:cxn modelId="{2715E97B-2D96-4B00-B590-BE1E5FDAC61E}" type="presParOf" srcId="{17567DFD-0996-42D3-B34D-A7E5800AFB1E}" destId="{542FF847-6E57-4921-BDF4-C59E2D7DFEBA}" srcOrd="0" destOrd="0" presId="urn:microsoft.com/office/officeart/2016/7/layout/BasicLinearProcessNumbered"/>
    <dgm:cxn modelId="{D0CD2A3A-3500-4138-805F-9B4FD480957E}" type="presParOf" srcId="{17567DFD-0996-42D3-B34D-A7E5800AFB1E}" destId="{7BDFC6BB-6A6F-41D7-8A37-F7CA7CBEE055}" srcOrd="1" destOrd="0" presId="urn:microsoft.com/office/officeart/2016/7/layout/BasicLinearProcessNumbered"/>
    <dgm:cxn modelId="{FC88FB2A-A32B-42C8-8287-189A32F18D04}" type="presParOf" srcId="{17567DFD-0996-42D3-B34D-A7E5800AFB1E}" destId="{56E14F23-A95A-4E58-9FA1-EF0D3F3631DA}" srcOrd="2" destOrd="0" presId="urn:microsoft.com/office/officeart/2016/7/layout/BasicLinearProcessNumbered"/>
    <dgm:cxn modelId="{A3454AEF-0725-4DA1-B0FD-224AE6CFF205}" type="presParOf" srcId="{17567DFD-0996-42D3-B34D-A7E5800AFB1E}" destId="{B640C2B9-FD48-43C5-BCD3-D8DD7FB2B8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E6115-2373-4B81-8634-F7DF46BD56D5}">
      <dsp:nvSpPr>
        <dsp:cNvPr id="0" name=""/>
        <dsp:cNvSpPr/>
      </dsp:nvSpPr>
      <dsp:spPr>
        <a:xfrm>
          <a:off x="0" y="2774898"/>
          <a:ext cx="2231060" cy="45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73" tIns="113792" rIns="15867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strike="noStrike" kern="1200" spc="-1" baseline="0" dirty="0">
              <a:latin typeface="Goudy Type" panose="00000500000000000000" pitchFamily="2" charset="0"/>
            </a:rPr>
            <a:t>Contact Us</a:t>
          </a:r>
          <a:endParaRPr lang="en-US" sz="1600" kern="1200" baseline="0" dirty="0">
            <a:latin typeface="Goudy Type" panose="00000500000000000000" pitchFamily="2" charset="0"/>
          </a:endParaRPr>
        </a:p>
      </dsp:txBody>
      <dsp:txXfrm>
        <a:off x="0" y="2774898"/>
        <a:ext cx="2231060" cy="455245"/>
      </dsp:txXfrm>
    </dsp:sp>
    <dsp:sp modelId="{80A80571-B8A1-4F9D-B681-A272ACED97E2}">
      <dsp:nvSpPr>
        <dsp:cNvPr id="0" name=""/>
        <dsp:cNvSpPr/>
      </dsp:nvSpPr>
      <dsp:spPr>
        <a:xfrm>
          <a:off x="2231060" y="2774898"/>
          <a:ext cx="6693180" cy="455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69" tIns="177800" rIns="13576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strike="noStrike" kern="1200" spc="-1" baseline="0" dirty="0">
              <a:latin typeface="Goudy Type" panose="00000500000000000000" pitchFamily="2" charset="0"/>
            </a:rPr>
            <a:t>Input Form</a:t>
          </a:r>
          <a:endParaRPr lang="en-US" sz="1400" b="0" i="0" kern="1200" baseline="0" dirty="0">
            <a:latin typeface="Goudy Type" panose="00000500000000000000" pitchFamily="2" charset="0"/>
          </a:endParaRPr>
        </a:p>
      </dsp:txBody>
      <dsp:txXfrm>
        <a:off x="2231060" y="2774898"/>
        <a:ext cx="6693180" cy="455245"/>
      </dsp:txXfrm>
    </dsp:sp>
    <dsp:sp modelId="{6577B58C-006C-476D-A42F-A3529A70E6D7}">
      <dsp:nvSpPr>
        <dsp:cNvPr id="0" name=""/>
        <dsp:cNvSpPr/>
      </dsp:nvSpPr>
      <dsp:spPr>
        <a:xfrm rot="10800000">
          <a:off x="0" y="2081559"/>
          <a:ext cx="2231060" cy="7001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73" tIns="113792" rIns="15867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-1" baseline="0" dirty="0">
              <a:latin typeface="Goudy Type" panose="00000500000000000000" pitchFamily="2" charset="0"/>
            </a:rPr>
            <a:t>Order Menu</a:t>
          </a:r>
          <a:endParaRPr lang="en-US" sz="1600" kern="1200" baseline="0" dirty="0">
            <a:latin typeface="Goudy Type" panose="00000500000000000000" pitchFamily="2" charset="0"/>
          </a:endParaRPr>
        </a:p>
      </dsp:txBody>
      <dsp:txXfrm rot="-10800000">
        <a:off x="0" y="2081559"/>
        <a:ext cx="2231060" cy="455108"/>
      </dsp:txXfrm>
    </dsp:sp>
    <dsp:sp modelId="{4C5D7DCF-206F-4332-96BD-73220E3A3C47}">
      <dsp:nvSpPr>
        <dsp:cNvPr id="0" name=""/>
        <dsp:cNvSpPr/>
      </dsp:nvSpPr>
      <dsp:spPr>
        <a:xfrm>
          <a:off x="2231060" y="2081559"/>
          <a:ext cx="6693180" cy="455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69" tIns="177800" rIns="13576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strike="noStrike" kern="1200" spc="-1" baseline="0" dirty="0">
              <a:latin typeface="Goudy Type" panose="00000500000000000000" pitchFamily="2" charset="0"/>
            </a:rPr>
            <a:t>Displays orders</a:t>
          </a:r>
          <a:endParaRPr lang="en-US" sz="1400" b="0" i="0" kern="1200" baseline="0" dirty="0">
            <a:latin typeface="Goudy Type" panose="00000500000000000000" pitchFamily="2" charset="0"/>
          </a:endParaRPr>
        </a:p>
      </dsp:txBody>
      <dsp:txXfrm>
        <a:off x="2231060" y="2081559"/>
        <a:ext cx="6693180" cy="455108"/>
      </dsp:txXfrm>
    </dsp:sp>
    <dsp:sp modelId="{A6A3190C-5486-4ADF-ADD4-3DD7EBFD4337}">
      <dsp:nvSpPr>
        <dsp:cNvPr id="0" name=""/>
        <dsp:cNvSpPr/>
      </dsp:nvSpPr>
      <dsp:spPr>
        <a:xfrm rot="10800000">
          <a:off x="0" y="1388221"/>
          <a:ext cx="2231060" cy="7001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73" tIns="113792" rIns="15867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-1" baseline="0" dirty="0">
              <a:latin typeface="Goudy Type" panose="00000500000000000000" pitchFamily="2" charset="0"/>
            </a:rPr>
            <a:t>About me</a:t>
          </a:r>
          <a:endParaRPr lang="en-US" sz="1600" kern="1200" baseline="0" dirty="0">
            <a:latin typeface="Goudy Type" panose="00000500000000000000" pitchFamily="2" charset="0"/>
          </a:endParaRPr>
        </a:p>
      </dsp:txBody>
      <dsp:txXfrm rot="-10800000">
        <a:off x="0" y="1388221"/>
        <a:ext cx="2231060" cy="455108"/>
      </dsp:txXfrm>
    </dsp:sp>
    <dsp:sp modelId="{D5F17473-1450-403E-B1B0-EDE7B8791CA3}">
      <dsp:nvSpPr>
        <dsp:cNvPr id="0" name=""/>
        <dsp:cNvSpPr/>
      </dsp:nvSpPr>
      <dsp:spPr>
        <a:xfrm>
          <a:off x="2231060" y="1388221"/>
          <a:ext cx="6693180" cy="455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69" tIns="177800" rIns="13576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spc="-1" baseline="0" dirty="0">
              <a:latin typeface="Goudy Type" panose="00000500000000000000" pitchFamily="2" charset="0"/>
            </a:rPr>
            <a:t>About restaurant </a:t>
          </a:r>
          <a:endParaRPr lang="en-US" sz="1400" b="0" i="0" kern="1200" baseline="0" dirty="0">
            <a:latin typeface="Goudy Type" panose="00000500000000000000" pitchFamily="2" charset="0"/>
          </a:endParaRPr>
        </a:p>
      </dsp:txBody>
      <dsp:txXfrm>
        <a:off x="2231060" y="1388221"/>
        <a:ext cx="6693180" cy="455108"/>
      </dsp:txXfrm>
    </dsp:sp>
    <dsp:sp modelId="{DDDC081A-33CC-4773-B5DF-157C14553971}">
      <dsp:nvSpPr>
        <dsp:cNvPr id="0" name=""/>
        <dsp:cNvSpPr/>
      </dsp:nvSpPr>
      <dsp:spPr>
        <a:xfrm rot="10800000">
          <a:off x="0" y="694883"/>
          <a:ext cx="2231060" cy="7001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73" tIns="113792" rIns="15867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Goudy Type" panose="00000500000000000000" pitchFamily="2" charset="0"/>
            </a:rPr>
            <a:t>Reservation page</a:t>
          </a:r>
          <a:endParaRPr lang="en-US" sz="1600" kern="1200" dirty="0">
            <a:latin typeface="Goudy Type" panose="00000500000000000000" pitchFamily="2" charset="0"/>
          </a:endParaRPr>
        </a:p>
      </dsp:txBody>
      <dsp:txXfrm rot="-10800000">
        <a:off x="0" y="694883"/>
        <a:ext cx="2231060" cy="455108"/>
      </dsp:txXfrm>
    </dsp:sp>
    <dsp:sp modelId="{BFB4F544-45F6-4190-909B-3363B1136487}">
      <dsp:nvSpPr>
        <dsp:cNvPr id="0" name=""/>
        <dsp:cNvSpPr/>
      </dsp:nvSpPr>
      <dsp:spPr>
        <a:xfrm>
          <a:off x="2231060" y="694883"/>
          <a:ext cx="6693180" cy="455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69" tIns="177800" rIns="13576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strike="noStrike" kern="1200" spc="-1" baseline="0" dirty="0">
              <a:latin typeface="Goudy Type" panose="00000500000000000000" pitchFamily="2" charset="0"/>
            </a:rPr>
            <a:t>List </a:t>
          </a:r>
          <a:r>
            <a:rPr lang="en-US" sz="1400" b="0" i="0" kern="1200" spc="-1" baseline="0" dirty="0">
              <a:latin typeface="Goudy Type" panose="00000500000000000000" pitchFamily="2" charset="0"/>
            </a:rPr>
            <a:t>menu</a:t>
          </a:r>
          <a:endParaRPr lang="en-US" sz="1400" b="0" i="0" kern="1200" baseline="0" dirty="0">
            <a:latin typeface="Goudy Type" panose="00000500000000000000" pitchFamily="2" charset="0"/>
          </a:endParaRPr>
        </a:p>
      </dsp:txBody>
      <dsp:txXfrm>
        <a:off x="2231060" y="694883"/>
        <a:ext cx="6693180" cy="455108"/>
      </dsp:txXfrm>
    </dsp:sp>
    <dsp:sp modelId="{13257389-25A2-4F21-AE41-37879350DDFD}">
      <dsp:nvSpPr>
        <dsp:cNvPr id="0" name=""/>
        <dsp:cNvSpPr/>
      </dsp:nvSpPr>
      <dsp:spPr>
        <a:xfrm rot="10800000">
          <a:off x="0" y="1544"/>
          <a:ext cx="2231060" cy="7001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73" tIns="113792" rIns="15867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oudy Type" panose="00000500000000000000" pitchFamily="2" charset="0"/>
            </a:rPr>
            <a:t>Home</a:t>
          </a:r>
        </a:p>
      </dsp:txBody>
      <dsp:txXfrm rot="-10800000">
        <a:off x="0" y="1544"/>
        <a:ext cx="2231060" cy="455108"/>
      </dsp:txXfrm>
    </dsp:sp>
    <dsp:sp modelId="{182B7952-715D-4E61-B30A-791B3011AAB5}">
      <dsp:nvSpPr>
        <dsp:cNvPr id="0" name=""/>
        <dsp:cNvSpPr/>
      </dsp:nvSpPr>
      <dsp:spPr>
        <a:xfrm>
          <a:off x="2231060" y="1544"/>
          <a:ext cx="6693180" cy="455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69" tIns="177800" rIns="13576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strike="noStrike" kern="1200" spc="-1" baseline="0" dirty="0">
              <a:latin typeface="Goudy Type" panose="00000500000000000000" pitchFamily="2" charset="0"/>
            </a:rPr>
            <a:t>Testimonials</a:t>
          </a:r>
          <a:endParaRPr lang="en-US" sz="1400" b="0" i="0" kern="1200" baseline="0" dirty="0">
            <a:latin typeface="Goudy Type" panose="00000500000000000000" pitchFamily="2" charset="0"/>
          </a:endParaRPr>
        </a:p>
      </dsp:txBody>
      <dsp:txXfrm>
        <a:off x="2231060" y="1544"/>
        <a:ext cx="6693180" cy="455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8377F-0DAA-42FB-A000-C4715E649036}">
      <dsp:nvSpPr>
        <dsp:cNvPr id="0" name=""/>
        <dsp:cNvSpPr/>
      </dsp:nvSpPr>
      <dsp:spPr>
        <a:xfrm>
          <a:off x="2578" y="827472"/>
          <a:ext cx="1396091" cy="1954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330200" rIns="108845" bIns="3302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Goudy Type" panose="00000500000000000000" pitchFamily="2" charset="0"/>
            </a:rPr>
            <a:t>Create a reservation page that allows users to make reservations</a:t>
          </a:r>
          <a:endParaRPr lang="en-US" sz="1200" kern="1200" baseline="0" dirty="0">
            <a:latin typeface="Goudy Type" panose="00000500000000000000" pitchFamily="2" charset="0"/>
          </a:endParaRPr>
        </a:p>
      </dsp:txBody>
      <dsp:txXfrm>
        <a:off x="2578" y="1570193"/>
        <a:ext cx="1396091" cy="1172717"/>
      </dsp:txXfrm>
    </dsp:sp>
    <dsp:sp modelId="{C3DF1CB9-C573-4C49-8185-C66D9B041F59}">
      <dsp:nvSpPr>
        <dsp:cNvPr id="0" name=""/>
        <dsp:cNvSpPr/>
      </dsp:nvSpPr>
      <dsp:spPr>
        <a:xfrm>
          <a:off x="407445" y="1022925"/>
          <a:ext cx="586358" cy="58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15" tIns="12700" rIns="45715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493315" y="1108795"/>
        <a:ext cx="414618" cy="414618"/>
      </dsp:txXfrm>
    </dsp:sp>
    <dsp:sp modelId="{36A074EB-1F3E-4D2A-85A2-0FE46CB8C959}">
      <dsp:nvSpPr>
        <dsp:cNvPr id="0" name=""/>
        <dsp:cNvSpPr/>
      </dsp:nvSpPr>
      <dsp:spPr>
        <a:xfrm>
          <a:off x="2578" y="2781928"/>
          <a:ext cx="13960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F9168-3A35-4194-8B17-48121F89F0A9}">
      <dsp:nvSpPr>
        <dsp:cNvPr id="0" name=""/>
        <dsp:cNvSpPr/>
      </dsp:nvSpPr>
      <dsp:spPr>
        <a:xfrm>
          <a:off x="1538279" y="827472"/>
          <a:ext cx="1396091" cy="1954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330200" rIns="108845" bIns="3302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Goudy Type" panose="00000500000000000000" pitchFamily="2" charset="0"/>
            </a:rPr>
            <a:t>Create a menu page that will use an API to gets its data</a:t>
          </a:r>
          <a:endParaRPr lang="en-US" sz="1200" kern="1200" baseline="0" dirty="0">
            <a:latin typeface="Goudy Type" panose="00000500000000000000" pitchFamily="2" charset="0"/>
          </a:endParaRPr>
        </a:p>
      </dsp:txBody>
      <dsp:txXfrm>
        <a:off x="1538279" y="1570193"/>
        <a:ext cx="1396091" cy="1172717"/>
      </dsp:txXfrm>
    </dsp:sp>
    <dsp:sp modelId="{B06A2AA7-9EC0-4A02-9540-C88B6C9A4722}">
      <dsp:nvSpPr>
        <dsp:cNvPr id="0" name=""/>
        <dsp:cNvSpPr/>
      </dsp:nvSpPr>
      <dsp:spPr>
        <a:xfrm>
          <a:off x="1943146" y="1022925"/>
          <a:ext cx="586358" cy="58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15" tIns="12700" rIns="45715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029016" y="1108795"/>
        <a:ext cx="414618" cy="414618"/>
      </dsp:txXfrm>
    </dsp:sp>
    <dsp:sp modelId="{53CD4DFC-CBE0-4390-A50D-78118309BDA1}">
      <dsp:nvSpPr>
        <dsp:cNvPr id="0" name=""/>
        <dsp:cNvSpPr/>
      </dsp:nvSpPr>
      <dsp:spPr>
        <a:xfrm>
          <a:off x="1538279" y="2781928"/>
          <a:ext cx="13960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4B4BC-C4FA-4D36-BDC9-2FC993C765FC}">
      <dsp:nvSpPr>
        <dsp:cNvPr id="0" name=""/>
        <dsp:cNvSpPr/>
      </dsp:nvSpPr>
      <dsp:spPr>
        <a:xfrm>
          <a:off x="3022353" y="803411"/>
          <a:ext cx="1396091" cy="1954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330200" rIns="108845" bIns="3302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Goudy Type" panose="00000500000000000000" pitchFamily="2" charset="0"/>
            </a:rPr>
            <a:t>Create an about page that displays information of the restaurant</a:t>
          </a:r>
          <a:endParaRPr lang="en-US" sz="1200" kern="1200" baseline="0" dirty="0">
            <a:latin typeface="Goudy Type" panose="00000500000000000000" pitchFamily="2" charset="0"/>
          </a:endParaRPr>
        </a:p>
      </dsp:txBody>
      <dsp:txXfrm>
        <a:off x="3022353" y="1546132"/>
        <a:ext cx="1396091" cy="1172717"/>
      </dsp:txXfrm>
    </dsp:sp>
    <dsp:sp modelId="{3B733467-E652-4ACB-87FE-F552B3C372F0}">
      <dsp:nvSpPr>
        <dsp:cNvPr id="0" name=""/>
        <dsp:cNvSpPr/>
      </dsp:nvSpPr>
      <dsp:spPr>
        <a:xfrm>
          <a:off x="3478847" y="1022925"/>
          <a:ext cx="586358" cy="58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15" tIns="12700" rIns="45715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564717" y="1108795"/>
        <a:ext cx="414618" cy="414618"/>
      </dsp:txXfrm>
    </dsp:sp>
    <dsp:sp modelId="{8D2F343A-449E-438A-8EDC-B8670CB52427}">
      <dsp:nvSpPr>
        <dsp:cNvPr id="0" name=""/>
        <dsp:cNvSpPr/>
      </dsp:nvSpPr>
      <dsp:spPr>
        <a:xfrm>
          <a:off x="3073980" y="2781928"/>
          <a:ext cx="13960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D026F-A000-4285-8679-D787920D5358}">
      <dsp:nvSpPr>
        <dsp:cNvPr id="0" name=""/>
        <dsp:cNvSpPr/>
      </dsp:nvSpPr>
      <dsp:spPr>
        <a:xfrm>
          <a:off x="4609681" y="827472"/>
          <a:ext cx="1396091" cy="1954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330200" rIns="108845" bIns="3302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Goudy Type" panose="00000500000000000000" pitchFamily="2" charset="0"/>
            </a:rPr>
            <a:t>Create a </a:t>
          </a:r>
          <a:r>
            <a:rPr lang="en-US" sz="1200" b="0" i="0" kern="1200" baseline="0" dirty="0" err="1">
              <a:latin typeface="Goudy Type" panose="00000500000000000000" pitchFamily="2" charset="0"/>
            </a:rPr>
            <a:t>dockerfile</a:t>
          </a:r>
          <a:r>
            <a:rPr lang="en-US" sz="1200" b="0" i="0" kern="1200" baseline="0" dirty="0">
              <a:latin typeface="Goudy Type" panose="00000500000000000000" pitchFamily="2" charset="0"/>
            </a:rPr>
            <a:t> for the Django project so that I can run it on docker</a:t>
          </a:r>
          <a:endParaRPr lang="en-US" sz="1200" kern="1200" baseline="0" dirty="0">
            <a:latin typeface="Goudy Type" panose="00000500000000000000" pitchFamily="2" charset="0"/>
          </a:endParaRPr>
        </a:p>
      </dsp:txBody>
      <dsp:txXfrm>
        <a:off x="4609681" y="1570193"/>
        <a:ext cx="1396091" cy="1172717"/>
      </dsp:txXfrm>
    </dsp:sp>
    <dsp:sp modelId="{E67A05DD-21AA-4D10-8A78-D4E958D70BD8}">
      <dsp:nvSpPr>
        <dsp:cNvPr id="0" name=""/>
        <dsp:cNvSpPr/>
      </dsp:nvSpPr>
      <dsp:spPr>
        <a:xfrm>
          <a:off x="5014548" y="1022925"/>
          <a:ext cx="586358" cy="58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15" tIns="12700" rIns="45715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100418" y="1108795"/>
        <a:ext cx="414618" cy="414618"/>
      </dsp:txXfrm>
    </dsp:sp>
    <dsp:sp modelId="{EEEF2278-E8D1-46A2-9639-C2FE367801F1}">
      <dsp:nvSpPr>
        <dsp:cNvPr id="0" name=""/>
        <dsp:cNvSpPr/>
      </dsp:nvSpPr>
      <dsp:spPr>
        <a:xfrm>
          <a:off x="4609681" y="2781928"/>
          <a:ext cx="13960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FF847-6E57-4921-BDF4-C59E2D7DFEBA}">
      <dsp:nvSpPr>
        <dsp:cNvPr id="0" name=""/>
        <dsp:cNvSpPr/>
      </dsp:nvSpPr>
      <dsp:spPr>
        <a:xfrm>
          <a:off x="6145382" y="827472"/>
          <a:ext cx="1396091" cy="1954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330200" rIns="108845" bIns="3302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Goudy Type" panose="00000500000000000000" pitchFamily="2" charset="0"/>
            </a:rPr>
            <a:t>Create an Apache docker container</a:t>
          </a:r>
          <a:endParaRPr lang="en-US" sz="1200" kern="1200" baseline="0" dirty="0">
            <a:latin typeface="Goudy Type" panose="00000500000000000000" pitchFamily="2" charset="0"/>
          </a:endParaRPr>
        </a:p>
      </dsp:txBody>
      <dsp:txXfrm>
        <a:off x="6145382" y="1570193"/>
        <a:ext cx="1396091" cy="1172717"/>
      </dsp:txXfrm>
    </dsp:sp>
    <dsp:sp modelId="{7BDFC6BB-6A6F-41D7-8A37-F7CA7CBEE055}">
      <dsp:nvSpPr>
        <dsp:cNvPr id="0" name=""/>
        <dsp:cNvSpPr/>
      </dsp:nvSpPr>
      <dsp:spPr>
        <a:xfrm>
          <a:off x="6550249" y="1022925"/>
          <a:ext cx="586358" cy="58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15" tIns="12700" rIns="45715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6636119" y="1108795"/>
        <a:ext cx="414618" cy="414618"/>
      </dsp:txXfrm>
    </dsp:sp>
    <dsp:sp modelId="{56E14F23-A95A-4E58-9FA1-EF0D3F3631DA}">
      <dsp:nvSpPr>
        <dsp:cNvPr id="0" name=""/>
        <dsp:cNvSpPr/>
      </dsp:nvSpPr>
      <dsp:spPr>
        <a:xfrm>
          <a:off x="6145382" y="2781928"/>
          <a:ext cx="13960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3126" y="1"/>
            <a:ext cx="9660442" cy="5447403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3540793"/>
            <a:ext cx="9367289" cy="167755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7209548" cy="37777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33780" y="242530"/>
            <a:ext cx="9398592" cy="4755890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36866" y="547918"/>
            <a:ext cx="8065812" cy="2287509"/>
          </a:xfrm>
        </p:spPr>
        <p:txBody>
          <a:bodyPr anchor="b">
            <a:normAutofit/>
          </a:bodyPr>
          <a:lstStyle>
            <a:lvl1pPr algn="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12819" y="2898289"/>
            <a:ext cx="8065812" cy="455044"/>
          </a:xfrm>
        </p:spPr>
        <p:txBody>
          <a:bodyPr anchor="t">
            <a:noAutofit/>
          </a:bodyPr>
          <a:lstStyle>
            <a:lvl1pPr marL="0" indent="0" algn="r">
              <a:buNone/>
              <a:defRPr sz="2315">
                <a:solidFill>
                  <a:schemeClr val="bg1">
                    <a:lumMod val="50000"/>
                  </a:schemeClr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91568" y="3785711"/>
            <a:ext cx="5079713" cy="961721"/>
          </a:xfrm>
        </p:spPr>
        <p:txBody>
          <a:bodyPr/>
          <a:lstStyle>
            <a:lvl1pPr algn="ctr">
              <a:defRPr sz="446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597" y="4037537"/>
            <a:ext cx="3346350" cy="988533"/>
          </a:xfrm>
        </p:spPr>
        <p:txBody>
          <a:bodyPr vert="horz" lIns="91440" tIns="45720" rIns="91440" bIns="45720" rtlCol="0" anchor="ctr"/>
          <a:lstStyle>
            <a:lvl1pPr algn="r">
              <a:defRPr lang="en-US" sz="4465" dirty="0"/>
            </a:lvl1pPr>
          </a:lstStyle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45659" y="3169032"/>
            <a:ext cx="750082" cy="412161"/>
          </a:xfrm>
        </p:spPr>
        <p:txBody>
          <a:bodyPr/>
          <a:lstStyle>
            <a:lvl1pPr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" name="5-Point Star 24"/>
          <p:cNvSpPr/>
          <p:nvPr/>
        </p:nvSpPr>
        <p:spPr>
          <a:xfrm rot="21420000">
            <a:off x="3490338" y="4226334"/>
            <a:ext cx="426133" cy="42614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98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3395329"/>
            <a:ext cx="8594583" cy="48688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6" y="567055"/>
            <a:ext cx="8592768" cy="2641711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3888621"/>
            <a:ext cx="8594599" cy="564303"/>
          </a:xfrm>
        </p:spPr>
        <p:txBody>
          <a:bodyPr anchor="t"/>
          <a:lstStyle>
            <a:lvl1pPr marL="0" indent="0" algn="l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3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567056"/>
            <a:ext cx="8596397" cy="2641711"/>
          </a:xfrm>
        </p:spPr>
        <p:txBody>
          <a:bodyPr anchor="ctr">
            <a:normAutofit/>
          </a:bodyPr>
          <a:lstStyle>
            <a:lvl1pPr algn="ctr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8" y="3395329"/>
            <a:ext cx="8594600" cy="10530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85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567055"/>
            <a:ext cx="7875505" cy="2411682"/>
          </a:xfrm>
        </p:spPr>
        <p:txBody>
          <a:bodyPr anchor="ctr">
            <a:normAutofit/>
          </a:bodyPr>
          <a:lstStyle>
            <a:lvl1pPr algn="ctr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2984962"/>
            <a:ext cx="7166865" cy="312358"/>
          </a:xfrm>
        </p:spPr>
        <p:txBody>
          <a:bodyPr anchor="t">
            <a:normAutofit/>
          </a:bodyPr>
          <a:lstStyle>
            <a:lvl1pPr marL="0" indent="0" algn="r">
              <a:buNone/>
              <a:defRPr sz="115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3395330"/>
            <a:ext cx="8596380" cy="10486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036" y="73807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59385" y="2416745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91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425372"/>
            <a:ext cx="8594582" cy="2076915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3512027"/>
            <a:ext cx="8594582" cy="94314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5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7" y="567056"/>
            <a:ext cx="8594581" cy="95250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1706122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182606"/>
            <a:ext cx="2736890" cy="2261380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2" y="1706122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182606"/>
            <a:ext cx="2736890" cy="2261380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1706122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182606"/>
            <a:ext cx="2736890" cy="2261380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52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567056"/>
            <a:ext cx="8596380" cy="95250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3152807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19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1706122"/>
            <a:ext cx="2736890" cy="12706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3629291"/>
            <a:ext cx="2736890" cy="81469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3152807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19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1706122"/>
            <a:ext cx="2736890" cy="12694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1" y="3629289"/>
            <a:ext cx="2736890" cy="81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3152807"/>
            <a:ext cx="2736890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19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1706121"/>
            <a:ext cx="2736890" cy="127103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3629287"/>
            <a:ext cx="2736890" cy="8146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18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1706123"/>
            <a:ext cx="8594582" cy="27378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34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567055"/>
            <a:ext cx="1872461" cy="387693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5" y="567055"/>
            <a:ext cx="6535565" cy="387693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5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1706123"/>
            <a:ext cx="8594582" cy="2737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16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567055"/>
            <a:ext cx="8594582" cy="2640541"/>
          </a:xfrm>
        </p:spPr>
        <p:txBody>
          <a:bodyPr anchor="b">
            <a:normAutofit/>
          </a:bodyPr>
          <a:lstStyle>
            <a:lvl1pPr algn="l"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3094300"/>
            <a:ext cx="8594582" cy="1355718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bg1">
                    <a:lumMod val="50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8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567055"/>
            <a:ext cx="8596380" cy="957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1706123"/>
            <a:ext cx="4207465" cy="2737863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3" y="1706123"/>
            <a:ext cx="4205666" cy="2737863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7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567055"/>
            <a:ext cx="8594582" cy="957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318" y="1706123"/>
            <a:ext cx="4015183" cy="562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50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2366229"/>
            <a:ext cx="4207464" cy="2077756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343" y="1706123"/>
            <a:ext cx="4022073" cy="562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50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1" y="2366229"/>
            <a:ext cx="4207465" cy="2077756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4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2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567055"/>
            <a:ext cx="3412182" cy="1672930"/>
          </a:xfrm>
        </p:spPr>
        <p:txBody>
          <a:bodyPr anchor="b">
            <a:normAutofit/>
          </a:bodyPr>
          <a:lstStyle>
            <a:lvl1pPr algn="ctr"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8" y="567055"/>
            <a:ext cx="4989360" cy="3876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20" y="2239985"/>
            <a:ext cx="3412183" cy="2204001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94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67055"/>
            <a:ext cx="5246441" cy="1672930"/>
          </a:xfrm>
        </p:spPr>
        <p:txBody>
          <a:bodyPr anchor="b">
            <a:normAutofit/>
          </a:bodyPr>
          <a:lstStyle>
            <a:lvl1pPr algn="ctr"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6588" y="1"/>
            <a:ext cx="2975030" cy="419340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239985"/>
            <a:ext cx="5246440" cy="1953422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53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0"/>
            <a:ext cx="9926299" cy="549367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567056"/>
            <a:ext cx="8596380" cy="952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1706123"/>
            <a:ext cx="8596381" cy="273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4760462"/>
            <a:ext cx="3129194" cy="412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6" y="4760462"/>
            <a:ext cx="4547294" cy="412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4760462"/>
            <a:ext cx="750082" cy="412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FBA38B0F-EFA7-450C-8226-D7AE9EC8FCD8}" type="slidenum">
              <a:rPr lang="en-US" sz="1400" b="0" strike="noStrike" spc="-1" smtClean="0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2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4465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5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8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2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15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4A3C0-DA35-4BC6-9C90-D1D6F11F6290}"/>
              </a:ext>
            </a:extLst>
          </p:cNvPr>
          <p:cNvSpPr txBox="1"/>
          <p:nvPr/>
        </p:nvSpPr>
        <p:spPr>
          <a:xfrm>
            <a:off x="262235" y="125897"/>
            <a:ext cx="8923765" cy="952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story map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F3575F49-646B-43EE-B214-B7C347805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064883"/>
              </p:ext>
            </p:extLst>
          </p:nvPr>
        </p:nvGraphicFramePr>
        <p:xfrm>
          <a:off x="93792" y="944415"/>
          <a:ext cx="8924241" cy="323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6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80A46F-8EC2-4B93-B962-866D392AE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 map sprints</a:t>
            </a:r>
          </a:p>
        </p:txBody>
      </p:sp>
    </p:spTree>
    <p:extLst>
      <p:ext uri="{BB962C8B-B14F-4D97-AF65-F5344CB8AC3E}">
        <p14:creationId xmlns:p14="http://schemas.microsoft.com/office/powerpoint/2010/main" val="9889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B6305-1FA6-49AC-827F-841D1BF6A27D}"/>
              </a:ext>
            </a:extLst>
          </p:cNvPr>
          <p:cNvSpPr txBox="1"/>
          <p:nvPr/>
        </p:nvSpPr>
        <p:spPr>
          <a:xfrm>
            <a:off x="567036" y="567055"/>
            <a:ext cx="2796271" cy="4007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EB97F-A732-42A9-BFDA-0CC0574965C3}"/>
              </a:ext>
            </a:extLst>
          </p:cNvPr>
          <p:cNvSpPr txBox="1"/>
          <p:nvPr/>
        </p:nvSpPr>
        <p:spPr>
          <a:xfrm>
            <a:off x="4226624" y="567055"/>
            <a:ext cx="4934993" cy="387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cap="all" dirty="0"/>
              <a:t>Determine how the frontend will be formatted so that I know what type of website to create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endParaRPr lang="en-US" sz="1500" cap="all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cap="all" dirty="0"/>
              <a:t>C</a:t>
            </a:r>
            <a:r>
              <a:rPr lang="en-US" sz="1500" i="0" cap="all" dirty="0"/>
              <a:t>reate a Home page that welcomes a user to the website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endParaRPr lang="en-US" sz="1500" cap="all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cap="all" dirty="0"/>
              <a:t>C</a:t>
            </a:r>
            <a:r>
              <a:rPr lang="en-US" sz="1500" i="0" cap="all" dirty="0"/>
              <a:t>reate a CSS file that will be used for the website so that I can use styling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endParaRPr lang="en-US" sz="1500" cap="all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kumimoji="0" lang="en-US" sz="1500" i="0" u="none" strike="noStrike" cap="all" spc="0" normalizeH="0" noProof="0" dirty="0">
                <a:ln>
                  <a:noFill/>
                </a:ln>
                <a:uLnTx/>
                <a:uFillTx/>
              </a:rPr>
              <a:t>to connect the HTML and CSS pages to the backend so that the pages can display on the screen</a:t>
            </a:r>
            <a:endParaRPr lang="en-US" sz="1500" cap="all" dirty="0"/>
          </a:p>
        </p:txBody>
      </p:sp>
    </p:spTree>
    <p:extLst>
      <p:ext uri="{BB962C8B-B14F-4D97-AF65-F5344CB8AC3E}">
        <p14:creationId xmlns:p14="http://schemas.microsoft.com/office/powerpoint/2010/main" val="33419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BE29F-EF77-42A0-9BEC-3DF6320796C1}"/>
              </a:ext>
            </a:extLst>
          </p:cNvPr>
          <p:cNvSpPr txBox="1"/>
          <p:nvPr/>
        </p:nvSpPr>
        <p:spPr>
          <a:xfrm>
            <a:off x="3777915" y="425116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Type" panose="00000500000000000000" pitchFamily="2" charset="0"/>
              </a:rPr>
              <a:t>Django-Apache</a:t>
            </a:r>
            <a:endParaRPr lang="en-US" sz="2000" dirty="0">
              <a:latin typeface="Goudy Type" panose="00000500000000000000" pitchFamily="2" charset="0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B59F5AE-685B-46A7-A34D-9433B60D2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974360"/>
              </p:ext>
            </p:extLst>
          </p:nvPr>
        </p:nvGraphicFramePr>
        <p:xfrm>
          <a:off x="1018673" y="1122947"/>
          <a:ext cx="7544053" cy="360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25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086413" y="365390"/>
            <a:ext cx="4228787" cy="5493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570" b="1" strike="noStrike" spc="-1" dirty="0">
                <a:latin typeface="Arial"/>
              </a:rPr>
              <a:t>USER STORY MAP</a:t>
            </a:r>
          </a:p>
        </p:txBody>
      </p:sp>
      <p:sp>
        <p:nvSpPr>
          <p:cNvPr id="43" name="CustomShape 2"/>
          <p:cNvSpPr/>
          <p:nvPr/>
        </p:nvSpPr>
        <p:spPr>
          <a:xfrm>
            <a:off x="44280" y="1278465"/>
            <a:ext cx="1645920" cy="731520"/>
          </a:xfrm>
          <a:custGeom>
            <a:avLst/>
            <a:gdLst/>
            <a:ahLst/>
            <a:cxnLst/>
            <a:rect l="0" t="0" r="r" b="b"/>
            <a:pathLst>
              <a:path w="4574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234" y="2033"/>
                </a:lnTo>
                <a:cubicBezTo>
                  <a:pt x="4403" y="2033"/>
                  <a:pt x="4573" y="1863"/>
                  <a:pt x="4573" y="1694"/>
                </a:cubicBezTo>
                <a:lnTo>
                  <a:pt x="4573" y="338"/>
                </a:lnTo>
                <a:cubicBezTo>
                  <a:pt x="4573" y="169"/>
                  <a:pt x="4403" y="0"/>
                  <a:pt x="4234" y="0"/>
                </a:cubicBezTo>
                <a:lnTo>
                  <a:pt x="338" y="0"/>
                </a:lnTo>
              </a:path>
            </a:pathLst>
          </a:custGeom>
          <a:solidFill>
            <a:srgbClr val="FF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latin typeface="Arial"/>
              </a:rPr>
              <a:t>Home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2177102" y="1278465"/>
            <a:ext cx="2404800" cy="731520"/>
          </a:xfrm>
          <a:custGeom>
            <a:avLst/>
            <a:gdLst/>
            <a:ahLst/>
            <a:cxnLst/>
            <a:rect l="0" t="0" r="r" b="b"/>
            <a:pathLst>
              <a:path w="3049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2710" y="2033"/>
                </a:lnTo>
                <a:cubicBezTo>
                  <a:pt x="2879" y="2033"/>
                  <a:pt x="3048" y="1863"/>
                  <a:pt x="3048" y="1694"/>
                </a:cubicBezTo>
                <a:lnTo>
                  <a:pt x="3048" y="338"/>
                </a:lnTo>
                <a:cubicBezTo>
                  <a:pt x="3048" y="169"/>
                  <a:pt x="2879" y="0"/>
                  <a:pt x="2710" y="0"/>
                </a:cubicBezTo>
                <a:lnTo>
                  <a:pt x="338" y="0"/>
                </a:lnTo>
              </a:path>
            </a:pathLst>
          </a:custGeom>
          <a:solidFill>
            <a:srgbClr val="FFFF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b="1" dirty="0"/>
              <a:t>R</a:t>
            </a:r>
            <a:r>
              <a:rPr lang="en-US" sz="1800" b="1" dirty="0"/>
              <a:t>eservation page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316064" y="1278465"/>
            <a:ext cx="1554480" cy="731520"/>
          </a:xfrm>
          <a:custGeom>
            <a:avLst/>
            <a:gdLst/>
            <a:ahLst/>
            <a:cxnLst/>
            <a:rect l="0" t="0" r="r" b="b"/>
            <a:pathLst>
              <a:path w="432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980" y="2033"/>
                </a:lnTo>
                <a:cubicBezTo>
                  <a:pt x="4149" y="2033"/>
                  <a:pt x="4319" y="1863"/>
                  <a:pt x="4319" y="1694"/>
                </a:cubicBezTo>
                <a:lnTo>
                  <a:pt x="4319" y="338"/>
                </a:lnTo>
                <a:cubicBezTo>
                  <a:pt x="4319" y="169"/>
                  <a:pt x="4149" y="0"/>
                  <a:pt x="3980" y="0"/>
                </a:cubicBezTo>
                <a:lnTo>
                  <a:pt x="338" y="0"/>
                </a:lnTo>
              </a:path>
            </a:pathLst>
          </a:custGeom>
          <a:solidFill>
            <a:srgbClr val="92D05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b="1" spc="-1" dirty="0">
                <a:latin typeface="Arial"/>
              </a:rPr>
              <a:t>About me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893878" y="1216994"/>
            <a:ext cx="1645920" cy="731520"/>
          </a:xfrm>
          <a:custGeom>
            <a:avLst/>
            <a:gdLst/>
            <a:ahLst/>
            <a:cxnLst/>
            <a:rect l="0" t="0" r="r" b="b"/>
            <a:pathLst>
              <a:path w="4574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234" y="2033"/>
                </a:lnTo>
                <a:cubicBezTo>
                  <a:pt x="4403" y="2033"/>
                  <a:pt x="4573" y="1863"/>
                  <a:pt x="4573" y="1694"/>
                </a:cubicBezTo>
                <a:lnTo>
                  <a:pt x="4573" y="338"/>
                </a:lnTo>
                <a:cubicBezTo>
                  <a:pt x="4573" y="169"/>
                  <a:pt x="4403" y="0"/>
                  <a:pt x="4234" y="0"/>
                </a:cubicBezTo>
                <a:lnTo>
                  <a:pt x="338" y="0"/>
                </a:lnTo>
              </a:path>
            </a:pathLst>
          </a:custGeom>
          <a:solidFill>
            <a:srgbClr val="00B0F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latin typeface="Arial"/>
              </a:rPr>
              <a:t>Contact Us</a:t>
            </a:r>
          </a:p>
        </p:txBody>
      </p:sp>
      <p:cxnSp>
        <p:nvCxnSpPr>
          <p:cNvPr id="47" name="Line 6"/>
          <p:cNvCxnSpPr>
            <a:stCxn id="43" idx="2"/>
          </p:cNvCxnSpPr>
          <p:nvPr/>
        </p:nvCxnSpPr>
        <p:spPr>
          <a:xfrm flipH="1">
            <a:off x="730080" y="2009985"/>
            <a:ext cx="137520" cy="4575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48" name="CustomShape 7"/>
          <p:cNvSpPr/>
          <p:nvPr/>
        </p:nvSpPr>
        <p:spPr>
          <a:xfrm>
            <a:off x="21600" y="2506435"/>
            <a:ext cx="1554480" cy="648031"/>
          </a:xfrm>
          <a:custGeom>
            <a:avLst/>
            <a:gdLst/>
            <a:ahLst/>
            <a:cxnLst/>
            <a:rect l="0" t="0" r="r" b="b"/>
            <a:pathLst>
              <a:path w="432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980" y="2033"/>
                </a:lnTo>
                <a:cubicBezTo>
                  <a:pt x="4149" y="2033"/>
                  <a:pt x="4319" y="1863"/>
                  <a:pt x="4319" y="1694"/>
                </a:cubicBezTo>
                <a:lnTo>
                  <a:pt x="4319" y="338"/>
                </a:lnTo>
                <a:cubicBezTo>
                  <a:pt x="4319" y="169"/>
                  <a:pt x="4149" y="0"/>
                  <a:pt x="3980" y="0"/>
                </a:cubicBezTo>
                <a:lnTo>
                  <a:pt x="338" y="0"/>
                </a:lnTo>
              </a:path>
            </a:pathLst>
          </a:custGeom>
          <a:solidFill>
            <a:srgbClr val="FF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latin typeface="Arial"/>
              </a:rPr>
              <a:t>Testimonials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4921795" y="2532633"/>
            <a:ext cx="2240280" cy="648032"/>
          </a:xfrm>
          <a:custGeom>
            <a:avLst/>
            <a:gdLst/>
            <a:ahLst/>
            <a:cxnLst/>
            <a:rect l="0" t="0" r="r" b="b"/>
            <a:pathLst>
              <a:path w="533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996" y="2033"/>
                </a:lnTo>
                <a:cubicBezTo>
                  <a:pt x="5165" y="2033"/>
                  <a:pt x="5335" y="1863"/>
                  <a:pt x="5335" y="1694"/>
                </a:cubicBezTo>
                <a:lnTo>
                  <a:pt x="5335" y="338"/>
                </a:lnTo>
                <a:cubicBezTo>
                  <a:pt x="5335" y="169"/>
                  <a:pt x="5165" y="0"/>
                  <a:pt x="4996" y="0"/>
                </a:cubicBezTo>
                <a:lnTo>
                  <a:pt x="338" y="0"/>
                </a:lnTo>
              </a:path>
            </a:pathLst>
          </a:custGeom>
          <a:solidFill>
            <a:srgbClr val="92D05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b="1" spc="-1" dirty="0">
                <a:latin typeface="Arial"/>
              </a:rPr>
              <a:t>About restaurant 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972681" y="2531816"/>
            <a:ext cx="2468880" cy="648028"/>
          </a:xfrm>
          <a:custGeom>
            <a:avLst/>
            <a:gdLst/>
            <a:ahLst/>
            <a:cxn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FFFF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latin typeface="Arial"/>
              </a:rPr>
              <a:t>List </a:t>
            </a:r>
            <a:r>
              <a:rPr lang="en-US" b="1" spc="-1" dirty="0">
                <a:latin typeface="Arial"/>
              </a:rPr>
              <a:t>menu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7668486" y="2514256"/>
            <a:ext cx="1920240" cy="632387"/>
          </a:xfrm>
          <a:custGeom>
            <a:avLst/>
            <a:gdLst/>
            <a:ahLst/>
            <a:cxnLst/>
            <a:rect l="0" t="0" r="r" b="b"/>
            <a:pathLst>
              <a:path w="533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996" y="2033"/>
                </a:lnTo>
                <a:cubicBezTo>
                  <a:pt x="5165" y="2033"/>
                  <a:pt x="5335" y="1863"/>
                  <a:pt x="5335" y="1694"/>
                </a:cubicBezTo>
                <a:lnTo>
                  <a:pt x="5335" y="338"/>
                </a:lnTo>
                <a:cubicBezTo>
                  <a:pt x="5335" y="169"/>
                  <a:pt x="5165" y="0"/>
                  <a:pt x="4996" y="0"/>
                </a:cubicBezTo>
                <a:lnTo>
                  <a:pt x="338" y="0"/>
                </a:lnTo>
              </a:path>
            </a:pathLst>
          </a:custGeom>
          <a:solidFill>
            <a:srgbClr val="00B0F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dirty="0"/>
              <a:t>Input Form</a:t>
            </a:r>
          </a:p>
        </p:txBody>
      </p:sp>
      <p:sp>
        <p:nvSpPr>
          <p:cNvPr id="60" name="CustomShape 19"/>
          <p:cNvSpPr/>
          <p:nvPr/>
        </p:nvSpPr>
        <p:spPr>
          <a:xfrm>
            <a:off x="3180583" y="3514515"/>
            <a:ext cx="2468880" cy="640007"/>
          </a:xfrm>
          <a:custGeom>
            <a:avLst/>
            <a:gdLst/>
            <a:ahLst/>
            <a:cxn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92D05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b="1" spc="-1" dirty="0">
                <a:latin typeface="Arial"/>
              </a:rPr>
              <a:t>Order Menu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3138361" y="4523129"/>
            <a:ext cx="2468880" cy="731520"/>
          </a:xfrm>
          <a:custGeom>
            <a:avLst/>
            <a:gdLst/>
            <a:ahLst/>
            <a:cxn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92D05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latin typeface="Arial"/>
              </a:rPr>
              <a:t>Displays orders</a:t>
            </a:r>
          </a:p>
        </p:txBody>
      </p:sp>
      <p:cxnSp>
        <p:nvCxnSpPr>
          <p:cNvPr id="63" name="Line 22"/>
          <p:cNvCxnSpPr>
            <a:cxnSpLocks/>
          </p:cNvCxnSpPr>
          <p:nvPr/>
        </p:nvCxnSpPr>
        <p:spPr>
          <a:xfrm rot="16200000" flipH="1">
            <a:off x="4208205" y="4302557"/>
            <a:ext cx="300728" cy="72537"/>
          </a:xfrm>
          <a:prstGeom prst="bentConnector3">
            <a:avLst>
              <a:gd name="adj1" fmla="val 12659"/>
            </a:avLst>
          </a:prstGeom>
          <a:ln>
            <a:solidFill>
              <a:srgbClr val="808080"/>
            </a:solidFill>
          </a:ln>
        </p:spPr>
      </p:cxnSp>
      <p:sp>
        <p:nvSpPr>
          <p:cNvPr id="65" name="Line 24"/>
          <p:cNvSpPr/>
          <p:nvPr/>
        </p:nvSpPr>
        <p:spPr>
          <a:xfrm>
            <a:off x="1559247" y="1668288"/>
            <a:ext cx="617855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66" name="Line 25"/>
          <p:cNvSpPr/>
          <p:nvPr/>
        </p:nvSpPr>
        <p:spPr>
          <a:xfrm>
            <a:off x="4659405" y="1660267"/>
            <a:ext cx="560598" cy="802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26"/>
          <p:cNvSpPr/>
          <p:nvPr/>
        </p:nvSpPr>
        <p:spPr>
          <a:xfrm>
            <a:off x="7244172" y="1630698"/>
            <a:ext cx="5486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cxnSp>
        <p:nvCxnSpPr>
          <p:cNvPr id="68" name="Line 6">
            <a:extLst>
              <a:ext uri="{FF2B5EF4-FFF2-40B4-BE49-F238E27FC236}">
                <a16:creationId xmlns:a16="http://schemas.microsoft.com/office/drawing/2014/main" id="{D60DC6BB-995E-4795-86D8-26F6F45B970D}"/>
              </a:ext>
            </a:extLst>
          </p:cNvPr>
          <p:cNvCxnSpPr/>
          <p:nvPr/>
        </p:nvCxnSpPr>
        <p:spPr>
          <a:xfrm flipH="1">
            <a:off x="3138361" y="2009985"/>
            <a:ext cx="137520" cy="4575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69" name="Line 6">
            <a:extLst>
              <a:ext uri="{FF2B5EF4-FFF2-40B4-BE49-F238E27FC236}">
                <a16:creationId xmlns:a16="http://schemas.microsoft.com/office/drawing/2014/main" id="{8CEFD38B-C729-4CB1-B4E5-E3979CF1A040}"/>
              </a:ext>
            </a:extLst>
          </p:cNvPr>
          <p:cNvCxnSpPr/>
          <p:nvPr/>
        </p:nvCxnSpPr>
        <p:spPr>
          <a:xfrm flipH="1">
            <a:off x="5904415" y="2042529"/>
            <a:ext cx="137520" cy="4575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70" name="Line 6">
            <a:extLst>
              <a:ext uri="{FF2B5EF4-FFF2-40B4-BE49-F238E27FC236}">
                <a16:creationId xmlns:a16="http://schemas.microsoft.com/office/drawing/2014/main" id="{8AE92748-B8F8-4ABB-9A14-DE88B13EEE61}"/>
              </a:ext>
            </a:extLst>
          </p:cNvPr>
          <p:cNvCxnSpPr/>
          <p:nvPr/>
        </p:nvCxnSpPr>
        <p:spPr>
          <a:xfrm flipH="1">
            <a:off x="8559846" y="2000785"/>
            <a:ext cx="137520" cy="4575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137</TotalTime>
  <Words>170</Words>
  <Application>Microsoft Office PowerPoint</Application>
  <PresentationFormat>Custom</PresentationFormat>
  <Paragraphs>42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Goudy Type</vt:lpstr>
      <vt:lpstr>Impact</vt:lpstr>
      <vt:lpstr>Main Event</vt:lpstr>
      <vt:lpstr>PowerPoint Presentation</vt:lpstr>
      <vt:lpstr>Story map sprints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sun robinson</dc:creator>
  <dc:description/>
  <cp:lastModifiedBy>sun robinson</cp:lastModifiedBy>
  <cp:revision>5</cp:revision>
  <dcterms:created xsi:type="dcterms:W3CDTF">2021-03-21T16:24:51Z</dcterms:created>
  <dcterms:modified xsi:type="dcterms:W3CDTF">2022-01-11T03:03:52Z</dcterms:modified>
  <dc:language>en-US</dc:language>
</cp:coreProperties>
</file>