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sldIdLst>
    <p:sldId id="497" r:id="rId3"/>
    <p:sldId id="512" r:id="rId4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587E"/>
    <a:srgbClr val="C0B9B3"/>
    <a:srgbClr val="E0B9B3"/>
    <a:srgbClr val="ECB9B3"/>
    <a:srgbClr val="9F86B7"/>
    <a:srgbClr val="7BAD5F"/>
    <a:srgbClr val="E42D44"/>
    <a:srgbClr val="F2EAE0"/>
    <a:srgbClr val="FAEFDE"/>
    <a:srgbClr val="2CA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49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5472D-E0FB-47AF-B540-B4210B6D91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70592-DD3E-4A96-A33A-33ECB19972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A90FA-0BB9-4762-B9C7-8A3848974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6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5.xml"/><Relationship Id="rId13" Type="http://schemas.openxmlformats.org/officeDocument/2006/relationships/tags" Target="../tags/tag62.xml"/><Relationship Id="rId12" Type="http://schemas.openxmlformats.org/officeDocument/2006/relationships/tags" Target="../tags/tag61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4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3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1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0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3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2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0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6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5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4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6" Type="http://schemas.openxmlformats.org/officeDocument/2006/relationships/tags" Target="../tags/tag132.xml"/><Relationship Id="rId15" Type="http://schemas.openxmlformats.org/officeDocument/2006/relationships/tags" Target="../tags/tag131.xml"/><Relationship Id="rId14" Type="http://schemas.openxmlformats.org/officeDocument/2006/relationships/tags" Target="../tags/tag130.xml"/><Relationship Id="rId13" Type="http://schemas.openxmlformats.org/officeDocument/2006/relationships/tags" Target="../tags/tag129.xml"/><Relationship Id="rId12" Type="http://schemas.openxmlformats.org/officeDocument/2006/relationships/tags" Target="../tags/tag12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6.png"/><Relationship Id="rId6" Type="http://schemas.openxmlformats.org/officeDocument/2006/relationships/tags" Target="../tags/tag13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3" Type="http://schemas.openxmlformats.org/officeDocument/2006/relationships/tags" Target="../tags/tag140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file:///C:\Users\1V994W2\PycharmProjects\PPT_Background_Generation/pic_temp/pic_half_down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8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7.xml"/><Relationship Id="rId15" Type="http://schemas.openxmlformats.org/officeDocument/2006/relationships/tags" Target="../tags/tag36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921000" y="2393316"/>
            <a:ext cx="6350000" cy="1398905"/>
          </a:xfrm>
        </p:spPr>
        <p:txBody>
          <a:bodyPr vert="horz" wrap="square" lIns="90170" tIns="46990" rIns="90170" bIns="46990" rtlCol="0" anchor="b" anchorCtr="0">
            <a:normAutofit/>
          </a:bodyPr>
          <a:lstStyle>
            <a:lvl1pPr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9"/>
            </p:custDataLst>
          </p:nvPr>
        </p:nvSpPr>
        <p:spPr>
          <a:xfrm>
            <a:off x="2921000" y="3879215"/>
            <a:ext cx="6350000" cy="513715"/>
          </a:xfrm>
        </p:spPr>
        <p:txBody>
          <a:bodyPr vert="horz" wrap="square" lIns="90170" tIns="46990" rIns="90170" bIns="46990" rtlCol="0" anchor="t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rgbClr val="F2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320675" y="6295390"/>
            <a:ext cx="7680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7BAD5F"/>
                </a:solidFill>
              </a:rPr>
              <a:t>University of Science and Technology of China</a:t>
            </a:r>
            <a:endParaRPr lang="en-US" altLang="zh-CN" sz="2400" b="1">
              <a:solidFill>
                <a:srgbClr val="7BAD5F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192520"/>
            <a:ext cx="173990" cy="665480"/>
          </a:xfrm>
          <a:prstGeom prst="rect">
            <a:avLst/>
          </a:prstGeom>
          <a:solidFill>
            <a:srgbClr val="7BA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13970" y="-6350"/>
            <a:ext cx="12220575" cy="415290"/>
          </a:xfrm>
          <a:prstGeom prst="rect">
            <a:avLst/>
          </a:prstGeom>
          <a:solidFill>
            <a:srgbClr val="7BA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单圆角矩形 14"/>
          <p:cNvSpPr/>
          <p:nvPr userDrawn="1"/>
        </p:nvSpPr>
        <p:spPr>
          <a:xfrm>
            <a:off x="0" y="1832610"/>
            <a:ext cx="9012555" cy="1432560"/>
          </a:xfrm>
          <a:prstGeom prst="round1Rect">
            <a:avLst/>
          </a:prstGeom>
          <a:solidFill>
            <a:srgbClr val="7BA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bg>
      <p:bgPr>
        <a:solidFill>
          <a:srgbClr val="F2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384810"/>
            <a:ext cx="199390" cy="838200"/>
          </a:xfrm>
          <a:prstGeom prst="rect">
            <a:avLst/>
          </a:prstGeom>
          <a:solidFill>
            <a:srgbClr val="7BA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3412490" y="3055302"/>
            <a:ext cx="5365750" cy="1398905"/>
          </a:xfrm>
        </p:spPr>
        <p:txBody>
          <a:bodyPr vert="horz" wrap="square" lIns="90170" tIns="0" rIns="90170" bIns="46990" rtlCol="0" anchor="t" anchorCtr="0">
            <a:normAutofit/>
          </a:bodyPr>
          <a:lstStyle>
            <a:lvl1pPr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3413760" y="2421255"/>
            <a:ext cx="5364480" cy="547370"/>
          </a:xfrm>
        </p:spPr>
        <p:txBody>
          <a:bodyPr vert="horz" wrap="square" lIns="90170" tIns="46990" rIns="90170" bIns="46990" rtlCol="0" anchor="b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dist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单击此处编辑文本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84547"/>
            <a:ext cx="720090" cy="57345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359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67730"/>
            <a:ext cx="1620202" cy="129027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1808"/>
            <a:ext cx="1620202" cy="128619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61736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4815205" y="2888298"/>
            <a:ext cx="4880610" cy="1081405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>
              <a:defRPr lang="zh-CN" altLang="en-US" sz="4800" b="0" spc="5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7F2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320675" y="6294755"/>
            <a:ext cx="7680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8D587E"/>
                </a:solidFill>
              </a:rPr>
              <a:t>University of Science and Technology of China</a:t>
            </a:r>
            <a:endParaRPr lang="en-US" altLang="zh-CN" sz="2400" b="1">
              <a:solidFill>
                <a:srgbClr val="8D587E"/>
              </a:solidFill>
            </a:endParaRPr>
          </a:p>
        </p:txBody>
      </p:sp>
      <p:sp>
        <p:nvSpPr>
          <p:cNvPr id="13" name="单圆角矩形 12"/>
          <p:cNvSpPr/>
          <p:nvPr userDrawn="1"/>
        </p:nvSpPr>
        <p:spPr>
          <a:xfrm>
            <a:off x="0" y="1832610"/>
            <a:ext cx="9012555" cy="1432560"/>
          </a:xfrm>
          <a:prstGeom prst="round1Rect">
            <a:avLst/>
          </a:prstGeom>
          <a:solidFill>
            <a:srgbClr val="8D58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-13970" y="0"/>
            <a:ext cx="12220575" cy="415290"/>
          </a:xfrm>
          <a:prstGeom prst="rect">
            <a:avLst/>
          </a:prstGeom>
          <a:solidFill>
            <a:srgbClr val="8D58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0" y="6192520"/>
            <a:ext cx="173990" cy="665480"/>
          </a:xfrm>
          <a:prstGeom prst="rect">
            <a:avLst/>
          </a:prstGeom>
          <a:solidFill>
            <a:srgbClr val="8D58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7F2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384810"/>
            <a:ext cx="199390" cy="838200"/>
          </a:xfrm>
          <a:prstGeom prst="rect">
            <a:avLst/>
          </a:prstGeom>
          <a:solidFill>
            <a:srgbClr val="8D58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rgbClr val="FAE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320675" y="6295390"/>
            <a:ext cx="7680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E42D44"/>
                </a:solidFill>
              </a:rPr>
              <a:t>University of Science and Technology of China</a:t>
            </a:r>
            <a:endParaRPr lang="en-US" altLang="zh-CN" sz="2400" b="1">
              <a:solidFill>
                <a:srgbClr val="E42D44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192520"/>
            <a:ext cx="173990" cy="665480"/>
          </a:xfrm>
          <a:prstGeom prst="rect">
            <a:avLst/>
          </a:prstGeom>
          <a:solidFill>
            <a:srgbClr val="E42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13970" y="-6350"/>
            <a:ext cx="12220575" cy="415290"/>
          </a:xfrm>
          <a:prstGeom prst="rect">
            <a:avLst/>
          </a:prstGeom>
          <a:solidFill>
            <a:srgbClr val="E42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单圆角矩形 14"/>
          <p:cNvSpPr/>
          <p:nvPr userDrawn="1"/>
        </p:nvSpPr>
        <p:spPr>
          <a:xfrm>
            <a:off x="0" y="1832610"/>
            <a:ext cx="9012555" cy="1432560"/>
          </a:xfrm>
          <a:prstGeom prst="round1Rect">
            <a:avLst/>
          </a:prstGeom>
          <a:solidFill>
            <a:srgbClr val="E42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Pr>
        <a:solidFill>
          <a:srgbClr val="FAE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384810"/>
            <a:ext cx="199390" cy="838200"/>
          </a:xfrm>
          <a:prstGeom prst="rect">
            <a:avLst/>
          </a:prstGeom>
          <a:solidFill>
            <a:srgbClr val="E42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tags" Target="../tags/tag146.xml"/><Relationship Id="rId27" Type="http://schemas.openxmlformats.org/officeDocument/2006/relationships/tags" Target="../tags/tag145.xml"/><Relationship Id="rId26" Type="http://schemas.openxmlformats.org/officeDocument/2006/relationships/tags" Target="../tags/tag144.xml"/><Relationship Id="rId25" Type="http://schemas.openxmlformats.org/officeDocument/2006/relationships/tags" Target="../tags/tag143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4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8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副标题 3"/>
          <p:cNvSpPr>
            <a:spLocks noGrp="1"/>
          </p:cNvSpPr>
          <p:nvPr/>
        </p:nvSpPr>
        <p:spPr>
          <a:xfrm>
            <a:off x="9154160" y="5450840"/>
            <a:ext cx="1936750" cy="4203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>
                <a:solidFill>
                  <a:srgbClr val="8D587E"/>
                </a:solidFill>
                <a:latin typeface="微软雅黑" panose="020B0503020204020204" charset="-122"/>
                <a:ea typeface="微软雅黑" panose="020B0503020204020204" charset="-122"/>
              </a:rPr>
              <a:t>2022.10.28</a:t>
            </a:r>
            <a:endParaRPr lang="en-US" altLang="zh-CN" b="1">
              <a:solidFill>
                <a:srgbClr val="8D587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副标题 3"/>
          <p:cNvSpPr>
            <a:spLocks noGrp="1"/>
          </p:cNvSpPr>
          <p:nvPr/>
        </p:nvSpPr>
        <p:spPr>
          <a:xfrm>
            <a:off x="8713470" y="4421505"/>
            <a:ext cx="2818765" cy="420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100" b="1">
                <a:solidFill>
                  <a:srgbClr val="8D587E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charset="0"/>
              </a:rPr>
              <a:t>Chenyin Sun</a:t>
            </a:r>
            <a:endParaRPr lang="en-US" altLang="zh-CN" sz="3100" b="1">
              <a:solidFill>
                <a:srgbClr val="8D587E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charset="0"/>
            </a:endParaRPr>
          </a:p>
          <a:p>
            <a:r>
              <a:rPr lang="en-US" altLang="zh-CN" sz="3100" b="1">
                <a:solidFill>
                  <a:srgbClr val="8D587E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charset="0"/>
              </a:rPr>
              <a:t>USTC</a:t>
            </a:r>
            <a:endParaRPr lang="en-US" altLang="zh-CN" sz="3100" b="1">
              <a:solidFill>
                <a:srgbClr val="8D587E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13330" y="2041525"/>
            <a:ext cx="43408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 b="1">
                <a:solidFill>
                  <a:srgbClr val="F7F2ED"/>
                </a:solidFill>
                <a:latin typeface="+mj-ea"/>
                <a:ea typeface="+mj-ea"/>
                <a:cs typeface="Consolas" panose="020B0609020204030204" charset="0"/>
              </a:rPr>
              <a:t>AQFP</a:t>
            </a:r>
            <a:endParaRPr lang="en-US" altLang="zh-CN" sz="6000" b="1">
              <a:solidFill>
                <a:srgbClr val="F7F2ED"/>
              </a:solidFill>
              <a:latin typeface="+mj-ea"/>
              <a:ea typeface="+mj-ea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SFQDC_schematic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49730"/>
            <a:ext cx="12021185" cy="4641850"/>
          </a:xfrm>
          <a:prstGeom prst="rect">
            <a:avLst/>
          </a:prstGeom>
        </p:spPr>
      </p:pic>
      <p:sp>
        <p:nvSpPr>
          <p:cNvPr id="5" name="副标题 3"/>
          <p:cNvSpPr>
            <a:spLocks noGrp="1"/>
          </p:cNvSpPr>
          <p:nvPr/>
        </p:nvSpPr>
        <p:spPr>
          <a:xfrm>
            <a:off x="397510" y="572135"/>
            <a:ext cx="11378565" cy="420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600" b="1">
                <a:solidFill>
                  <a:srgbClr val="8D587E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charset="0"/>
              </a:rPr>
              <a:t>SFQDC Schematic Circuit of C</a:t>
            </a:r>
            <a:r>
              <a:rPr lang="en-US" altLang="zh-CN" sz="3600" b="1">
                <a:solidFill>
                  <a:srgbClr val="8D587E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charset="0"/>
              </a:rPr>
              <a:t>oldFlux Project</a:t>
            </a:r>
            <a:endParaRPr lang="en-US" altLang="zh-CN" sz="3600" b="1">
              <a:solidFill>
                <a:srgbClr val="8D587E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4960" y="1571625"/>
            <a:ext cx="11096625" cy="4486910"/>
          </a:xfrm>
          <a:prstGeom prst="rect">
            <a:avLst/>
          </a:prstGeom>
          <a:noFill/>
          <a:ln w="73025">
            <a:solidFill>
              <a:srgbClr val="8D58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副标题 3"/>
          <p:cNvSpPr>
            <a:spLocks noGrp="1"/>
          </p:cNvSpPr>
          <p:nvPr/>
        </p:nvSpPr>
        <p:spPr>
          <a:xfrm>
            <a:off x="558800" y="2778760"/>
            <a:ext cx="813435" cy="4203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>
                <a:solidFill>
                  <a:srgbClr val="8D587E"/>
                </a:solidFill>
                <a:latin typeface="微软雅黑" panose="020B0503020204020204" charset="-122"/>
                <a:ea typeface="微软雅黑" panose="020B0503020204020204" charset="-122"/>
              </a:rPr>
              <a:t>Input</a:t>
            </a:r>
            <a:endParaRPr lang="en-US" altLang="zh-CN" b="1">
              <a:solidFill>
                <a:srgbClr val="8D587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副标题 3"/>
          <p:cNvSpPr>
            <a:spLocks noGrp="1"/>
          </p:cNvSpPr>
          <p:nvPr/>
        </p:nvSpPr>
        <p:spPr>
          <a:xfrm>
            <a:off x="10007600" y="2948305"/>
            <a:ext cx="1202690" cy="4203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>
                <a:solidFill>
                  <a:srgbClr val="8D587E"/>
                </a:solidFill>
                <a:latin typeface="微软雅黑" panose="020B0503020204020204" charset="-122"/>
                <a:ea typeface="微软雅黑" panose="020B0503020204020204" charset="-122"/>
              </a:rPr>
              <a:t>Output</a:t>
            </a:r>
            <a:endParaRPr lang="en-US" altLang="zh-CN" b="1">
              <a:solidFill>
                <a:srgbClr val="8D587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63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63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63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3、17、20、21、22、23、26、31、34、36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04363"/>
</p:tagLst>
</file>

<file path=ppt/tags/tag148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363"/>
  <p:tag name="KSO_WM_SLIDE_ID" val="custom20204363_4"/>
</p:tagLst>
</file>

<file path=ppt/tags/tag149.xml><?xml version="1.0" encoding="utf-8"?>
<p:tagLst xmlns:p="http://schemas.openxmlformats.org/presentationml/2006/main">
  <p:tag name="COMMONDATA" val="eyJoZGlkIjoiYWIyNTYzZDc5NDQ2N2ZiZjNjOTRiODA4MGUyNDFjZTMifQ=="/>
  <p:tag name="KSO_WPP_MARK_KEY" val="335c7ecf-5b9a-475d-b141-38aee8713c3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2_Office 主题​​">
  <a:themeElements>
    <a:clrScheme name="自定义 1">
      <a:dk1>
        <a:srgbClr val="000000"/>
      </a:dk1>
      <a:lt1>
        <a:srgbClr val="FFFFFF"/>
      </a:lt1>
      <a:dk2>
        <a:srgbClr val="EFEDEC"/>
      </a:dk2>
      <a:lt2>
        <a:srgbClr val="FDFCFC"/>
      </a:lt2>
      <a:accent1>
        <a:srgbClr val="A59685"/>
      </a:accent1>
      <a:accent2>
        <a:srgbClr val="9D9986"/>
      </a:accent2>
      <a:accent3>
        <a:srgbClr val="959D8A"/>
      </a:accent3>
      <a:accent4>
        <a:srgbClr val="8DA091"/>
      </a:accent4>
      <a:accent5>
        <a:srgbClr val="87A29A"/>
      </a:accent5>
      <a:accent6>
        <a:srgbClr val="85A4A3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WPS 演示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汉仪旗黑-85S</vt:lpstr>
      <vt:lpstr>黑体</vt:lpstr>
      <vt:lpstr>Consolas</vt:lpstr>
      <vt:lpstr>Arial Unicode MS</vt:lpstr>
      <vt:lpstr>等线</vt:lpstr>
      <vt:lpstr>2_Office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天津消防研究所 智慧消防终端产品研发专家应聘面试报告</dc:title>
  <dc:creator>Li, Hao</dc:creator>
  <cp:lastModifiedBy>WPS_1620526856</cp:lastModifiedBy>
  <cp:revision>313</cp:revision>
  <dcterms:created xsi:type="dcterms:W3CDTF">2021-07-07T14:31:00Z</dcterms:created>
  <dcterms:modified xsi:type="dcterms:W3CDTF">2022-10-28T05:42:23Z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847193F5C36B4CFA92B6C5435D4A77BA</vt:lpwstr>
  </property>
  <property fmtid="{D5CDD505-2E9C-101B-9397-08002B2CF9AE}" pid="3" name="KSOProductBuildVer">
    <vt:lpwstr>2052-11.1.0.12598</vt:lpwstr>
  </property>
</Properties>
</file>