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87" r:id="rId3"/>
    <p:sldId id="259" r:id="rId4"/>
    <p:sldId id="307" r:id="rId5"/>
    <p:sldId id="260" r:id="rId6"/>
    <p:sldId id="341" r:id="rId7"/>
    <p:sldId id="258" r:id="rId8"/>
    <p:sldId id="344" r:id="rId9"/>
    <p:sldId id="343" r:id="rId10"/>
    <p:sldId id="297" r:id="rId11"/>
    <p:sldId id="331" r:id="rId12"/>
    <p:sldId id="310" r:id="rId13"/>
    <p:sldId id="298" r:id="rId14"/>
    <p:sldId id="305" r:id="rId15"/>
    <p:sldId id="302" r:id="rId16"/>
    <p:sldId id="306" r:id="rId17"/>
    <p:sldId id="308" r:id="rId18"/>
    <p:sldId id="268" r:id="rId19"/>
    <p:sldId id="311" r:id="rId20"/>
    <p:sldId id="269" r:id="rId21"/>
    <p:sldId id="275" r:id="rId22"/>
    <p:sldId id="348" r:id="rId23"/>
    <p:sldId id="349" r:id="rId24"/>
    <p:sldId id="335" r:id="rId25"/>
    <p:sldId id="336" r:id="rId26"/>
    <p:sldId id="345" r:id="rId27"/>
    <p:sldId id="337" r:id="rId28"/>
    <p:sldId id="338" r:id="rId29"/>
    <p:sldId id="339" r:id="rId30"/>
    <p:sldId id="340" r:id="rId31"/>
    <p:sldId id="330" r:id="rId32"/>
    <p:sldId id="332" r:id="rId33"/>
    <p:sldId id="334" r:id="rId34"/>
    <p:sldId id="346" r:id="rId35"/>
    <p:sldId id="34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2-04-07T11:41:24.0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 23 13,'0'0'8,"0"0"0,0 0 0,0 0-1,0 0-1,0 0 0,0 0-3,0 0 0,0 0-1,0 0-1,0 0 0,0 0 0,0 0-1,0 0 1,0 0 0,0 0 0,-5 20 0,5-20 1,2 26 0,-1-6 0,-1-20 0,-1 37 0,-3-21 2,4 6-1,-5-6-1,5 3 1,0-19-1,-8 29 1,8-29-2,-3 25 1,3-25-1,-2 16-1,2-16 1,0 0-1,0 0 1,0 0-1,0 0 0,0 0 1,0 0 0,0 0 0,0 0 0,0 0 1,0 0-1,0 0 1,0 0-1,0 0 0,0 0-1,0 0 0,0 0 0,0 0 0,0 0 0,0 0-1,0 0 1,0 0 0,0 0 0,0 0 0,0 0 0,0 0 0,-3 16 0,3-16 0,0 0 0,0 0 0,0 16 0,0-16 0,0 0 0,0 0 0,0 0 0,0 0 1,1 16-1,-1-16 0,0 0 0,0 0 0,0 0 0,0 0 0,0 0 0,0 0 0,0 0 0,6 18 0,-6-18 0,0 0 0,0 0 0,0 0 1,0 0-1,0 0 0,0 0 0,7 19 0,-7-19 0,0 0 0,3 18 1,-3-18-1,0 0 0,0 0 1,0 0-1,0 0 1,0 0-1,4 16 0,-4-16 1,0 0-1,0 0 1,0 0-1,0 0 1,0 0 0,0 0-1,0 0 1,0 0-1,2-19 0,-2 19 1,2-16-1,-2 16-1,5-22 1,-5 22 0,4-23 0,-4 23 0,5-27 0,-5 27 0,7-28 0,-7 28 0,9-30-1,-9 30 1,13-31 0,-8 15 0,-5 16 0,16-28 0,-16 28-1,20-27 1,-20 27 0,19-25 0,-19 25 0,22-21 0,-22 21-1,18-20 1,-18 20 0,18-16 0,-18 16 0,0 0 0,18-16-1,-18 16 1,0 0 0,0 0-1,18-5 1,-18 5-1,0 0 1,0 0 0,0 0-1,0 0 1,17 16 0,-17-16 0,8 16 0,-8-16 0,7 25 0,-7-25 0,7 28 1,-7-28-1,4 29 0,-4-29 0,3 25 1,-3-25-1,2 21 0,-2-21 0,0 18 1,0-18-1,0 0 1,-4 21-1,4-21 0,0 0 1,-5 22-1,5-22 0,0 0 0,0 0 0,0 0 0,0 0 0,0 0 1,0 0-1,0 0 0,0 0 0,0 0 0,0 0 0,0 0 0,0 0 0,0 0 0,0 0 0,0 0 0,0 0 0,0 0 0,9-24 0,-9 24 0,7-25 0,-5 9 0,3 0 0,-1-1-1,1-1 1,1 0 0,1 0-1,-2 0 1,-5 18 0,16-28-1,-16 28 1,15-20 0,-15 20-1,0 0 1,17-14 0,-17 14 0,0 0 0,17-5-1,-17 5 1,0 0 0,0 0 0,16-6 0,-16 6 0,0 0 0,0 0 0,0 0 0,0 0-1,18 16 1,-18-16 0,0 0 0,14 22 1,-14-22-1,12 26 0,-12-26 1,13 31-1,-9-14 0,3 1 0,-4 2 1,-3-20-1,9 30 0,-9-30 0,4 27 1,-4-27-1,2 20 0,-2-20 0,0 0 0,1 19 0,-1-19 1,0 0-1,0 0 0,0 0 0,0 0 0,0 0 0,0 0-2,0 0 0,0 0 0,0 0-1,0 0 0,4 23 0,-4-23-3,11 16-10,-11-16-16,19 8 2</inkml:trace>
  <inkml:trace contextRef="#ctx0" brushRef="#br0" timeOffset="1356.0776">845 76 6,'0'-16'8,"0"16"-1,0 0 0,0 0 0,0 0 0,0 0 0,-25-19-1,25 19-1,0 0 0,-20-7-1,20 7 0,-16-9 0,16 9-2,-18-7 1,18 7 0,-18-6 0,18 6-1,-16-2-1,16 2 0,-16 2 1,16-2-2,0 0 1,-23 6 0,23-6-1,0 0 1,-17 12-1,17-12 1,0 0 0,-17 18-1,17-18 1,-15 23-1,10-7 1,5-16 0,-15 30-1,15-30 1,-12 31 0,12-31-1,-7 26 1,7-26-1,2 22 1,-2-22-1,7 16 1,-7-16-1,0 0 0,19 16 0,-19-16 0,17 9 0,-17-9 0,0 0 1,21 2-1,-21-2 0,0 0 0,20-6 0,-20 6 0,0 0 1,23-16-2,-23 16 1,0 0 0,22-18 0,-22 18 0,0 0 0,16-17 0,-16 17 0,0 0 1,7-18-1,-7 18 0,0 0 0,5-23 0,-5 23 0,0 0 0,2-20-1,-2 20 1,0 0 0,5-18 0,-5 18 0,0 0 0,0 0 0,6-18 0,-6 18 0,0 0 0,0 0 0,0 0 0,0 0 0,0 0 0,0 0 0,0 0 0,0 0 0,0 0 0,0 0 0,0 0 0,0 0 0,0 0 0,0 0-1,9 20 2,-9-20-1,0 18 0,0-18 0,-2 21 1,2-21-1,0 23 1,0-23 0,-2 25-1,2-25 1,4 23 0,-4-23-1,5 22 1,-5-22-1,0 0 1,11 19-1,-11-19 0,0 0 1,0 0-1,0 0 0,0 0 1,16 11-1,-16-11 0,0 0 1,0 0-1,0 0-1,0 0 1,0 0-1,0 0-1,0 0-5,0 0-24,0 0 0,21-11-2</inkml:trace>
  <inkml:trace contextRef="#ctx0" brushRef="#br0" timeOffset="3124.1787">798-105 2,'0'0'13,"0"0"-4,0 0-1,16 12-2,-16-12 0,0 0 0,0 0 0,16 7-1,-16-7 1,0 0-2,22 4 1,-22-4-1,18 5-1,-18-5 0,25 7 0,-25-7-1,23 11 0,-23-11 0,23 5 0,-23-5 0,22 6 0,-22-6 0,18 0 0,-18 0 0,20-4 1,-20 4-2,21-5 1,-5 1-1,-16 4 0,31-7 0,-31 7 0,32-9 0,-16 2 0,0 5-1,-16 2 1,23-9-1,-23 9 0,18-5 1,-18 5-1,0 0 0,18-7 0,-18 7-1,0 0 1,0 0-1,0 0-2,0 0-7,13-16-23,-13 16 0,0 0 0</inkml:trace>
  <inkml:trace contextRef="#ctx0" brushRef="#br0" timeOffset="2294.1313">977-359 9,'9'-19'11,"-9"19"-2,0 0-2,0 0-2,0 0-1,0 0 0,0 0-1,0 0-1,0 0 1,0 19-1,0-19 1,0 22 0,0-22 1,2 25 0,-2-25 0,-2 32 0,2-16 0,4 5 0,-4-3-1,2 7-1,-2-4 1,3 1-1,-1 3 0,3-2 0,-1 0-1,1-1 1,-1 1-1,1-2 0,-1-1 0,-1 1 0,1-5 0,0 4 0,-3-4 0,1 0 0,-2-16-1,0 27 1,0-27 0,-2 21 0,2-21-1,-3 18 1,3-18-1,-2 16 0,2-16 0,-4 16 0,4-16 0,0 0 0,2 21-1,-2-21 0,0 0 1,0 0-2,7 23 1,-7-23 0,2 24-1,-4-8 1,2 3 0,-1 1-1,2 3-1,-1-23-7,2 25-21,-2-25 0,18 4 1</inkml:trace>
  <inkml:trace contextRef="#ctx0" brushRef="#br0" timeOffset="4527.259">1427 60 5,'-16'-16'6,"16"16"1,0 0-2,0 0-1,0 0-1,0 0-1,0 0-1,0 0 0,0 0 1,0 0 1,0 0 0,0 0 0,0 0 1,0 0 0,0 0 0,0 0-1,0 0 0,0 0-1,0 0-1,0 0 0,0 0-1,-20-16 1,20 16 0,0 0-1,0 0 1,-16-14-1,16 14 1,0 0-1,0 0 1,-20-16-1,20 16 0,0 0 0,-18-7 0,18 7 0,0 0 0,-19-2 1,19 2-1,0 0 0,-17 7 0,17-7 0,0 0 0,0 0 0,-19 20 1,19-20-1,0 0 0,-15 18 0,15-18 1,0 0-1,-12 21 0,12-21 1,0 0-1,-11 23 1,11-23-1,0 0 1,-11 18 0,11-18 0,0 0-1,-5 20 1,5-20 0,0 0 0,0 19-1,0-19 2,0 0-2,5 22 1,-5-22-1,6 16 1,-6-16-1,9 17 1,-9-17-1,9 18 0,-9-18 1,10 16 0,-10-16-1,13 16 1,-13-16 0,0 0 0,16 15 0,-16-15 0,0 0 0,18 9 0,-18-9 0,0 0 0,18 1 0,-18-1-1,0 0 0,20 7 0,-20-7 0,0 0 0,0 0 0,19 9 0,-19-9-1,0 0 1,20-5 0,-20 5-1,16-11 0,-16 11 0,22-12-1,-22 12-3,19-18-24,-19 18-2,0 0 2</inkml:trace>
  <inkml:trace contextRef="#ctx0" brushRef="#br0" timeOffset="6474.3704">1538-421 2,'0'0'9,"0"0"-3,0 0 1,0 0-2,0 0 0,-7 16 0,7-16-1,-8 23 0,8-23 1,-3 32-1,3-10 0,3 3 0,-3 0-1,6 5 1,-4-2-2,3 6 1,-5-2 0,5 4-1,-5-4 2,4 4-1,-6-4 0,6 0-1,-4-3 1,2-1-1,-4-7 0,5 1 0,-3-22-1,0 25 0,0-25-1,0 0 0,0 0 1,2 16-1,-2-16 0,0 0 0,0 0 0,0 0 0,0 0 0,0 0 0,0 0-1,0 0 1,0 0 0,-2 16 0,2-16 0,0 0 0,0 0 0,0 21 0,0-21 0,2 16 0,-2-16 0,0 23 1,0-23-1,2 24 0,-2-24 1,0 17-1,0-17 1,0 0 1,0 0-1,0 0 0,0 0 0,0 0-1,0 0 1,-5-24-1,5 24-1,0-27 0,1 11 0,1-2 0,5 0 0,-1-3 0,3 1 0,-2-3 0,3 3 0,-4 1 1,5 1-1,-4 2 1,-7 16-1,11-22 1,-11 22 0,16-3 0,-16 3 0,18 2 0,-18-2 0,16 9 0,-16-9 0,16 10 1,-16-10-1,0 0 0,16 18 0,-16-18 0,0 0 0,9 21 0,-9-21 1,2 18-1,-2-18 0,3 16 0,-3-16 1,2 18-1,-2-18 0,2 20 0,-2-20 0,2 19 1,-2-19-1,3 22 0,-3-22 1,6 19-1,-6-19 0,5 20 0,-5-20 1,9 18-1,-9-18 0,0 0 0,14 19 1,-14-19-1,0 0 0,16 13 0,-16-13 0,0 0 0,16 5 0,-16-5 1,0 0-1,18 4 0,-18-4 0,18-4 0,-18 4 0,20-3 0,-20 3 0,25-13 1,-25 13-1,27-16 0,-27 16 0,27-18 0,-27 18 0,23-23 0,-23 23 0,20-23 0,-20 23 0,12-23 1,-12 23-1,6-22 0,-6 22 0,0-19 1,0 19-1,-2-22 0,2 22 0,-6-17 0,6 17 0,0 0 1,-12-22-1,12 22 0,0 0 0,-16-16 0,16 16 0,0 0 0,0 0 0,-20-9-1,20 9 1,0 0-1,0 0 1,-20 6 0,20-6-1,0 0 1,0 0 0,-19 21 0,19-21 0,-11 16 0,11-16 0,-7 16 0,7-16 0,-6 18 0,6-18 0,-3 20 0,3-20 0,-4 19 0,4-19 0,-2 23 0,2-23 0,2 22 0,-2-22 0,2 19 0,-2-19 0,7 16 1,-7-16-1,0 0 0,13 16 0,-13-16 1,0 0-1,18 13 0,-18-13 0,16 5 1,-16-5-1,18 6 0,-18-6 0,19 1 0,-19-1 0,20-1 0,-20 1-2,20-6-2,-4 12-6,-16-6-22,0 0 1,23-2-2</inkml:trace>
  <inkml:trace contextRef="#ctx0" brushRef="#br0" timeOffset="7853.4492">2412 55 11,'0'0'8,"0"0"0,0 0 0,-15-21-2,15 21 0,0 0 0,-19-2-2,19 2 1,-20 0-1,20 0-1,-25 5 0,25-5-1,-25 7-1,25-7 1,-25 11-1,25-11 1,-24 12-1,24-12 0,-21 11 2,21-11-2,-16 9 0,16-9 1,-16 11-1,16-11 0,0 0 0,-16 14 1,16-14-1,-9 16 0,9-16 0,-8 16 0,8-16 0,0 0 0,-3 23-1,3-23 1,0 0-1,3 22 1,-3-22-1,0 0 0,11 19 1,-11-19-1,0 0 0,16 16 0,-16-16 0,0 0 0,24 16 0,-24-16 0,0 0 1,19 15-1,-19-15 0,0 0 1,22 5-1,-22-5 1,0 0 0,20-7 0,-20 7 0,0 0-1,21-13 1,-21 13-1,16-12 1,-16 12-1,16-18 0,-16 18 1,20-23-1,-20 23 0,20-29 1,-11 12-1,-9 17 1,16-33-1,-16 33 1,10-30 0,-10 30 0,4-30 0,-4 30 0,-4-30-1,1 12 1,-1-2-1,1 1 1,-3-3-1,3-1 0,-3 0 0,3-2-1,-1-2 1,-3 2 0,2 0 0,-1 0-1,-1 4 1,0 3 0,2 2 0,5 16 0,-11-21 0,11 21 0,0 0 0,0 0-1,0 0 1,0 0 0,0 0-1,0 0 1,-13 17-1,13-17 1,0 25 0,2-7 1,-2-2-1,2 6 1,-2-3-1,0 4 1,-2 2-1,0 4 1,2-1-1,-1 1 1,2-1-1,1 1 0,0-2 1,3 1-1,-1-3 0,5-3 1,-4-3-1,4-3 1,-9-16-1,13 27 0,-13-27 1,0 0-1,14 18 0,-14-18 0,0 0 0,0 0 1,0 0-1,14 18 0,-14-18 0,0 0 1,0 0-1,0 0 1,0 0-1,0 0 0,16 10 1,-16-10-1,0 0 0,0 0 0,17 7 0,-17-7-1,0 0-4,10 18-28,-10-18-2,0 0 0</inkml:trace>
  <inkml:trace contextRef="#ctx0" brushRef="#br0" timeOffset="11466.6557">2870-380 8,'0'0'15,"0"0"0,0 0-2,-3-23-3,3 23-2,0 0-1,0 0 0,-6-16-1,6 16 0,0 0-2,0 0-1,0 0 0,0 0-2,0 0 0,0 0-1,0 0 0,0 0 0,-5 25 0,3-7 0,2 3 1,0 4-1,0 5 1,2 2 0,-4 4 0,2 1 0,0 3-1,0-1 1,0 2-1,2-2 1,-2-3-1,0-2 0,2-6 0,-1-1 1,1-11-1,-2-16 1,2 23 0,-2-23 1,0 0-1,0 0 1,0 0 0,0 0-1,-4-20 0,4 20 0,0-30 0,0 9-2,2-1 1,0-3 0,2 2-1,1 4 1,2-3-1,-2 4 0,3 1 1,-8 17-1,14-22 0,-14 22 0,0 0 1,21-7-1,-21 7 0,17 5 1,-17-5 0,17 8-1,-17-8 1,20 14 0,-20-14 0,20 18 0,-20-18 0,16 26 0,-16-26 0,14 32 0,-14-32 0,9 31 1,-9-31-1,4 27 0,-4-27 1,-2 23 0,2-23-1,-5 23 1,5-23 0,-11 21 0,11-21 0,-13 18 0,13-18 0,-16 14 0,16-14 0,0 0 0,-23 7-1,23-7 1,-18-1 0,18 1-1,-16-2 0,16 2-1,0 0 0,-20-4-2,20 4-6,-7 16-26,7-16 2,0 0-2</inkml:trace>
  <inkml:trace contextRef="#ctx0" brushRef="#br0" timeOffset="12378.7081">3293-15 19,'0'0'12,"0"0"1,-15-27-3,15 27-2,0 0-2,0 0 0,-7-18-2,7 18 1,0 0 0,0 0-1,0 0 0,0 0-1,-19-11-1,19 11 0,0 0 0,-17 4 0,17-4-1,0 0 0,-21 21 0,21-21 0,-18 24 0,9-7 0,0-1 0,0 4 0,0-4-1,4 2 1,5-18-1,-11 32 1,11-32-1,-2 30 0,2-30 0,2 23 1,-2-23-1,7 22 0,-7-22 0,11 16 1,-11-16-1,0 0 1,18 18-1,-18-18 1,0 0-1,18 9 1,-18-9 0,0 0-1,0 0 1,21-2 0,-21 2 0,0 0-1,0 0 1,18-11-1,-18 11 0,0 0 0,16-7 0,-16 7 1,0 0-1,0 0 0,20-18 0,-20 18 0,0 0 1,0 0-1,20-18 0,-20 18 0,0 0 0,0 0 0,14-19 1,-14 19-1,5-16 0,-5 16 1,2-16-1,-2 16 0,-3-23 1,3 23-1,-8-27 0,8 27 0,-14-29 1,5 13-1,-2-2 0,2 2-1,9 16 2,-21-28-1,21 28-1,-20-22 1,20 22-1,-16-12 0,16 12 0,0 0-1,0 0-3,-21 9-4,31 12-15,-10-21-10,4 23 0</inkml:trace>
  <inkml:trace contextRef="#ctx0" brushRef="#br0" timeOffset="13302.7609">3527 52 12,'0'0'24,"0"0"-4,0 0-4,0 0-5,-5-19-2,5 19-2,0 0-3,0 0 0,0 0-1,0 0-1,-13-18 0,13 18-1,0 0 0,0 0 0,0 0-1,0 0 1,-17-12 0,17 12 0,0 0-1,0 0 1,0 0 0,0 0-1,-17-6 1,17 6-1,0 0 0,0 0 1,0 0-1,0 0 0,-10 18 0,10-18 0,-4 16 0,4-16 0,-5 21-1,5-21 1,-6 25 0,6-25 0,-1 25 0,1-25 0,1 25 0,-1-25 0,4 20 1,-4-20-1,7 18 0,-7-18 0,0 0 0,14 21 0,-14-21 0,0 0 0,22 20 0,-22-20 1,16 9-1,-16-9 0,16 3 1,-16-3-1,16 2 1,-16-2-1,0 0 1,22-4-1,-22 4 1,0 0-1,16-7 0,-16 7 0,0 0 1,18-10-1,-18 10 0,0 0 1,10-16-1,-10 16 1,0 0-1,4-16 1,-4 16-1,0 0 1,0-20-1,0 20 0,0 0 1,0 0-1,-7-20 0,7 20 0,0 0 0,-4-19 0,4 19 0,0 0 0,-9-23 0,9 23 0,-10-20 0,10 20-1,-16-20 1,16 20 0,-20-18 0,20 18-1,-22-14 1,22 14-1,-21-5-1,21 5-1,0 0-3,-29-4-6,29 4-15,0 0-7,0 0 1</inkml:trace>
  <inkml:trace contextRef="#ctx0" brushRef="#br0" timeOffset="13845.792">3680-345 10,'-2'-16'12,"2"16"-3,0 0-3,0 0-1,0 0-1,5 18-1,-5-18 1,4 21 0,-4-21 0,5 30 0,-5-12 0,7 4 0,-5-3-1,7 8 0,-5-2 0,3 0 1,-2 2-2,2 3 1,-1-2-1,3 3-1,-6-1 1,4-1 0,-3-3-1,1 3 1,1-8-1,-1 1 0,-3-6 0,-2-16-1,7 23 1,-7-23-1,4 18 0,-4-18 0,0 0 0,0 0-1,5 19-1,-5-19-4,0 0-21,0 0-4,9-18 0</inkml:trace>
  <inkml:trace contextRef="#ctx0" brushRef="#br0" timeOffset="15115.8646">3993-158 14,'0'0'10,"0"0"1,0 0 0,0 0-1,-20 5-3,20-5 1,0 0 0,-14 22 0,14-22-3,-18 16 0,2-9-2,16-7 0,-23 16-1,23-16 0,-24 11 0,24-11-1,-18 7 0,18-7 0,0 0-1,-16 9 1,16-9-1,0 0 0,0 0 0,0 0 0,0 0 1,-16 9-1,16-9 0,0 0 0,0 0 0,0 0 1,0 0-1,0 0 0,0 0-1,0 0 1,0 0 0,0 0 0,0 0-1,0 0 1,0 0 0,-12 16-1,12-16 1,0 0 0,0 0-1,-2 18 1,2-18-1,0 0 1,-2 17 0,2-17-1,0 0 1,0 0 0,0 16 0,0-16 1,0 0-1,0 0 0,0 0 0,0 0 0,0 0 0,0 0 0,0 0 1,0 0-1,0 0 0,0 0 0,0 0 0,0 0 0,0 0 0,0 0 0,0 0 0,0 0 0,13 20-1,-13-20 2,0 0-1,18 21 0,-18-21 1,12 16-1,-12-16 1,16 18-1,-16-18 1,22 18-1,-22-18 0,19 16 1,-19-16-1,24 20 0,-24-20 1,19 16-1,-19-16 0,0 0 0,18 21 0,-18-21 0,0 0 0,16 18 0,-16-18 1,0 0-1,0 0 0,9 20 0,-9-20 0,0 0 0,0 0 0,0 0 1,0 0-1,0 0 0,0 0 0,0 0 1,0 0-1,0 0 0,0 0 1,0 0-1,0 0 0,0 0 1,0 0-1,0 0 0,0 0 0,0 0 0,6 16 0,-6-16 0,0 0 0,0 0 0,0 0 0,0 0 0,0 0 0,0 0 1,0 0-1,0 0 0,0 0 0,0 0 0,0 0 0,0 0 0,0 0 0,0 0 0,0 0-1,0 0 0,0 0-7,0 0-26,0 0 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2-04-07T11:41:08.9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1443 485 4,'-13'-20'7,"13"20"1,0 0-4,0 0 1,-7-16-2,7 16 0,0 0-1,0 0 1,0 0-1,0 0 0,-18-18 0,18 18 1,0 0-2,0 0 1,-21-9-1,21 9 0,0 0 0,-22 2-1,22-2 1,0 0-1,-23 9 1,23-9-1,0 0 0,-16 12 1,16-12-1,0 0 0,-5 16 0,5-16 1,1 22-1,-1-22-1,2 25 1,-2-25-1,2 28 1,-2-28 0,5 25 0,-5-25-1,6 22 2,-6-22-1,9 21 0,-9-21 1,14 21-1,-14-21 1,14 20-1,-14-20 0,16 20 1,-16-20-1,16 12 1,-16-12-1,18 16 1,-18-16-1,18 13 1,-18-13 0,18 9 0,-18-9-1,20 3 1,-20-3 0,21 0 0,-21 0 0,24-7 0,-24 7-1,21-9 1,-21 9-1,23-12 0,-23 12 1,22-16-1,-22 16 1,18-22-1,-9 6 0,-9 16 1,16-27-1,-16 27 0,9-25 1,-9 25-1,7-23 0,-7 23 1,2-18 0,-2 18 0,-2-17 0,2 17 0,-5-18 0,5 18 0,-9-16 0,9 16-1,0 0 1,-18-16-2,18 16 2,-18-13-2,18 13 2,-20-12-2,20 12 2,-20-13-1,20 13 0,-16-14 0,16 14 0,0 0 2,-18-12-2,18 12 0,0 0 0,-16-9 0,16 9 0,0 0 0,-18 0 0,18 0 0,-16 3-2,16-3 2,-16 9 0,16-9-1,-16 11 1,16-11 0,-16 10 0,16-10 0,0 0-1,-16 13 0,16-13-3,0 0-18,0 0-6,0 0 2</inkml:trace>
  <inkml:trace contextRef="#ctx0" brushRef="#br0" timeOffset="-3457.1977">1514 1110 6,'0'0'8,"-7"-21"-1,7 21-1,0 0-2,-3-18-1,3 18-2,0 0-1,0 0 0,0 0-1,0 0 0,0 0 0,0 0 2,0 0 2,0 0 2,0 0 0,0 0 1,0 0-1,0 0 0,0 0 0,0 0-2,0 0-1,0 0-1,0 0-1,-6-18 0,6 18 0,0 0 0,0-19 1,0 19-1,0-23 0,-1 6 1,1 0 0,-2 1 0,0 0-1,2 16 1,-2-27 0,2 27-1,-3-22 0,3 22 0,-2-19 0,2 19 0,0-20 1,0 20-1,0 0 0,0-21-1,0 21 1,0 0 1,0 0-1,0 0-1,0 0 1,0 0 0,0 0 0,0 0-1,0 0 0,0 0 0,0 0 1,0 0-1,0 0 1,0 16-1,0-16 1,2 23 0,-2-23 1,3 29-1,-1-13 0,-2 0 1,4 0-1,-4 0 0,1 2 0,1-2 0,2 1 1,-4-1-1,0-16 1,3 33-1,-1-17 0,-2 3 1,2 1-1,0-1 1,-1-1-1,1 2 1,0 1-1,2-5 0,-1 4 1,-3-20-1,6 30 1,-6-30-1,5 27 0,-5-27 2,5 25-2,-5-25 0,4 23 0,-4-23 0,4 25 1,-4-25 0,3 30-1,-3-30 1,4 32 0,-3-16 0,-1 2 0,2-2-1,0 0 1,-2-16 0,2 27-1,-2-27 0,2 20 1,-2-20-1,0 0 0,1 16 1,-1-16-1,0 0 0,4 18 0,-4-18 1,4 16-1,-4-16 1,3 17-1,-3-17 1,4 20 0,-4-20 0,0 0 0,0 0-1,0 18 1,0-18 0,0 0 0,0 0-1,0 0 1,0 0-1,0 0 1,0 18-1,0-18 0,0 0 0,0 19-1,0-19 2,0 0-2,0 18 2,0-18-1,0 0 2,0 0-1,0 0 0,0 0 1,0 0-1,0 0 0,0 0-1,0 0 1,0 0-1,0 0 1,0 0-1,0 0 2,0 0-2,0 0 2,0 0-2,0 0 1,0 0-1,0 0-1,0 0 2,0 0-3,0 0 2,0 0-1,0 0 1,0 0 0,0 0 0,0 0 0,0 0 0,0 0 0,0 0 1,0 0 0,0 0-1,0 0 2,0 0-1,0 0 1,0 0-1,0 0 0,0 0-1,0 0 1,0 0-1,0 0 0,0 0 0,0 0 0,0 0 1,0 0-1,0 0 1,0 0 0,2-16 0,-2 16-1,0 0 1,0 0-1,0 0 0,0 0 1,0 0-1,0 0 0,0 0 1,0 0-1,0 0 0,0 0 0,-9-16 0,9 16 0,0 0 1,0 0-2,0 0 1,0 0 0,0 0 0,0 0 0,0 0 0,0 0 0,0 0 0,0 0 1,0 0-1,0 0-1,0 0-1,0 0-6,0 0-25,0 0-2,0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2-04-07T11:41:43.1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 18 2,'0'0'12,"0"0"1,0 0-2,0 0-2,-7-20-1,7 20-2,0 0-1,0 0 0,0 0 0,0 0-2,0 0-1,0 0 2,0 0-2,0 0-1,0 0 1,0 0-1,0 0 0,0 0-1,0 0 1,0 0 0,0 0 0,-2 16 0,2-16 1,7 25 0,-5-9-1,5 6 2,-3-4-2,3 3 1,-4-3-1,5 3 0,-7-3 1,3-2-1,-2 0 0,0 0 0,-2-16 0,0 29 0,0-29 0,-2 26 0,2-26 0,-2 22-1,2-22 1,-2 16 0,2-16-1,0 0 1,0 0-1,0 0 1,0 0-1,0 0 0,0 0 1,0 0-1,0 0 0,0 0 1,0 0-1,0 0 0,0 0 0,0 0 0,0 0 0,0 0 0,0 0 0,0 0 0,0 0 0,0 0 0,0 0 0,0 0 0,16 11 0,-16-11 0,0 0 0,22-4 0,-22 4 0,21-7 0,-21 7 0,25-4 0,-25 4 0,24-5 0,-24 5 0,21-2 0,-21 2 0,20 0 0,-20 0 0,21-3 0,-21 3 0,27-2 0,-11 2 0,0-2 0,4 0 0,2 2 0,-1 0 1,2 0-1,2-1 0,2 1 0,-2-2 0,2 2 0,-2-4 0,0 2 0,2 1 0,-4-1 0,1 0 0,-3 0 0,1 0 0,-3 2 0,3-1 0,1 1 0,0-2 1,1-2-1,-1 4 0,2-1 0,-2 1 0,-1 0 0,-1 0 0,1 0 0,-2 1 0,-1 3 0,-1-2 0,0 1 0,-2-1 0,2 2 0,0 1 0,-2-1 0,4-1 0,5 1 0,0-4 0,2 1 0,0-1 0,1 0 0,1 0 0,-2-1 0,0-1 0,-6 4 0,-1-2 0,1 1 0,1 1 0,-1-2 0,4 2 0,1 2 0,2-3 0,1 3 0,-4-1 0,2 1 0,1 1 1,-3-1-1,2 1 0,-3 1 1,1-1-1,-2 0 0,4-1 1,0 1-1,-2-1 0,0-1 0,0 1 0,0 0 0,-2-3 0,2 3 0,-1-1 0,-1-1 0,-2 2 0,3-1 0,-3 1 0,2-2 0,-1 1 0,1-1 0,0 0 0,1 0 0,-1-1 0,-1-1 0,-1 0 0,-1 0 0,-1 0 0,-2 0 0,2 2 0,-3-2 0,0 2 0,-16-2 0,29 2 0,-29-2-1,31 0 1,-31 0 0,26 0 0,-26 0 1,29-4-1,-13 2 0,2 1 0,-2-1-1,2 2 1,-2-2 0,0 2 0,-16 0 0,31 0 0,-15-2 0,0 0 0,0 1 0,-16 1 0,29-2 0,-29 2 0,28-2 0,-28 2 0,27 0 0,-27 0 0,27 0 0,-27 0 0,31 0 0,-13 0 0,1 0 0,3 0 0,-1-2 0,1 4 0,-3-2 0,1 0 0,-4 2-1,-16-2 1,23 3 0,-23-3 0,0 0 0,22 9 0,-22-9 0,20 9-1,-20-9 0,23 4 1,-23-4 0,25 9 0,-25-9-2,25 12 2,-25-12-1,18 7 1,-18-7 0,0 0 0,20 16-1,-20-16 1,0 0 0,23-1 0,-23 1 0,21-11 0,-21 11 1,26-12-1,-26 12 2,21-13-2,-21 13 2,0 0-2,16-12 2,-16 12-2,0 0 1,0 0-1,0 0 0,0 0 0,0 0 1,0 0-1,0 0 0,0 0 0,0 0-1,0 0 2,0 0-1,0 0 0,0 0 0,0 0 1,0 0-1,0 0 0,0 0 1,0 0-1,0 0 0,0 0 1,0 0 0,0 0-1,0 0 1,0 0-1,0 0 1,0 0 0,0 0-1,-12-20 0,12 20 0,0 0 1,-8-16-1,8 16-1,0 0 1,-3-22 0,3 22-1,-4-17 1,4 17 0,-2-18-1,2 18 1,0-22 0,0 22 0,0-19 0,0 19-1,4-22 2,-4 22-2,2-19 1,-2 19 0,0-18 0,0 18 0,0 0 1,2-18-2,-2 18 1,0 0 0,0 0 0,0 0 0,0 0 0,0 0 0,0 0 0,0 0 0,0 0 0,0 0 0,0 0 0,0 0 0,0 0 0,0 0 0,0 0-1,0 0 1,0 0-1,0 0-1,0 0-2,-8-19-11,8 19-19,0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2-04-07T11:41:44.5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72 4,'0'0'12,"0"0"-1,-6-16-2,6 16-2,0 0 1,2-16 0,-2 16-2,0 0 1,-7-23-2,7 23 3,0 0-3,0 0 1,-4-18-1,4 18-1,0 0-1,0 0 0,0 0 0,0 0-1,0 0 0,0 0-1,0 0-1,0 0 1,0 0-1,-16 4 0,16-4 0,0 0 0,-3 26 0,3-6-1,0 3 1,1 6-1,1 3 2,3 5-2,3 2 1,-1 6-1,2-4 1,0 5 1,-2-1 0,4 3-1,-1 0 0,1 2 0,0 2 0,0-2 1,-4 0-1,2-2 0,-2 2 0,2-6 0,0 1 0,0-6 0,-2-3 0,2-6 1,3-3-1,1-4 0,1-4 0,-3-2 1,-11-17-1,22 26 0,-22-26 1,17 20-1,-17-20 0,0 0 1,13 19-1,-13-19 1,0 0-1,0 0 1,0 0-2,0 0-1,0 0-4,0 0-28,-13-19 2,-1 1-3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2-04-07T11:41:48.3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802 175 24,'-4'-18'15,"4"18"-6,-7-21 1,7 21-2,-7-21 1,7 21-2,-9-16-1,9 16-2,0 0 0,-16-24-1,16 24-1,-23-16-1,5 6 1,0 1 0,-5 0-1,-2 0 0,-4-2 0,2 8 1,-5-3-2,3 5 2,-1 1-1,1 0-1,2 5 1,2 2-2,2 4 1,5 1-1,2 2 1,1 6-2,7 1 2,0 4-1,3 2 1,1 2 0,4 3 0,0 2 0,2 1 0,2 1 0,-1 0 0,3-1 0,-3-1 0,-1 2 0,3-2 0,-1 1 0,0 1 0,-1 0 0,1-1 0,-1 3 0,-1-4 0,2-4 0,-2-5 0,-1-4 0,-1-21 0,-1 18 0,1-18-1,0 0 0,-17-25 0,3 4-1,-2 1 1,-5-8-1,-3 4 1,-4-2 0,-1 1 1,-2 3-1,1 4 2,1 2-1,4 0 0,2 2 1,2 2-1,3 1 1,2 0 0,16 11 0,-20-14-1,20 14 1,0 0-1,0 0 1,0 0-1,-16-7 0,16 7 0,0 0 0,0 0 0,0 0-1,0 0 1,18 5 0,-2-8 0,9 3 0,3-2 1,8-2-1,4 3 1,3-1-1,0 2 1,0-4-1,-4 6 0,-1-2 0,-6-2 0,-2 0 1,-3-1-1,-4-3 0,-3 1 1,-2-2-1,-18 7 1,27-14-1,-27 14 1,0 0-1,16-13 1,-16 13-1,0 0 0,0 0 0,0 0 0,0 0 0,0 0 0,0 0 1,0 0-1,0 0 0,0 0 1,0 0-1,0 0 0,0 0 1,0 0-1,5 22 1,-5-22-1,0 0 0,-3 21 0,3-21 0,0 18 0,0-18 0,0 23 0,0-23 0,5 25 1,-1-9-1,1 0 0,-5-16 0,14 30 0,-14-30 0,17 25 0,-17-25 0,21 18 1,-5-14-1,0-4 0,2-2 1,0-3-1,0-1 1,2-4-1,-1-1 0,1-2 0,-20 13 0,31-26 0,-31 26 0,25-31 0,-16 15 1,-9 16-1,14-23 0,-14 23 0,7-27 0,-7 27 1,0-21-1,0 21 0,0 0 0,-2-20 0,2 20 0,0 0-1,0 0 1,0 0 0,0 0-1,0 0 1,0 0 0,0 0-1,0 0 1,-2 16 0,2-16 0,-1 18-1,1-18 1,1 27 0,3-11 0,-2 0 0,1 2 0,3 2 0,-1-1 0,4-3 0,0 0 0,-9-16 0,23 25 0,-23-25 0,25 14 0,-25-14 0,26 9 0,-26-9 0,19 4 0,-19-4 0,16 0 0,-16 0 0,0 0 0,22-14 0,-22 14 0,20-24 0,-20 24 0,25-30 0,-13 12 0,1 2 0,-3 0 0,-2 0 0,-8 16 0,9-23 1,-9 23-2,0 0 2,3-18-1,-3 18 0,0 0 0,0 0-1,0 0 1,0 0 0,0 0-1,0 0 1,0 0 0,0 0-1,0 0 1,0 0 0,0 0 0,0 0 0,0 0 0,0 0-1,14 22 1,-14-22 0,13 28 0,-2-10 0,-4-2 0,5 2 0,1-2 0,-13-16 0,20 28 0,-20-28 0,14 24 0,-14-24 0,0 0 0,11 17 0,-11-17 0,0 0 0,0 0 0,0 0 0,0 0 1,0 0-1,0 0 1,12-17-1,-8-1 1,1 0-1,1-5 0,1-2 0,-2 2 0,4 1 0,0 1-1,0 3 1,0 2 0,-9 16-1,23-21 1,-23 21 0,25-16 0,-25 16-1,20-9 1,-20 9 0,20 1 0,-20-1-1,18 9 1,-18-9 0,16 16 0,-16-16 0,19 25 0,-8-9 0,-2 0 0,0 2 0,0 2 0,0 3 0,-2-2 0,0 1 0,0-3 0,1 1 0,-3-4 1,-5-16-2,9 27 1,-9-27-1,0 0-6,12 21-26,-12-21 0,0 0 0</inkml:trace>
  <inkml:trace contextRef="#ctx0" brushRef="#br0" timeOffset="1779.1018">1905 523 10,'-3'-20'25,"3"20"-14,-2-21-1,2 21 1,-7-16-2,7 16-2,0 0-1,-18-18-2,18 18-1,-22-11-1,22 11-1,-27-1 1,27 1-2,-27-2 1,10 2 0,17 0 0,-31 10 0,31-10 0,-29 13-1,29-13 1,-26 14 0,26-14 0,-20 18-1,20-18 1,-14 18-1,14-18 0,-11 25 1,11-25-1,-4 28 0,4-28 0,0 27 0,0-27 0,9 23 0,-9-23 1,18 16-1,-18-16 0,23 7 1,-7-7-1,-16 0 1,31-9-1,-31 9 1,29-17-1,-29 17 0,25-24 0,-13 8 0,3 0 0,-5 0 1,1-1-1,0-5 0,-4 1 0,2-4 0,-2-4 0,-3-1 0,-4 0 0,0-6 0,-6 0 0,-1 4 0,0 2 0,-4 5 1,2 4-1,0 5 0,9 16 0,-16-16 0,16 16 0,0 0 0,0 0 0,-9 16-1,9-16 1,0 30-1,2-9 1,-2 4 0,2 6 0,0 2 0,-1 5 1,3-1-1,0 1 0,1 1 0,4 0 0,-2-1-1,2-6 2,3-6-2,-1-2 2,2-5-2,-13-19 2,23 22-1,-23-22 0,25 1 0,-25-1 0,25-12 1,-25 12-1,27-29 0,-13 10 0,1-1 0,-1-1 0,0 3 0,-1-2 0,-2 1 0,-1 1-1,-1 0 1,-9 18 0,15-25 0,-15 25 0,10-21 0,-10 21 0,0 0 0,8-18-1,-8 18 1,0 0-1,0 0 0,0 0 1,0 0-1,10 21 0,-10-21 1,6 18 0,-6-18 0,9 30 0,-4-10 0,-1 3 0,3 4 0,-2 0 0,4 5 0,-2-4 0,0-1 0,2-4 1,0-1-1,-9-22 0,15 23 0,-15-23 1,0 0-1,19 2 1,-19-2-1,9-24 1,-2 3-1,1-4 0,2-4 0,1-1-1,3 0 1,-1-2-1,5 5 0,-6-1 0,6 8 0,-5 0 0,-13 20 0,23-23 0,-23 23 1,0 0-1,20-2 1,-20 2 1,14 24-1,-7-5 0,-1 4 0,3 6 1,-2-1 0,2 4-1,-4-1 0,2-1 1,-1-5-1,-3-5 0,1-3 1,-4-17-1,3 20 1,-3-20-1,0 0 1,0 0 0,9-25-1,-3 7 1,-1-5-1,0-4 0,4-1-1,-1 1 1,4-1-1,-3 6 0,2 6 1,-11 16 0,21-21 0,-21 21 0,20-13 0,-20 13 0,18-9 1,-18 9-1,0 0 0,18-10 0,-18 10 0,0 0 0,0 0 0,20 25 1,-20-25-1,12 32 0,-3-13 0,2 4 1,0-1-1,1-1 0,1 1-1,1-6-1,7 5-5,-21-21-23,34 9-2,-17-14 0</inkml:trace>
  <inkml:trace contextRef="#ctx0" brushRef="#br0" timeOffset="2960.1693">2283 24 17,'0'0'27,"0"0"-10,0 0-3,-11-16-3,11 16-2,0 0-2,0 0-2,0 0-2,0 0 1,0 0-2,0 0 0,0 0-1,0 0-1,0 0 0,0 0-2,23 25-29,-23-25-3,20 10-1</inkml:trace>
  <inkml:trace contextRef="#ctx0" brushRef="#br0" timeOffset="2411.1379">3067 487 2,'9'-23'29,"-9"23"0,-5-30-20,5 30-2,-5-16-1,5 16 0,0 0-2,-20-7-1,20 7-1,-27 8 0,27-8 0,-29 15-1,11-5 1,2 3-1,0 1 1,2 2-2,14-16 1,-23 25-1,14-9 0,9-16 0,-4 23 0,4-23 0,11 16-1,-11-16 1,19 8 0,-19-8-1,29-2 1,-13-2 0,-16 4 0,29-12 0,-29 12 1,21-11-1,-21 11 1,0 0 0,16-18 0,-16 18 0,0 0 0,0 0-1,0 0 1,18 13-1,-18-13 0,25 28 0,-7-5 0,4 8 0,1 3 0,2 8 0,-2 5 0,-1 3 1,-6 1-1,-2 1 0,-5-4 1,-3-2 0,-6-8 0,0-1 0,-9-8 1,2-4-2,-8-6 3,1-2-3,-6-3 2,-3 0-2,-4-5 2,-3 0-2,-4-6 0,-4 3 0,-1-3 0,-1 1 0,3-2-2,1-2 1,11 7-6,-13-14-25,38 7-4,-32-15 0</inkml:trace>
  <inkml:trace contextRef="#ctx0" brushRef="#br0" timeOffset="3868.2213">3877 95 11,'2'-18'9,"-11"-7"3,9 25 1,-8-35-1,8 35 0,-3-27-1,3 27 1,0 0-4,0 0-1,-6-16-4,6 16 0,0 0-1,0 0-1,0 0 0,0 0 0,0 0-1,0 0 0,0 0 0,0 0-1,0 0 1,4 19-2,-4-19 2,5 29-2,1-8 2,-1 6-1,2 3 2,2 4-1,0 0 0,0 5 1,0 1-1,2 1 1,-4-4-1,2 2 1,-4-3-1,-1 0 0,-2-3 0,0-2 0,-2-5 0,0-4 0,0-1 0,0-5 0,0-16-1,1 20 0,-1-20-8,0 0-23,4 16-1,-4-16 0</inkml:trace>
  <inkml:trace contextRef="#ctx0" brushRef="#br0" timeOffset="4418.2527">4115 122 22,'-9'-20'23,"9"20"-21,0 0-4,0 0-1,0 0-3,0 0-10</inkml:trace>
  <inkml:trace contextRef="#ctx0" brushRef="#br0" timeOffset="4216.2412">4127 393 15,'0'0'8,"0"0"-1,0 0 1,0 0-1,0 0 0,22 32-1,-22-32-1,11 32 0,-10-14-1,7 7-1,-5-2-1,4 0-1,1-2 0,-3-1-1,2-2-1,-7-18-4,14 27-18,-14-27-4</inkml:trace>
  <inkml:trace contextRef="#ctx0" brushRef="#br0" timeOffset="5395.3086">4622 327 26,'0'0'29,"7"-20"-19,-11 1-3,4 19 0,0-25 1,0 25-2,-2-20-2,2 20-2,0 0 0,0 0-1,-25-16 0,25 16 0,-19 5 0,19-5-1,-24 16 0,24-16 0,-23 27-1,23-27 1,-21 32 0,10-16 0,4 0-1,7-16 0,-11 29 1,11-29-1,0 23 0,0-23 0,5 16 0,-5-16 1,0 0-1,24 4 0,-24-4 1,16-6 0,-16 6-1,18-7 1,-18 7 0,16-7 0,-16 7 0,0 0 0,20-4 1,-20 4-1,0 0 1,0 0-1,0 0 1,0 0 0,0 0-1,0 0 1,7 24 0,-7-24-1,-11 33 1,6-6 0,-6 5 0,2 7 0,-4 8-1,1 5 1,3 6-1,-4 7 1,6 0-1,0 3 0,3-2 1,3-5-2,2-8 2,5-3-2,1-9 2,4-5-2,-1-8 2,3-4-1,-1-8 0,8-4 0,0-5 1,3-3-1,0-8 1,4-1-1,2-6 1,0-3-1,-4-6 0,-4-3 1,1-4-1,-6-1 1,-5-4-2,-4 0 2,-6 0-1,-4-2 1,-6-2-2,-4 4 2,-6 0-1,-5 2 0,-2 3 1,-3 2-1,0 5 0,2 4 1,2 7-1,0 6-1,2 8 0,1-1-2,14 17-11,8-21-20,-22 21 2</inkml:trace>
  <inkml:trace contextRef="#ctx0" brushRef="#br0" timeOffset="7997.4575">4697 407 0,'0'0'13,"-2"-20"-2,2 20-1,0 0-1,0 0 0,5-16-1,-5 16-1,0 0-1,0 0-1,9-17 0,-9 17 0,0 0-2,0 0 0,8-17 0,-8 17 0,0 0-1,0 0 0,0 0 0,0 0 0,0 0-2,0 0 1,0 0-1,0 0 0,1 18 0,-1-18-1,6 22 1,-3-4 0,-3-18 1,9 32-1,-2-13 0,1 1 1,-1-1-1,2 3 0,1-3 0,-1-1 0,4 0 0,-2-2 0,-11-16 0,25 23 0,-25-23 1,28 11-1,-11-11 0,-1-4 0,0-3 1,0-2-1,0-3 0,-2-4 0,1-2 0,-3 2 0,-3-2 1,0-1-1,-2-1 1,0 0-1,-1 1 0,-3-1 0,3 1 0,-3-1 0,1 2 0,-4 18 0,7-27 1,-7 27-1,0 0 0,4-17 0,-4 17 0,0 0 0,0 0 0,1 23 0,-1-23 0,6 25-1,-4-9 1,3 0 1,-5-16-1,11 28 0,-11-28 0,18 25 0,-18-25 0,23 20 1,-23-20-1,27 12 0,-11-8 1,0-4-1,2 0 1,0-4-1,0-5 0,-2 2 1,0-5-1,-16 12 1,23-23-1,-23 23 1,16-22-1,-16 22 0,6-16 1,-6 16-1,0 0 0,0 0 0,0 0 0,5-16 0,-5 16 0,0 0 0,0 0-1,0 0 1,0 0 0,0 0 0,0 0-1,0 0 1,13 16 0,-13-16 0,0 0 0,19 25 1,-19-25-1,18 25 0,-9-9 0,4 2 0,1 0 0,0 0 1,1-2-1,1-2 0,-16-14 0,29 21 1,-29-21-1,26-1 1,-26 1-1,20-20 0,-11 4 0,-9 16 0,13-27-1,-12 11 1,-1 16-1,9-28 0,-9 28 0,6-27 0,-6 27 0,5-25 1,-5 25 0,4-23 1,-4 23-1,0 0 1,1-18 0,-1 18 0,0 0-1,0 0 1,0 0-1,0 0-1,0 0 1,0 0 0,0 0 0,0 0 0,0 0-1,0 0 1,0 0 0,0 0 0,0 0 0,0 0 0,0 0 0,0 0 0,0 0 1,0 0-1,0 0 1,0 0 0,0 0 0,0 0 0,0 0 0,0 0 0,0 0 0,0 0 0,0 0 0,0 0 0,9-18 0,-9 18 0,0 0-1,0 0 0,0 0 0,0 0 0,0 0 0,0 0-1,0 0 1,0 0 0,0 16-1,0-16 1,0 0 0,0 0 0,2 18 0,-2-18 0,0 0 0,0 0 1,0 0-1,0 0 0,0 0 0,0 0 0,0 0 0,0 0 0,0 0 0,0 0 0,0 0 0,0 0 0,0 0 1,0 0-1,0 0 0,0 0 0,0 0 1,0 0-1,0 0 0,0 0 0,0 0 0,0 0 0,0 0 0,0 0 0,0 0 0,0 0 0,0 0-1,0 0 1,0 0 0,0 0 0,0 0 1,0 0-1,0 0 0,0 0-1,0 0 1,0 0 0,0 0 0,0 0 0,0 0-1,0 0 1,0 0 0,0 0 0,0 0 0,0 0 0,0 0 1,0 0-1,0 0 0,0 0 0,0 0-1,0 0 1,0 16 0,0-16-1,0 0 1,0 0 0,0 0 0,0 0 0,0 0 0,4 16 0,-4-16 0,0 0 0,0 0 0,0 18 1,0-18-1,0 0 0,3 23-1,-3-23 1,8 16 0,-8-16 0,0 0 0,0 0 0,8 18 0,-8-18 0,0 0 0,0 0 0,0 0 0,0 0 0,0 0 0,0 0 0,0 0 0,0 0 1,0 0-1,0 0 0,0 0 0,0 0 0,0 0 1,0 0-1,0 0 1,0 0-1,0 0 0,0 0 0,0 0 1,0 0-1,0 0 0,0 0 0,0 0 0,0 0 0,0 0 0,0 0 0,0 0 0,0 0 0,0 0 0,0 0 0,0 0 0,0 0-1,0 0 1,0 0 0,0 0 0,0 0-1,0 0 0,-7-16 0,7 16-1,0 0-3,0 0-28,0 0-3,-5-18 1</inkml:trace>
  <inkml:trace contextRef="#ctx0" brushRef="#br0" timeOffset="8551.489">5284-103 24,'0'0'26,"0"0"-17,0 0-1,0 0-1,0 0 1,0 0-1,0 0-3,0 0-1,-2 16-1,2-16-2,0 0-9,13 27-21,-13-27-1</inkml:trace>
  <inkml:trace contextRef="#ctx0" brushRef="#br0" timeOffset="11102.6351">5818 391 11,'0'0'15,"0"0"-2,0 0-2,0 0-2,0 0-2,0 0 0,0 0 0,0 0 0,0 0-1,0 0-1,0 0 0,0 0-1,0 0 0,0 0-2,0 0 0,0 0 0,0 0-1,0 0-1,-22-9 1,22 9-1,-17-2 0,17 2 0,-24-3 0,24 3 0,-23-2 1,23 2-1,-20 0-1,20 0 1,0 0 0,-16 0 0,16 0 0,0 0 0,0 0 0,-21 5 0,21-5-1,0 0 1,-24 15 0,24-15 0,-16 14 0,16-14-1,-12 18 1,12-18 0,0 0 0,-13 16 0,13-16-1,0 0 1,0 0 0,-9 17 0,9-17 0,0 0 0,-5 20 0,5-20 0,-2 20 0,2-20 0,2 23 0,-2-23 1,2 25-1,-2-25 0,5 21-1,-5-21 1,5 22 0,-5-22 0,4 17 0,-4-17 0,0 0 0,0 0 0,20 9 1,-20-9-2,19-21 2,-4 5-1,-1-4 0,4-1 0,0 0 0,-2 1-1,0 0 1,-2 4 0,-14 16 0,27-28 1,-27 28-1,20-29 0,-11 11 0,2 1 1,-4-5-1,2-3 1,-2 0-1,0 0 0,-2-1 0,-1-1 0,-2 2 0,-4 0 0,-2 2 0,-3 0 0,0 5 0,-2 2 0,9 16 0,-18-22 0,18 22-1,-16-7 1,16 7-1,0 0 1,-18 25-1,15-9 1,1 7-1,0 4 1,2 3 0,2 4 1,1 2-2,5 3 2,-1-5-1,4 5 0,-1-3 0,3 0 1,-1-3-1,1-1 0,-1-3 0,1-6 0,-2 0 0,-2-7 0,-9-16 0,14 20 1,-14-20-1,0 0 1,20-12 0,-20 12-1,18-33 1,-9 14-1,0-4 0,-1 3 0,0 2 0,-3 2 0,-5 16 1,5-18-1,-5 18 0,0 0 0,0 0 0,0 0 0,0 0 0,0 0 0,0 0 0,0 0-1,0 0 1,0 0 0,0 0-1,6 27 1,-6-27 0,9 30 0,-2-14 0,0 4 0,2-4 0,4 0 0,-13-16 0,32 23 1,-14-17-1,3-5 0,2-4 1,4-10-1,0-6 0,0-3 0,-2-8 1,0-4-1,-3-7 0,-6-2 0,-4-3 0,-6 0 0,-5 1 0,-2-1 0,-5 5 0,-1 5 0,-2 6 0,0 7 1,2 7-1,7 16 0,-11-18 0,11 18-1,0 0 1,0 0 0,0 0-1,0 25 1,2-7 0,-2 3 0,2 6 0,0 3 0,-1 6 0,1 1 0,2 4 0,-1-5 0,3 1 0,1 2 0,2-5 0,0-3 0,5-6 0,-1-4 0,-13-21 0,27 28 0,-27-28 0,28 13 0,-28-13 0,27-2 0,-27 2 0,20-9-1,-20 9 2,23-16-1,-23 16 0,18-16 0,-18 16 0,14-16 0,-14 16 1,0 0-1,0 0 0,0 0 0,0 0-1,0 0 1,16-5 0,-16 5-1,8 19 1,-8-19-1,12 29 1,-12-29 0,18 28 0,-18-28 0,23 22 0,-23-22 0,24 3 0,-24-3 1,25-17-1,-13 1 0,1-4 0,1-1 0,-1-4 1,-3 0-2,3 0 1,-2 3 0,-4 4 0,-7 18 0,11-21 0,-11 21 0,0 0 0,0 0 1,9 18-1,-9-18 0,5 28 0,2-8 1,-2 3-1,3 0 0,1-1 0,-1-1 0,3 1 0,-2-3 0,2 1 0,-4-2 0,-7-18-1,14 25 1,-14-25 0,13 16 0,-13-16 0,0 0 0,14 19 0,-14-19 0,16 22 0,-16-22 0,24 33 0,-10-8 0,-1 2 1,-1 2-1,2 3 0,-3 2 1,-2-2-1,-4 0 1,1-2-1,-3 0 1,-1-3 0,0-2-1,-2-2 1,2-3-1,-2-20 1,2 25-1,-2-25-1,0 0-4,3 23-28,-3-23-3,-23 11 0</inkml:trace>
  <inkml:trace contextRef="#ctx0" brushRef="#br0" timeOffset="12352.7066">6065-101 16,'0'0'29,"0"0"-14,0 0-3,0 0 1,0 0-4,0 0-1,0 0-4,0 0 0,0 0-2,0 0 1,0 0-1,0 0 0,0 0-1,0 0 0,0 0-1,0 0 1,0 0 0,0 0-1,5 18-3,-5-18-30,2 19-1,-2-19-2</inkml:trace>
  <inkml:trace contextRef="#ctx0" brushRef="#br0" timeOffset="11852.678">6167 300 12,'0'0'18,"0"0"-3,0 0-2,-3-18-2,3 18-1,0 0-1,0 0-2,0 0-1,0 0-1,0 0-2,0 0-1,0 0 0,0 0 0,0 0-1,0 0 0,0 0 0,19-3 0,-19 3 0,18 1 0,-18-1 0,27-1 1,-7-1-1,3 0 0,6-3 0,5 1 1,0-3-1,5 3 0,2-3 0,0 0 0,1 2 0,-5 0 0,-5-1 0,-3 3-1,-4-3 1,-5 4-1,-20 2 0,23-3 1,-23 3-1,0 0 0,16-4 0,-16 4 0,0 0-1,0 0 0,0 0-2,0 0-4,0 0-28,0 0-1,0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2-04-07T11:42:06.1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 19 3,'0'0'14,"0"0"-1,0 0-2,0 0-4,0 0-2,0 0-1,0 0 0,-14-20 1,14 20-1,0 0 0,0 0-1,0 0 0,0 0 2,0 0-2,0 0 2,0 0-2,0 0 1,0 0-1,0 0-1,0 0 1,0 0-2,0 0 0,0 0-1,0 0-1,0 0 1,0 0 0,0 0 0,16 0 0,-16 0 1,0 0 0,16 2 0,-16-2-1,0 0 1,24 3 0,-24-3-1,19 0 1,-19 0-1,29-1 1,-13 1-1,2 0 1,3 0-1,-3-2 0,4 4 0,-2-1 0,-1 1 0,-1 2 1,-2 1-1,-16-5 1,27 7-2,-27-7 2,20 7-1,-20-7 1,18 9-1,-18-9 1,18 4-1,-18-4 0,21 2 0,-21-2 0,23 0 0,-23 0 1,22 1-1,-22-1-1,16 6 2,-16-6-1,0 0 0,0 0 0,0 0 1,0 0-1,0 0 1,0 0-1,0 0 1,0 0 0,0 0-1,0 0 1,0 0-1,0 0 1,0 0-1,0 0 0,0 0 0,0 0 0,0 0 0,0 0 1,0 0-1,0 0 0,0 0 0,0 0 0,4 21-1,-4-21 1,-4 20-1,4-20 1,-2 25-1,2-25 1,-5 32-2,3-16 3,2 3-1,-2 1 0,1 3 0,-1 0 0,2 6 1,0 1-1,0 2 0,0 6 0,0-3 1,2 8-1,-1 2 0,-1 3 0,0 2 0,0 1 0,2 5 0,-2-5 0,0 6 0,-2-1 0,1-1 0,-1-3 0,-2-2 0,1 3 1,-1-1 0,2-2 0,0-2-1,1-2 1,1 0-1,1 3 1,1-5 0,2-1-1,-1 2 0,3-1-1,-1 2 2,2 3-2,-3 0 1,1 3 0,1 0 0,-3-2 0,3-2 0,-5 2 0,3-4 0,-2-1 0,1-4 1,1-2-2,-1-3 2,1-1-1,1-3 0,-1 6 0,3-3 0,-1 1 2,1 0-2,-2-2 1,2 3-1,-3-1 1,1-1-1,-1-3 1,-1 1-1,-1 2 0,2-1 0,-2 3 0,1-1 1,1 0-1,-1 1 0,3 1 0,-1 1 0,0-2 0,1 3 0,-1-3 0,0 2 0,-1 0 0,0 1 0,-1-5 0,1 3 0,-1-4 0,1-2 1,-2-2-1,3-2 0,1 1 1,-3-2-1,2 5 1,3-2-1,1-1 1,-4-1-1,4 1 1,-4-1-1,2 1 0,-1-1 1,1-3-1,-3 0-1,-3 0 1,5-2 0,-4 1 0,5-1 0,-6-2 0,7 0 0,-7-3 0,3-2 0,0 0 0,-4-16 0,3 31 0,-3-31 0,4 30 0,-2-14 0,-2-16-1,3 29 2,-3-29-2,4 26 1,-4-26 0,5 27 0,-5-27 0,2 16 0,-2-16 0,2 20 0,-2-20 0,1 16 1,-1-16-1,0 0 0,4 16 0,-4-16 0,0 0 0,0 0 0,2 18 0,-2-18 0,0 0 0,0 0 0,0 17 0,0-17 0,0 0 0,0 0 0,0 0 0,0 0 0,0 0 0,0 0 0,0 0 0,0 0 0,0 0 0,-6 16 0,6-16 0,0 0 0,0 0 1,0 0-1,0 0 0,-14 17 0,14-17 0,0 0 1,0 0-1,0 0 0,0 0 0,-20 3 1,20-3-1,-19-2 0,19 2 0,-22-3 0,22 3 0,-23-4 1,23 4-1,-23-5 0,23 5 0,-24-7 1,24 7-1,-26-9 0,9 3 0,1 5 0,-2-3 0,0 1 0,-1-1 0,-1 0 0,0-1 0,1 3 0,1-1 1,18 3-1,-29-4 0,29 4 0,-16-3 0,16 3 1,0 0-1,0 0 0,0 0 1,0 0-1,0 0 0,0 0 0,0 0 0,0 0 0,0 0 0,0 0 0,0 0-1,-16 1-1,16-1-6,-2 20-29,2-20-1,-21 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2-04-07T11:42:08.2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29 0,'0'0'4,"0"0"-2,0 0-2,0 0 0,0 0-1,0 0 1,0 0 0,0 0 0,0 0 1,0 0 2,0 0 0,0 0 1,0 0 1,0 0 0,0 0 0,0 0 1,0 0-2,0 0 0,0 0-1,0 0 0,0 0-1,0 0 0,0 0-1,0 0 0,0 0 1,18-7 0,-18 7 1,16 0 0,-16 0 1,30 0 0,-12-6 0,5 8 0,-1-7 1,7 5-2,-6-4-1,4 2 0,-8-1-1,5 1 0,-8 0-1,3 2 1,-19 0-1,22 4 0,-22-4 0,16 1 0,-16-1 0,0 0 0,0 0 0,0 0 1,0 0-1,16 11 0,-16-11 1,0 0-1,0 0 1,0 0-1,0 0 0,16 6 1,-16-6-1,0 0 1,0 0-1,0 0 1,16 1-1,-16-1 0,0 0-1,0 0-1,25 7-4,-25-7-26,0 0 0</inkml:trace>
  <inkml:trace contextRef="#ctx0" brushRef="#br0" timeOffset="1691.0967">1250-408 10,'0'0'12,"-2"-20"-1,2 20-2,-2-16-3,2 16-1,0 0 0,0 0-1,0 0 0,0 0-1,0 0-1,-14 27 1,14-27 0,-9 30 0,2-12 0,5 5 1,0-1-2,2 3 0,-2 0 0,2 3-1,-1-5 0,2 4 1,-2-4-1,2 2 0,-2-5 0,2-1 0,-2-3-1,1-16 1,-2 25 0,2-25 0,-2 18-1,2-18 1,0 0 0,0 0 0,0 0 0,0 0 0,0 0 0,-7 16 0,7-16-1,0 0 1,0 0-1,0 0 1,0 0-1,0 0 0,0 0 0,0 0 0,0 0 1,0 0 0,0 0 0,0 0 1,0 0-1,0 0 1,-4-23-1,4 23 0,2-27 0,-2 8-1,2-4 1,3-2-2,1-4 1,1-1 0,3-1 0,-1-1-1,4 2 1,-2 2-1,1 4 1,-5 3-1,-7 21 0,18-27 0,-18 27 1,20-2-1,-20 2 1,16 20-1,-9-4 1,4 2 0,-4 3 0,4 3 0,-6-1 1,1 2-1,-3-2 0,1 0 1,-2 0-1,-2 0 1,1-3-1,-1 1 0,0-3 0,-1-2 0,1-16 0,0 23 0,0-23 1,0 0-1,0 16 1,0-16 0,0 0 1,0 0-1,0 0 0,0 0 0,0-23-1,0 23 0,3-28 0,1 5-1,3-2 1,-2-4-1,4 2 0,-2-1 1,2 1-1,0 0 0,2 8 1,0-1-1,-11 20 1,19-19-1,-19 19 0,18-9 1,-18 9 0,18 7-1,-18-7 1,13 18 0,-13-18 0,14 33 0,-8-13 0,-1 7 1,0-2-1,1 3 1,-3 3-1,3-1 1,-5-2-1,3 1 0,0-4 0,-1-2 0,3-3-1,-5-4-1,10 2-8,-11-18-25,0 0 2,0 0-2</inkml:trace>
  <inkml:trace contextRef="#ctx0" brushRef="#br0" timeOffset="5157.295">1964-203 7,'0'0'13,"9"-23"1,-9 23-1,2-20-2,-2 20-2,-2-16-1,2 16-2,0 0 0,-9-18-3,9 18 0,0 0 0,-23-18-1,23 18 0,-18-5-1,18 5 0,-16-3 0,16 3 0,-16 5 0,16-5-1,-18 12 0,18-12 0,-18 22 0,18-22 1,-18 26-1,11-9 0,0 0 0,1 1 1,1 2-1,3 1 1,-1-1-1,4 3 1,-1-3 0,6-1-1,-3-3 1,-3-16 0,9 25-1,-9-25 1,0 0-1,16 16 1,-16-16-1,0 0 1,0 0 0,26-7-1,-26 7 1,21-18 0,-21 18-1,27-25 1,-15 9-1,5 2 0,-7-2 0,-1-2 1,-3 2-1,-6 16 0,5-30 1,-5 30-1,-4-29 1,4 29-1,-5-25 0,5 25 0,-5-18 0,5 18 0,0 0 0,-4-16-1,4 16 1,0 0-1,0 0 1,0 0-1,2 16 1,-2-16 0,2 25 0,-1-9 0,1 2 0,2 2 0,-1 0 1,3 1-1,1-3 0,2 0 0,-2-2 0,-7-16 1,20 25-1,-20-25 1,21 17-1,-21-17 1,22 2 0,-22-2-1,25-11 1,-25 11 0,25-21-1,-14 5 1,-1 0 0,1-4-1,-2 1 0,-2-3 0,-1 3 0,-3-1 0,1 1 0,-2-1 0,-1 2 0,-1 2 0,0 16 0,2-28-1,-2 28 1,2-22 0,-2 22 0,11-16-1,-11 16 0,0 0 1,27-5-1,-27 5 0,23 5 1,-23-5-1,23 11 1,-23-11 0,18 14 0,-18-14-1,13 16 2,-13-16-1,0 0 0,10 22 0,-10-22 1,0 17-1,0-17 0,0 18 0,0-18 0,-2 22 0,2-22 0,-3 25 1,3-25-1,0 24 0,0-24 0,0 29 1,0-29-1,2 27 0,-2-27 1,1 28-1,-1-28 0,4 29 0,-4-29 0,5 25 0,-5-25 0,8 18 0,-8-18 0,0 0 1,23 14-1,-23-14 0,21 0 1,-21 0-1,31-13 0,-15 3 0,0-6 0,2-2 1,-2-5-1,6-6 0,-6-3 0,3-4 0,-1-1 1,-2-2-1,2-4 0,-5 2 0,-1 0 0,-4-2 0,-3 4 0,-3-2 0,-4 0 0,-2 0 0,-1 2 0,-2-4 0,0 5 0,-1 1 0,1 7 0,0 1 0,2 8 0,1 5 0,4 16 0,-5-18-1,5 18 1,0 0-1,0 0 0,-7 21 1,7-3-1,-4 4 1,2 4 0,0 8 0,-1 7 0,3 4 1,-4 8-1,4 4 0,-1 6 1,1-1-1,1 2-1,1-5 1,-2-4 0,4-7 0,-3-8 0,1-10 1,2-9-2,-2-5 1,-2-16 0,1 18 1,-1-18 0,0 0-1,0 0 1,0 0-1,0-16 1,0 16-1,0-34 1,2 11-1,-2-2 0,4-3-1,-1 1 1,3 0-1,1 6 0,0 1 1,-7 20-1,20-28 0,-20 28 1,27-18-1,-11 12 1,0-1 0,2 4-1,0-1 1,1 2 0,-2 2 0,-1 4 0,-16-4-1,23 14 1,-23-14 0,16 23 0,-11-7 0,1 1 0,-3-1 0,-3-16 0,6 28 1,-6-28-1,2 21 0,-2-21 0,-4 18 1,4-18-1,0 0 0,-14 16 1,14-16-1,0 0 0,-22 13 1,22-13-1,-20 5 0,20-5 0,-19 6 0,19-6 0,0 0 0,-18 3-1,18-3 1,0 0 0,0 0 0,0 0-1,0 0 1,0 0 0,0 0-1,14 16 1,-14-16 0,16 9 0,-16-9 0,22 16 0,-22-16 0,21 20 0,-21-20 0,25 23 0,-25-23 0,20 23 0,-20-23 0,27 21 0,-27-21 0,30 16 1,-14-10-1,2-4 0,2-1 0,2-2 0,-3-3 0,3-1 1,1-4-1,-2-2 0,5-3 0,-5 1 0,2-3 0,-1-2 0,-1 1 0,-1-1 0,-4 0 0,-2 0 0,-1 2 0,-6-2 0,-2 0 0,-5 1 0,-3-1 0,-4 2 0,-2 0 0,-2 0 0,11 16 0,-21-23 0,21 23 0,-18-17 0,18 17-1,0 0 1,-18-1 0,18 1 0,-9 18-1,9-18 1,-9 24 0,2-7 0,1 0 0,1 3 0,0 1 0,3-1 0,0 1 0,4 1 0,1-1 0,3 2 0,3-3 0,1 0 0,1-4 1,-11-16-1,29 25 0,-29-25 0,28 10 0,-11-6 1,0-6-1,0-3 0,2-4 0,1 0 0,3-5 0,-1-4 0,3-2 0,-2-5 0,-1-3 0,-1-1 1,-3-5-1,-2-5 0,-5-4 0,-2 0 0,-4-3-1,1-2 1,-5 0-1,-1 3 1,-1 1-1,1 6 1,-2 8-1,2 5 1,-2 7 0,2 18-1,0 0 1,0 0 0,0 0 0,4 38-1,-4-10 2,0 4-1,1 6 0,-2 6 0,-1 6 1,0 2-1,0 1 0,0 1 0,2-2 0,0-1 0,2-3 0,0-8 0,3-7 0,-1-6 0,0-7 1,-4-20-1,5 23 0,-5-23 1,0 0-1,0 0 1,-4-20-1,-1 1 0,-2-4 0,-4-6 0,-1-3 0,-3-7 0,1-2 0,-2 0 0,-2-2-1,2 6 2,-2 1-1,5 4 0,1 5 0,3 6 0,9 21 0,-13-25 0,13 25 0,0 0-1,0 0 1,0 0-1,0 0 1,0 0-1,0 0 1,0 0-1,0 0 1,0 0 0,22 12 0,-6-6-1,4-3 2,5 1-1,1-4 1,7-2-1,1 2 0,-2-5 1,0 3-1,-5-4 1,-2 5-1,-5-1 0,-2 0 1,-18 2-1,25 0 1,-25 0 0,30 0-1,-12 0 1,2-2 0,1-1 0,-1 3-1,0-4 1,-4 4 0,-16 0 0,23-5 0,-23 5-1,0 0 0,0 0-1,0 0-2,0 0-32,0 0-2,0 0 1</inkml:trace>
  <inkml:trace contextRef="#ctx0" brushRef="#br0" timeOffset="7826.4476">3037 1177 18,'0'0'19,"-18"-24"-10,18 24 0,0 0-1,-4-17 0,4 17-2,-10-16-1,10 16 0,-18-11-2,18 11 0,-24-4-1,5 8 1,19-4-1,-32 14-1,32-14 1,-31 22-2,31-22 1,-21 23-1,21-23 1,-15 18-1,15-18 0,0 0 0,-7 17 0,7-17-1,0 0 1,0 0 0,0 0 0,0 0 1,0 0-1,0 0 1,16 6-1,-16-6 0,18-9 1,-18 9-1,23-9 0,-23 9 1,25-7-1,-25 7 0,22-2 1,-22 2 0,0 0 0,0 0 0,0 0 1,0 0-1,16 0 0,-16 0 0,0 0 1,0 0-1,-7 21 0,7-21 2,-9 32-2,4-3 1,-1 7 0,-1 6 0,2 7-1,-2 2 1,3 6-1,4 2-1,0 5 0,2-8 0,3-1 0,0-5 0,6-6 1,2-4-1,3-8 1,4-9-1,1-5 1,2-8-1,2-3 1,0-7 0,2-3-1,-5-10 0,-1-3 0,-5-3 1,-1-3-1,-6-4 0,-4-3 1,-3-1-1,-7 1 0,-6 1 1,-4 5-1,-4-2 1,-6 3-1,-2 6 1,0 2-1,0 5 0,4 2 0,3 5-2,-1-3-2,21 5-10,-11 16-23,11-16-1,0 0 1</inkml:trace>
  <inkml:trace contextRef="#ctx0" brushRef="#br0" timeOffset="8772.5017">3160 1146 10,'0'0'9,"0"0"0,0 0 0,0 0-1,0 0 0,0 0-2,0 0 0,0 0-2,0 0 0,-14 16-1,14-16 0,-3 18-1,3-18 2,-4 23-1,6-7 0,-2-16 0,2 31 0,-2-31 0,7 28-2,-7-28 2,14 27-1,-14-27 1,25 20-1,-9-19 0,2 3-1,0-8 1,2 1-1,-2-10-1,0 3 1,-2-8-2,-2 2 1,-1-6 0,-1 3 0,-3-4 0,0 3 0,-4 2 1,3 2-1,-8 16 1,5-25 0,-5 25 0,0 0-1,2-18 0,-2 18 0,0 0 0,0 0 0,0 0 0,5 22 0,-5-22-1,11 28 1,-6-12 1,2 2-1,4 2 1,0-2-1,0-2 2,1 0-2,6-2 2,-18-14-2,30 11 1,-12-10-1,-2-8 0,2-2 0,-2-3 0,2-4 0,-7-6 0,5-1-1,-5 2 2,0-1-1,-4 3 0,0 3 0,-7 16 0,7-23 1,-7 23-1,0 0 0,0 0 0,0 0 0,0 0 0,13 16 1,-13-16-1,9 26 0,-2-10 0,4 2 0,-11-18 0,18 31 1,-18-31-2,19 26 1,-19-26-1,0 0-7,29 31-18,-29-31-11,0 0 2</inkml:trace>
  <inkml:trace contextRef="#ctx0" brushRef="#br0" timeOffset="8956.5123">3694 768 2,'0'0'16,"0"0"-32</inkml:trace>
  <inkml:trace contextRef="#ctx0" brushRef="#br0" timeOffset="11173.6391">4169 1161 0,'0'0'25,"0"0"-14,1-18-1,-1 18 0,0 0 0,0 0-2,-26-20-1,26 20 0,-18-12-3,18 12 0,-20-9-1,20 9-1,-25-7-1,25 7 0,-18 0 0,18 0-1,-20 5 1,20-5-1,-18 11 1,18-11 0,-10 16-1,10-16 0,-15 18 1,15-18-1,-12 23 1,12-23-1,-9 23 0,9-23 1,-11 25-1,11-25 1,-9 28 0,9-28 0,-2 25 0,2-25-1,0 24 2,0-24-2,0 0 2,16 19-2,-16-19 0,0 0 1,24-18-2,-24 18 2,27-25-2,-27 25 2,28-35-2,-15 12 1,5-1 0,-8-4 0,3-1 0,-2-5 0,-6-1 0,0-4-1,-5-1 2,0 1-2,-3 2 1,-1 1 0,-1 8 0,0 3 0,3 9 0,2 16-1,-6-20 1,6 20-1,0 0 0,-1 21 1,1-3-1,0 4 1,0 4-1,1 6 1,-1 2 0,4 4 1,-2-3-1,3 3 1,1-3-1,1-1 0,0-3 0,0-3 1,4-3 0,-2-2-1,0-1 1,-9-22-2,18 23 1,-18-23 0,19 7 0,-19-7 1,24-5-2,-24 5 1,21-18-1,-21 18 1,25-23 0,-25 23 0,22-27 0,-12 11 0,-10 16 0,16-27 0,-16 27 0,13-21 0,-13 21 1,0 0-1,9-18 1,-9 18-1,0 0 0,0 0 0,0 0 0,0 0 0,0 0 0,0 0 0,0 0-1,0 0 1,4 19 0,-4-19 0,3 22 0,-3-22 0,7 23 1,-7-23-1,15 23 0,-15-23 1,21 16-1,-21-16 1,31 7-1,-15-8 1,3-5-1,3-3 1,-1-5-1,1-4 0,1-1 0,0-3 0,1-3 0,-5-3 0,1-3 0,-7-4 0,1-3 0,-9-10-1,4-2 1,-7-3-1,-2 1 0,-4 0 1,-1 6 0,1 5 0,-1 7 0,2 13 0,3 21 0,-8-22-1,8 22 1,0 0 0,-3 20 0,3 0 0,0 3-1,0 5 1,3 8 0,1 3 1,-2 4-1,0 3 1,6 2-1,-4-1 1,3 1-1,2 2 0,-2-6 1,4-1-1,-6-9 0,10-2 1,-6-7-1,5-2 0,-14-23 0,20 27 1,-20-27-1,19 13 0,-19-13 0,22 1 1,-22-1-1,20-7 1,-20 7-1,23-18 0,-23 18 1,25-28-1,-12 10 0,1-2 1,-3 1-1,1 3 0,-3-2 1,-9 18 0,13-29-1,-13 29 1,5-17-1,-5 17 1,0 0-1,0 0-1,0 0 1,0 0 0,0 0-1,0 0 1,0 25 0,0-25 0,2 30 0,1-9 1,-1 1-1,4-1 0,-1 4 0,2 2 0,2-4 1,0 0 0,2-3 0,-1-3-1,-10-17 1,24 20-1,-24-20 1,30-7-1,-14-9-1,4-2 1,3-3 0,2-2-1,2-1 1,-3 1 0,-5 4 0,-3 4 1,-16 15-1,24-21 0,-24 21 0,0 0 0,0 0 1,0 0-1,1-16 0,-1 16-1,0 0 1,0 0 0,0 0 0,11 23 0,-11-23 0,18 23 0,-9-7 1,2 9 0,3 4 1,0 5-1,3 1 0,-1 8 1,0 3-1,3 6 0,-1 2 0,0-1 0,0 1-1,-3 3 1,-7-2 0,-2 2 0,-6-4-1,-4-1 1,-5-6 0,0-5 1,-5-5-2,0-6 1,-2-8-1,-1-6 1,-2-7-1,-6-6-1,-4-3 0,-7-12-1,0 3-2,-12-16-5,18 5-28,-15-5-3,9-1 2</inkml:trace>
  <inkml:trace contextRef="#ctx0" brushRef="#br0" timeOffset="12630.7224">4256 394 14,'0'0'17,"0"0"-1,0 0 0,0 0-1,0 0-2,0 0-3,0 0-1,0 0-2,0 0-1,0 0-1,0 0-2,0 0 0,-12 20-2,12-20 0,0 0 0,5 19 0,-5-19-2,0 0-32,0 16-5,0-16 1</inkml:trace>
  <inkml:trace contextRef="#ctx0" brushRef="#br0" timeOffset="12006.6867">4495 825 0,'0'0'11,"0"0"-1,0 0 0,-8-16-3,8 16 0,0 0-1,0 0 0,0 0 1,0 0 0,0 0 0,0 0 1,0 0-2,0 0 0,0 0-1,0 0 0,0 0-1,0 0-1,0 0-1,0 0 1,0 0-2,17-1 1,-17 1 0,0 0-1,21 3 1,-3-1-1,3 0 1,10-2-1,1-4 0,7 2 1,3-6-1,1 0-1,-4-1 1,-1 1-1,-13-1 1,-2 2-1,-7 3 1,-16 4 0,0 0-1,16-4 1,-16 4 0,0 0-1,0 0 0,0 0 0,0 0-1,0 0 0,0 0-2,0 0-3,0 0-4,0 0-9,0 0-19,0 0 1</inkml:trace>
  <inkml:trace contextRef="#ctx0" brushRef="#br0" timeOffset="6047.3459">2147 567 6,'14'-16'11,"-14"16"0,9-20-1,-9 20 0,6-17-1,-6 17-1,0 0-1,1-25-1,-1 25 1,0 0-2,0 0-1,0 0 0,0 0 0,0 0-2,0 0 0,0 0-1,9 25 1,-7-8-2,3 8 1,-1 0 1,3 6 0,-3 1-1,3 5 0,-2 1 0,1 3 0,-3 0 0,3 3 1,-5 1-2,1 3 1,0-4 0,0-3 0,0-3-1,-1-4 1,-1-6-1,2-5 1,-2-3-1,0-20 0,4 23 0,-4-23 0,0 0-1,0 0 0,0 0-2,0 0-5,23 4-25,-23-4-1,11-20 0</inkml:trace>
  <inkml:trace contextRef="#ctx0" brushRef="#br0" timeOffset="6518.3728">2453 1009 19,'0'0'8,"0"0"1,0 0-1,0 0-1,18-2-1,-18 2-2,0 0 0,0 0 1,2 25-1,-2-25 1,3 23 1,-3-23-2,4 31 1,-4-31-2,5 34 0,-5-34 0,6 33 0,-6-33-1,7 33 0,-7-33-1,5 25 0,-5-25 0,6 16-1,-6-16 0,0 0-1,0 0-6,0 0-13,0-18-13,0 18-1</inkml:trace>
  <inkml:trace contextRef="#ctx0" brushRef="#br0" timeOffset="6791.3884">2496 645 8,'0'0'32,"0"0"-13,-18-1-9,18 1-1,0 0 0,0 0-2,0 0-3,0 0-1,0 0-2,0 0-2,6 23-1,-6-23-5,0 0-25,16 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C9050-53F4-49AD-A6FE-0BBFFDF0B29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5E530-D2A6-4F77-A27D-E5409BCA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8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BF89-9A96-426A-8E79-B872EDBD5C8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70E7-E951-4B76-8B48-02BD9C44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BF89-9A96-426A-8E79-B872EDBD5C8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70E7-E951-4B76-8B48-02BD9C44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BF89-9A96-426A-8E79-B872EDBD5C8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70E7-E951-4B76-8B48-02BD9C44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215D-5932-4FC4-A0E1-4214F4CC7E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2E2-5A90-4804-9B61-F67F89244C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7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215D-5932-4FC4-A0E1-4214F4CC7E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2E2-5A90-4804-9B61-F67F89244C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9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215D-5932-4FC4-A0E1-4214F4CC7E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2E2-5A90-4804-9B61-F67F89244C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54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215D-5932-4FC4-A0E1-4214F4CC7E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2E2-5A90-4804-9B61-F67F89244C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4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215D-5932-4FC4-A0E1-4214F4CC7E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2E2-5A90-4804-9B61-F67F89244C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5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215D-5932-4FC4-A0E1-4214F4CC7E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2E2-5A90-4804-9B61-F67F89244C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21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215D-5932-4FC4-A0E1-4214F4CC7E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2E2-5A90-4804-9B61-F67F89244C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2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215D-5932-4FC4-A0E1-4214F4CC7E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2E2-5A90-4804-9B61-F67F89244C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BF89-9A96-426A-8E79-B872EDBD5C8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70E7-E951-4B76-8B48-02BD9C44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6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215D-5932-4FC4-A0E1-4214F4CC7E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2E2-5A90-4804-9B61-F67F89244C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34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215D-5932-4FC4-A0E1-4214F4CC7E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2E2-5A90-4804-9B61-F67F89244C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32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215D-5932-4FC4-A0E1-4214F4CC7E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2E2-5A90-4804-9B61-F67F89244C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9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BF89-9A96-426A-8E79-B872EDBD5C8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70E7-E951-4B76-8B48-02BD9C44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BF89-9A96-426A-8E79-B872EDBD5C8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70E7-E951-4B76-8B48-02BD9C44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BF89-9A96-426A-8E79-B872EDBD5C8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70E7-E951-4B76-8B48-02BD9C44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BF89-9A96-426A-8E79-B872EDBD5C8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70E7-E951-4B76-8B48-02BD9C44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BF89-9A96-426A-8E79-B872EDBD5C8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70E7-E951-4B76-8B48-02BD9C44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BF89-9A96-426A-8E79-B872EDBD5C8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70E7-E951-4B76-8B48-02BD9C44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BF89-9A96-426A-8E79-B872EDBD5C8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70E7-E951-4B76-8B48-02BD9C44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5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BF89-9A96-426A-8E79-B872EDBD5C8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70E7-E951-4B76-8B48-02BD9C44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8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215D-5932-4FC4-A0E1-4214F4CC7E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C2E2-5A90-4804-9B61-F67F89244C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0.emf"/><Relationship Id="rId2" Type="http://schemas.openxmlformats.org/officeDocument/2006/relationships/image" Target="../media/image6.png"/><Relationship Id="rId16" Type="http://schemas.openxmlformats.org/officeDocument/2006/relationships/image" Target="../media/image17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40.emf"/><Relationship Id="rId4" Type="http://schemas.openxmlformats.org/officeDocument/2006/relationships/image" Target="../media/image110.emf"/><Relationship Id="rId9" Type="http://schemas.openxmlformats.org/officeDocument/2006/relationships/customXml" Target="../ink/ink4.xml"/><Relationship Id="rId14" Type="http://schemas.openxmlformats.org/officeDocument/2006/relationships/image" Target="../media/image16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2483" y="628674"/>
            <a:ext cx="8443961" cy="65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4137" y="-1"/>
            <a:ext cx="119863" cy="2013185"/>
          </a:xfrm>
          <a:prstGeom prst="rect">
            <a:avLst/>
          </a:prstGeom>
          <a:gradFill flip="none" rotWithShape="1">
            <a:gsLst>
              <a:gs pos="0">
                <a:srgbClr val="63B14E"/>
              </a:gs>
              <a:gs pos="100000">
                <a:srgbClr val="FFFFFF"/>
              </a:gs>
              <a:gs pos="99000">
                <a:srgbClr val="00365E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24135" y="1907103"/>
            <a:ext cx="119865" cy="4950898"/>
          </a:xfrm>
          <a:prstGeom prst="rect">
            <a:avLst/>
          </a:prstGeom>
          <a:solidFill>
            <a:srgbClr val="003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160" y="6187440"/>
            <a:ext cx="2133600" cy="47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3:</a:t>
            </a:r>
            <a:br>
              <a:rPr lang="en-US" dirty="0" smtClean="0"/>
            </a:br>
            <a:r>
              <a:rPr lang="en-US" dirty="0"/>
              <a:t>M</a:t>
            </a:r>
            <a:r>
              <a:rPr lang="en-US" dirty="0" smtClean="0"/>
              <a:t>oney View Fundamentals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Perry Mehrling</a:t>
            </a:r>
          </a:p>
          <a:p>
            <a:r>
              <a:rPr lang="en-US" dirty="0" smtClean="0"/>
              <a:t>Warsaw School of Economics</a:t>
            </a:r>
          </a:p>
          <a:p>
            <a:r>
              <a:rPr lang="en-US" dirty="0" smtClean="0"/>
              <a:t>October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Liquidity, not Leverage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Total assets = 50, Total Liabilities = 25, in all three cases, so leverage is the same</a:t>
            </a:r>
          </a:p>
          <a:p>
            <a:r>
              <a:rPr lang="en-US" dirty="0" smtClean="0"/>
              <a:t>Survival constraint however is increasingly binding, requiring refinance, willing counterparty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2" y="1612075"/>
            <a:ext cx="7663336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Constraint and Economic coordination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Microeconomic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Deficits at clearing as a market </a:t>
            </a:r>
            <a:r>
              <a:rPr lang="en-US" dirty="0" smtClean="0">
                <a:solidFill>
                  <a:srgbClr val="FF0000"/>
                </a:solidFill>
              </a:rPr>
              <a:t>signal</a:t>
            </a:r>
          </a:p>
          <a:p>
            <a:pPr lvl="1"/>
            <a:r>
              <a:rPr lang="en-US" dirty="0" smtClean="0"/>
              <a:t>Misalignment of individual cash flows and cash commitments</a:t>
            </a:r>
          </a:p>
          <a:p>
            <a:r>
              <a:rPr lang="en-US" dirty="0" smtClean="0"/>
              <a:t>Deficits at clearing as market </a:t>
            </a:r>
            <a:r>
              <a:rPr lang="en-US" dirty="0" smtClean="0">
                <a:solidFill>
                  <a:srgbClr val="FF0000"/>
                </a:solidFill>
              </a:rPr>
              <a:t>discipline</a:t>
            </a:r>
          </a:p>
          <a:p>
            <a:pPr lvl="1"/>
            <a:r>
              <a:rPr lang="en-US" dirty="0" smtClean="0"/>
              <a:t>Asymmetry of survival constraint</a:t>
            </a:r>
          </a:p>
          <a:p>
            <a:pPr lvl="1"/>
            <a:r>
              <a:rPr lang="en-US" dirty="0" smtClean="0"/>
              <a:t>Enforcement by creditor lending decisions</a:t>
            </a:r>
          </a:p>
        </p:txBody>
      </p:sp>
    </p:spTree>
    <p:extLst>
      <p:ext uri="{BB962C8B-B14F-4D97-AF65-F5344CB8AC3E}">
        <p14:creationId xmlns:p14="http://schemas.microsoft.com/office/powerpoint/2010/main" val="10070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Macroeconomic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Money market interest rate as market </a:t>
            </a:r>
            <a:r>
              <a:rPr lang="en-US" dirty="0">
                <a:solidFill>
                  <a:srgbClr val="FF0000"/>
                </a:solidFill>
              </a:rPr>
              <a:t>signal</a:t>
            </a:r>
          </a:p>
          <a:p>
            <a:pPr lvl="1"/>
            <a:r>
              <a:rPr lang="en-US" dirty="0"/>
              <a:t>Misalignment of market-wide cash flows and cash </a:t>
            </a:r>
            <a:r>
              <a:rPr lang="en-US" dirty="0" smtClean="0"/>
              <a:t>commitments, pushing rates up or down</a:t>
            </a:r>
            <a:endParaRPr lang="en-US" dirty="0"/>
          </a:p>
          <a:p>
            <a:r>
              <a:rPr lang="en-US" dirty="0"/>
              <a:t>Money market interest rate as market </a:t>
            </a:r>
            <a:r>
              <a:rPr lang="en-US" dirty="0" smtClean="0">
                <a:solidFill>
                  <a:srgbClr val="FF0000"/>
                </a:solidFill>
              </a:rPr>
              <a:t>discipline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Misalignment </a:t>
            </a:r>
            <a:r>
              <a:rPr lang="en-US" dirty="0"/>
              <a:t>of </a:t>
            </a:r>
            <a:r>
              <a:rPr lang="en-US" dirty="0" smtClean="0"/>
              <a:t>market-wide cash </a:t>
            </a:r>
            <a:r>
              <a:rPr lang="en-US" dirty="0"/>
              <a:t>flows and cash </a:t>
            </a:r>
            <a:r>
              <a:rPr lang="en-US" dirty="0" smtClean="0"/>
              <a:t>commitments, shows </a:t>
            </a:r>
            <a:r>
              <a:rPr lang="en-US" dirty="0"/>
              <a:t>up in pattern of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of Interest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Time:  Term Structure of Interest Rates</a:t>
            </a:r>
          </a:p>
          <a:p>
            <a:pPr lvl="1"/>
            <a:r>
              <a:rPr lang="en-US" dirty="0" smtClean="0"/>
              <a:t>Versus Expectations Hypothesis</a:t>
            </a:r>
          </a:p>
          <a:p>
            <a:r>
              <a:rPr lang="en-US" dirty="0" smtClean="0"/>
              <a:t>Space:  FX Structure of Interest Rates</a:t>
            </a:r>
          </a:p>
          <a:p>
            <a:pPr lvl="1"/>
            <a:r>
              <a:rPr lang="en-US" dirty="0" smtClean="0"/>
              <a:t>Versus Uncovered Interest Parity</a:t>
            </a:r>
          </a:p>
          <a:p>
            <a:r>
              <a:rPr lang="en-US" dirty="0" smtClean="0"/>
              <a:t>Risk:  Risk Structure of Interest Rates</a:t>
            </a:r>
          </a:p>
          <a:p>
            <a:pPr lvl="1"/>
            <a:r>
              <a:rPr lang="en-US" dirty="0" smtClean="0"/>
              <a:t>Versus Unbiased Default Premium</a:t>
            </a:r>
          </a:p>
          <a:p>
            <a:pPr marL="457200" lvl="1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Liquidity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Stabilization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MONETARY</a:t>
            </a:r>
            <a:r>
              <a:rPr lang="en-US" dirty="0"/>
              <a:t> policy works by relaxing and tightening the survival </a:t>
            </a:r>
            <a:r>
              <a:rPr lang="en-US" dirty="0" smtClean="0"/>
              <a:t>constraint</a:t>
            </a:r>
          </a:p>
          <a:p>
            <a:pPr lvl="1"/>
            <a:r>
              <a:rPr lang="en-US" dirty="0" smtClean="0"/>
              <a:t>Direct consequences for money rate of interest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FISCAL</a:t>
            </a:r>
            <a:r>
              <a:rPr lang="en-US" dirty="0"/>
              <a:t> policy works on cash flows and cash commitments </a:t>
            </a:r>
            <a:r>
              <a:rPr lang="en-US" dirty="0" smtClean="0"/>
              <a:t>directly</a:t>
            </a:r>
          </a:p>
          <a:p>
            <a:pPr lvl="1"/>
            <a:r>
              <a:rPr lang="en-US" dirty="0" smtClean="0"/>
              <a:t>Indirect consequences for money rate of interest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as a Market Making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III. Hierarchy of Money and Credit (</a:t>
            </a:r>
            <a:r>
              <a:rPr lang="en-US" b="1" dirty="0" err="1" smtClean="0"/>
              <a:t>Hawtrey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20218" r="14305" b="10923"/>
          <a:stretch/>
        </p:blipFill>
        <p:spPr bwMode="auto">
          <a:xfrm>
            <a:off x="762000" y="1527163"/>
            <a:ext cx="7650608" cy="530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0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Elasticity and Discipline, Boom and Bust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2" t="18854" r="23156" b="20081"/>
          <a:stretch/>
        </p:blipFill>
        <p:spPr bwMode="auto">
          <a:xfrm>
            <a:off x="1752600" y="2548328"/>
            <a:ext cx="5535501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1411780" y="1354104"/>
            <a:ext cx="6768041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IV. Centrality of the Dealer Function (Hicks)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Treynor</a:t>
            </a:r>
            <a:r>
              <a:rPr lang="en-US" dirty="0" smtClean="0"/>
              <a:t>, 1987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4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The Money 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Banking as a Payments System</a:t>
            </a:r>
          </a:p>
          <a:p>
            <a:pPr lvl="1"/>
            <a:r>
              <a:rPr lang="en-US" dirty="0" smtClean="0"/>
              <a:t>Copeland (1952):	A </a:t>
            </a:r>
            <a:r>
              <a:rPr lang="en-US" dirty="0" err="1" smtClean="0"/>
              <a:t>Moneyflow</a:t>
            </a:r>
            <a:r>
              <a:rPr lang="en-US" dirty="0" smtClean="0"/>
              <a:t> Economy </a:t>
            </a:r>
          </a:p>
          <a:p>
            <a:pPr lvl="1"/>
            <a:r>
              <a:rPr lang="en-US" dirty="0" err="1" smtClean="0"/>
              <a:t>Minsky</a:t>
            </a:r>
            <a:r>
              <a:rPr lang="en-US" dirty="0" smtClean="0"/>
              <a:t> (1957):		The Survival Constraint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Banking as a Market Making System</a:t>
            </a:r>
            <a:endParaRPr lang="en-US" b="1" dirty="0"/>
          </a:p>
          <a:p>
            <a:pPr lvl="1"/>
            <a:r>
              <a:rPr lang="en-US" dirty="0" err="1" smtClean="0"/>
              <a:t>Hawtrey</a:t>
            </a:r>
            <a:r>
              <a:rPr lang="en-US" dirty="0" smtClean="0"/>
              <a:t> (1919):	Hierarchy of Money and Credit</a:t>
            </a:r>
          </a:p>
          <a:p>
            <a:pPr lvl="1"/>
            <a:r>
              <a:rPr lang="en-US" dirty="0" smtClean="0"/>
              <a:t>Hicks (1989):		Centrality of the Dealer Function</a:t>
            </a:r>
          </a:p>
          <a:p>
            <a:pPr lvl="1"/>
            <a:r>
              <a:rPr lang="en-US" dirty="0" smtClean="0"/>
              <a:t>Bagehot (1873):	Dealer of Last Resort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Funding Liquidity and Market Liquidity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1258195" y="1657173"/>
            <a:ext cx="656852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3355148" y="4572433"/>
              <a:ext cx="1441800" cy="2912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3988" y="4562701"/>
                <a:ext cx="1464480" cy="312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829268" y="4869073"/>
              <a:ext cx="119880" cy="4669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2068" y="4860073"/>
                <a:ext cx="1353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3953108" y="5602393"/>
              <a:ext cx="1131840" cy="1652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43028" y="5592673"/>
                <a:ext cx="11545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/>
              <p14:cNvContentPartPr/>
              <p14:nvPr/>
            </p14:nvContentPartPr>
            <p14:xfrm>
              <a:off x="4470428" y="5733073"/>
              <a:ext cx="95400" cy="4035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58908" y="5721553"/>
                <a:ext cx="1188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4109348" y="6113233"/>
              <a:ext cx="2523600" cy="5032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98908" y="6102433"/>
                <a:ext cx="254520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Ink 41"/>
              <p14:cNvContentPartPr/>
              <p14:nvPr/>
            </p14:nvContentPartPr>
            <p14:xfrm>
              <a:off x="5325788" y="2845873"/>
              <a:ext cx="272880" cy="14814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14988" y="2835073"/>
                <a:ext cx="297000" cy="15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9" name="Ink 48"/>
              <p14:cNvContentPartPr/>
              <p14:nvPr/>
            </p14:nvContentPartPr>
            <p14:xfrm>
              <a:off x="5532788" y="3312073"/>
              <a:ext cx="1978560" cy="10584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25588" y="3299833"/>
                <a:ext cx="1999080" cy="10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53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in general unequal to Value, on account of dealer expected profit</a:t>
            </a:r>
          </a:p>
          <a:p>
            <a:r>
              <a:rPr lang="en-US" dirty="0" smtClean="0"/>
              <a:t>But dealer function does play a stabilizing role, absorbing in quantity (inventories) what would otherwise have to be absorbed in price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and Arbitrage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Interest Parity</a:t>
            </a:r>
          </a:p>
          <a:p>
            <a:pPr marL="457200" lvl="1" indent="0">
              <a:buNone/>
            </a:pPr>
            <a:r>
              <a:rPr lang="en-US" dirty="0" smtClean="0"/>
              <a:t>[1+R(0,3)][1+F(3,6)] = 1+R(0,6)</a:t>
            </a:r>
          </a:p>
          <a:p>
            <a:pPr marL="514350" indent="-457200"/>
            <a:r>
              <a:rPr lang="en-US" dirty="0" smtClean="0"/>
              <a:t>Expectations Hypothesis</a:t>
            </a:r>
          </a:p>
          <a:p>
            <a:pPr marL="457200" lvl="1" indent="0">
              <a:buNone/>
            </a:pPr>
            <a:r>
              <a:rPr lang="en-US" dirty="0" smtClean="0"/>
              <a:t>F(3,6) = ER(3,6)?  NO, dealer expected profit!</a:t>
            </a:r>
          </a:p>
          <a:p>
            <a:pPr marL="514350" indent="-457200"/>
            <a:r>
              <a:rPr lang="en-US" dirty="0" smtClean="0"/>
              <a:t>Covered Interest Parity</a:t>
            </a:r>
          </a:p>
          <a:p>
            <a:pPr marL="457200" lvl="1" indent="0">
              <a:buNone/>
            </a:pPr>
            <a:r>
              <a:rPr lang="en-US" dirty="0" smtClean="0"/>
              <a:t>[1+R*(0,T)]S(0) = [1+R(0,T)]F(T)</a:t>
            </a:r>
          </a:p>
          <a:p>
            <a:pPr marL="514350" indent="-457200"/>
            <a:r>
              <a:rPr lang="en-US" dirty="0" smtClean="0"/>
              <a:t>Uncovered Interest Parity</a:t>
            </a:r>
          </a:p>
          <a:p>
            <a:pPr marL="457200" lvl="1" indent="0">
              <a:buNone/>
            </a:pPr>
            <a:r>
              <a:rPr lang="en-US" dirty="0" smtClean="0"/>
              <a:t>F(T) = ES(T)?  NO, dealer expected profit!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What do dealers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“Normal” crisis</a:t>
            </a:r>
          </a:p>
          <a:p>
            <a:pPr marL="0" indent="0" algn="ctr">
              <a:buNone/>
            </a:pPr>
            <a:r>
              <a:rPr lang="en-US" dirty="0" smtClean="0"/>
              <a:t>HH                     Dealer                    Bank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Prices create incentive for dealer and bank balance sheet expansion</a:t>
            </a:r>
          </a:p>
          <a:p>
            <a:pPr lvl="1"/>
            <a:r>
              <a:rPr lang="en-US" dirty="0" smtClean="0"/>
              <a:t>Security prices fall, creating expected profit for dealer</a:t>
            </a:r>
          </a:p>
          <a:p>
            <a:pPr lvl="1"/>
            <a:r>
              <a:rPr lang="en-US" dirty="0" smtClean="0"/>
              <a:t>Loan rates rise, creating expected </a:t>
            </a:r>
            <a:r>
              <a:rPr lang="en-US" smtClean="0"/>
              <a:t>profit for bank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3999" y="2997200"/>
          <a:ext cx="60960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Liabilities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Liabilities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Liabilities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-security</a:t>
                      </a:r>
                    </a:p>
                    <a:p>
                      <a:r>
                        <a:rPr lang="en-US" sz="1400" dirty="0" smtClean="0"/>
                        <a:t>+money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+security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+loan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+loan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+money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6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V.  Dealer of Last Resort </a:t>
            </a:r>
            <a:br>
              <a:rPr lang="en-US" b="1" dirty="0" smtClean="0"/>
            </a:br>
            <a:r>
              <a:rPr lang="en-US" b="1" dirty="0" smtClean="0"/>
              <a:t>(Bagehot)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“Serious” crisis:  LOLR</a:t>
            </a:r>
          </a:p>
          <a:p>
            <a:pPr marL="0" indent="0">
              <a:buNone/>
            </a:pPr>
            <a:r>
              <a:rPr lang="en-US" dirty="0" smtClean="0"/>
              <a:t>       	HH</a:t>
            </a:r>
            <a:r>
              <a:rPr lang="en-US" dirty="0"/>
              <a:t> </a:t>
            </a:r>
            <a:r>
              <a:rPr lang="en-US" dirty="0" smtClean="0"/>
              <a:t>        Dealer		Bank		   </a:t>
            </a:r>
            <a:r>
              <a:rPr lang="en-US" dirty="0" err="1" smtClean="0"/>
              <a:t>Cbank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Global Financial Crisis:  DOLR</a:t>
            </a:r>
          </a:p>
          <a:p>
            <a:pPr marL="0" indent="0">
              <a:buNone/>
            </a:pPr>
            <a:r>
              <a:rPr lang="en-US" dirty="0" smtClean="0"/>
              <a:t>	HH 	</a:t>
            </a:r>
            <a:r>
              <a:rPr lang="en-US" dirty="0"/>
              <a:t> </a:t>
            </a:r>
            <a:r>
              <a:rPr lang="en-US" dirty="0" smtClean="0"/>
              <a:t>    Dealer 		Bank 		   </a:t>
            </a:r>
            <a:r>
              <a:rPr lang="en-US" dirty="0" err="1" smtClean="0"/>
              <a:t>Cbank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8651" y="2971800"/>
          <a:ext cx="7886700" cy="78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07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7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Liabilities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-security</a:t>
                      </a:r>
                    </a:p>
                    <a:p>
                      <a:r>
                        <a:rPr lang="en-US" sz="1400" dirty="0" smtClean="0"/>
                        <a:t>+deposit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+security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+loan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+loan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+reserves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+deposit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+loan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+loan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+reserves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45087"/>
              </p:ext>
            </p:extLst>
          </p:nvPr>
        </p:nvGraphicFramePr>
        <p:xfrm>
          <a:off x="665267" y="5124450"/>
          <a:ext cx="781261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-security</a:t>
                      </a:r>
                    </a:p>
                    <a:p>
                      <a:r>
                        <a:rPr lang="en-US" sz="1400" dirty="0" smtClean="0"/>
                        <a:t>+deposit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+reserves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+deposit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+security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+reserves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making and </a:t>
            </a:r>
            <a:br>
              <a:rPr lang="en-US" dirty="0" smtClean="0"/>
            </a:br>
            <a:r>
              <a:rPr lang="en-US" dirty="0" smtClean="0"/>
              <a:t>economic Coordination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/>
              <a:t>Why does Monetary Policy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Banking as a Payments System</a:t>
            </a:r>
          </a:p>
          <a:p>
            <a:pPr lvl="1"/>
            <a:r>
              <a:rPr lang="en-US" dirty="0" smtClean="0"/>
              <a:t>Settlement constraint and overnight funding</a:t>
            </a:r>
          </a:p>
          <a:p>
            <a:r>
              <a:rPr lang="en-US" dirty="0" smtClean="0"/>
              <a:t>Banking as a Market-Making System</a:t>
            </a:r>
          </a:p>
          <a:p>
            <a:pPr lvl="1"/>
            <a:r>
              <a:rPr lang="en-US" dirty="0" smtClean="0"/>
              <a:t>Dealer positions and price distortions</a:t>
            </a:r>
          </a:p>
          <a:p>
            <a:pPr lvl="2"/>
            <a:r>
              <a:rPr lang="en-US" dirty="0" smtClean="0"/>
              <a:t>Money market funding</a:t>
            </a:r>
          </a:p>
          <a:p>
            <a:pPr lvl="2"/>
            <a:r>
              <a:rPr lang="en-US" dirty="0" smtClean="0"/>
              <a:t>Capital market lending</a:t>
            </a:r>
          </a:p>
        </p:txBody>
      </p:sp>
    </p:spTree>
    <p:extLst>
      <p:ext uri="{BB962C8B-B14F-4D97-AF65-F5344CB8AC3E}">
        <p14:creationId xmlns:p14="http://schemas.microsoft.com/office/powerpoint/2010/main" val="2027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Finance, indirect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86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Capital</a:t>
                      </a:r>
                      <a:r>
                        <a:rPr lang="en-US" baseline="0" dirty="0" smtClean="0"/>
                        <a:t> Market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Federal Reserve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Rate Target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Fed Funds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</a:t>
                      </a:r>
                      <a:r>
                        <a:rPr lang="en-US" baseline="0" dirty="0" smtClean="0"/>
                        <a:t>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Treasury</a:t>
                      </a:r>
                      <a:r>
                        <a:rPr lang="en-US" baseline="0" dirty="0" smtClean="0"/>
                        <a:t> Bills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C&amp;I lending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Corporate Bonds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Treasury Bonds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Mortgage lending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>
            <a:off x="3352800" y="2133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67400" y="2209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352800" y="2743200"/>
            <a:ext cx="1219200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67400" y="2743200"/>
            <a:ext cx="838200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915694" y="3161506"/>
            <a:ext cx="533400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953794" y="4266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4343400" y="3733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3600" y="3733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4191000" y="4724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960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Monetary Policy Transmission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229142" cy="33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7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of Interest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Time:  Term Structure of Interest Rates</a:t>
            </a:r>
          </a:p>
          <a:p>
            <a:pPr lvl="1"/>
            <a:r>
              <a:rPr lang="en-US" dirty="0" smtClean="0"/>
              <a:t>Liquidity Premium </a:t>
            </a:r>
            <a:r>
              <a:rPr lang="en-US" b="1" dirty="0" smtClean="0">
                <a:solidFill>
                  <a:srgbClr val="FF0000"/>
                </a:solidFill>
              </a:rPr>
              <a:t>vs</a:t>
            </a:r>
            <a:r>
              <a:rPr lang="en-US" dirty="0" smtClean="0"/>
              <a:t> Expectations Hypothesis</a:t>
            </a:r>
          </a:p>
          <a:p>
            <a:r>
              <a:rPr lang="en-US" dirty="0" smtClean="0"/>
              <a:t>Space:  FX Structure of Interest Rates</a:t>
            </a:r>
          </a:p>
          <a:p>
            <a:pPr lvl="1"/>
            <a:r>
              <a:rPr lang="en-US" dirty="0" smtClean="0"/>
              <a:t>Liquidity Premium </a:t>
            </a:r>
            <a:r>
              <a:rPr lang="en-US" b="1" dirty="0" smtClean="0">
                <a:solidFill>
                  <a:srgbClr val="FF0000"/>
                </a:solidFill>
              </a:rPr>
              <a:t>vs</a:t>
            </a:r>
            <a:r>
              <a:rPr lang="en-US" dirty="0" smtClean="0"/>
              <a:t> Uncovered Interest Parity</a:t>
            </a:r>
          </a:p>
          <a:p>
            <a:r>
              <a:rPr lang="en-US" dirty="0" smtClean="0"/>
              <a:t>Risk:  Risk Structure of Interest Rates</a:t>
            </a:r>
          </a:p>
          <a:p>
            <a:pPr lvl="1"/>
            <a:r>
              <a:rPr lang="en-US" dirty="0" smtClean="0"/>
              <a:t>Liquidity Premium </a:t>
            </a:r>
            <a:r>
              <a:rPr lang="en-US" b="1" dirty="0" smtClean="0">
                <a:solidFill>
                  <a:srgbClr val="FF0000"/>
                </a:solidFill>
              </a:rPr>
              <a:t>vs</a:t>
            </a:r>
            <a:r>
              <a:rPr lang="en-US" dirty="0" smtClean="0"/>
              <a:t> Unbiased Default </a:t>
            </a:r>
            <a:r>
              <a:rPr lang="en-US" dirty="0" err="1" smtClean="0"/>
              <a:t>Premia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as a Payments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optimal price of liquidity?</a:t>
            </a:r>
          </a:p>
          <a:p>
            <a:pPr lvl="1"/>
            <a:r>
              <a:rPr lang="en-US" dirty="0" smtClean="0"/>
              <a:t>Hard to answer from economics view, finance view</a:t>
            </a:r>
          </a:p>
          <a:p>
            <a:pPr lvl="1"/>
            <a:r>
              <a:rPr lang="en-US" dirty="0" smtClean="0"/>
              <a:t>De facto, markets have begun to price liquidity</a:t>
            </a:r>
          </a:p>
          <a:p>
            <a:pPr lvl="2"/>
            <a:r>
              <a:rPr lang="en-US" dirty="0" smtClean="0"/>
              <a:t>Negative basis swap</a:t>
            </a:r>
          </a:p>
          <a:p>
            <a:pPr lvl="1"/>
            <a:r>
              <a:rPr lang="en-US" dirty="0" smtClean="0"/>
              <a:t>De facto, central banks are backstopping</a:t>
            </a:r>
          </a:p>
          <a:p>
            <a:pPr lvl="2"/>
            <a:r>
              <a:rPr lang="en-US" dirty="0" smtClean="0"/>
              <a:t>Global liquidity swap network</a:t>
            </a:r>
          </a:p>
          <a:p>
            <a:pPr marL="571500" indent="-457200"/>
            <a:r>
              <a:rPr lang="en-US" dirty="0" smtClean="0"/>
              <a:t>“Money does not manage itself”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/>
              <a:t>What is a financial crisis?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liquidity event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iolation of “survival constraint” at the clearing, excess discipline</a:t>
            </a:r>
          </a:p>
          <a:p>
            <a:pPr lvl="1"/>
            <a:r>
              <a:rPr lang="en-US" dirty="0" smtClean="0"/>
              <a:t>Failure/refusal of higher level, insufficient elasticity</a:t>
            </a:r>
          </a:p>
          <a:p>
            <a:pPr lvl="1"/>
            <a:r>
              <a:rPr lang="en-US" dirty="0" smtClean="0"/>
              <a:t>Consequent unravelling web of mutual financial obligations, i.e. society</a:t>
            </a:r>
          </a:p>
          <a:p>
            <a:pPr lvl="1"/>
            <a:r>
              <a:rPr lang="en-US" dirty="0" smtClean="0"/>
              <a:t>Incoherence until new foundations, for new credit expansion</a:t>
            </a:r>
          </a:p>
          <a:p>
            <a:pPr lvl="1"/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1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Institutional Evolution of Liquidity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Deficit </a:t>
            </a:r>
            <a:r>
              <a:rPr lang="en-US" dirty="0"/>
              <a:t>agents </a:t>
            </a:r>
            <a:r>
              <a:rPr lang="en-US" dirty="0" smtClean="0"/>
              <a:t>on G&amp;S settle </a:t>
            </a:r>
            <a:r>
              <a:rPr lang="en-US" dirty="0"/>
              <a:t>with Surplus Agents using what?</a:t>
            </a:r>
          </a:p>
          <a:p>
            <a:pPr lvl="1"/>
            <a:r>
              <a:rPr lang="en-US" dirty="0"/>
              <a:t>1950s:  Monetary Liquidity </a:t>
            </a:r>
          </a:p>
          <a:p>
            <a:pPr lvl="1"/>
            <a:r>
              <a:rPr lang="en-US" dirty="0"/>
              <a:t>1970s:  Funding Liquidity </a:t>
            </a:r>
          </a:p>
          <a:p>
            <a:pPr lvl="1"/>
            <a:r>
              <a:rPr lang="en-US" dirty="0"/>
              <a:t>1990s:  Market Liquidity </a:t>
            </a:r>
            <a:endParaRPr lang="en-US" dirty="0" smtClean="0"/>
          </a:p>
          <a:p>
            <a:r>
              <a:rPr lang="en-US" dirty="0" smtClean="0"/>
              <a:t>Financialization means relative growth of non-G&amp;S account, “fluff”</a:t>
            </a:r>
          </a:p>
          <a:p>
            <a:pPr lvl="1"/>
            <a:r>
              <a:rPr lang="en-US" dirty="0" smtClean="0"/>
              <a:t>Deficits and Surpluses arise from purely financial transactions, collateral calls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17221"/>
            <a:ext cx="5944115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What is Shadow Banking?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Money market </a:t>
            </a:r>
            <a:r>
              <a:rPr lang="en-US" b="1" dirty="0" smtClean="0">
                <a:solidFill>
                  <a:srgbClr val="FF0000"/>
                </a:solidFill>
              </a:rPr>
              <a:t>funding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of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Capital market </a:t>
            </a:r>
            <a:r>
              <a:rPr lang="en-US" b="1" dirty="0" smtClean="0">
                <a:solidFill>
                  <a:srgbClr val="FF0000"/>
                </a:solidFill>
              </a:rPr>
              <a:t>lending</a:t>
            </a:r>
            <a:r>
              <a:rPr lang="en-US" dirty="0" smtClean="0"/>
              <a:t>”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b="1" dirty="0" smtClean="0"/>
              <a:t>Global</a:t>
            </a:r>
            <a:r>
              <a:rPr lang="en-US" dirty="0" smtClean="0"/>
              <a:t> (dollar) funding of </a:t>
            </a:r>
            <a:r>
              <a:rPr lang="en-US" b="1" dirty="0" smtClean="0"/>
              <a:t>local</a:t>
            </a:r>
            <a:r>
              <a:rPr lang="en-US" dirty="0"/>
              <a:t> </a:t>
            </a:r>
            <a:r>
              <a:rPr lang="en-US" dirty="0" smtClean="0"/>
              <a:t>lending</a:t>
            </a:r>
          </a:p>
          <a:p>
            <a:r>
              <a:rPr lang="en-US" b="1" dirty="0" smtClean="0"/>
              <a:t>Market pricing</a:t>
            </a:r>
            <a:r>
              <a:rPr lang="en-US" dirty="0" smtClean="0"/>
              <a:t>, both money and capital</a:t>
            </a:r>
          </a:p>
          <a:p>
            <a:r>
              <a:rPr lang="en-US" dirty="0" smtClean="0"/>
              <a:t>Key role of </a:t>
            </a:r>
            <a:r>
              <a:rPr lang="en-US" b="1" dirty="0" smtClean="0"/>
              <a:t>market-making</a:t>
            </a:r>
            <a:r>
              <a:rPr lang="en-US" dirty="0" smtClean="0"/>
              <a:t> institutions</a:t>
            </a:r>
          </a:p>
          <a:p>
            <a:r>
              <a:rPr lang="en-US" dirty="0" smtClean="0"/>
              <a:t>Key role of </a:t>
            </a:r>
            <a:r>
              <a:rPr lang="en-US" b="1" dirty="0" smtClean="0"/>
              <a:t>central bank as backstop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“Making” Markets, </a:t>
            </a:r>
            <a:br>
              <a:rPr lang="en-US" dirty="0" smtClean="0"/>
            </a:br>
            <a:r>
              <a:rPr lang="en-US" dirty="0" smtClean="0"/>
              <a:t>Money and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Capital Funding Bank	</a:t>
            </a:r>
            <a:r>
              <a:rPr lang="en-US" sz="2400" b="1" dirty="0" smtClean="0">
                <a:solidFill>
                  <a:srgbClr val="FF0000"/>
                </a:solidFill>
              </a:rPr>
              <a:t>Global Money Dealer</a:t>
            </a:r>
            <a:r>
              <a:rPr lang="en-US" sz="2400" dirty="0" smtClean="0"/>
              <a:t>    Asset Manager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Derivative Dealer</a:t>
            </a: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457200"/>
            <a:endParaRPr lang="en-US" dirty="0" smtClean="0"/>
          </a:p>
          <a:p>
            <a:pPr marL="514350" indent="-457200"/>
            <a:r>
              <a:rPr lang="en-US" dirty="0" smtClean="0"/>
              <a:t>Markets, money and risk, not institutions</a:t>
            </a:r>
          </a:p>
          <a:p>
            <a:pPr marL="514350" indent="-457200"/>
            <a:r>
              <a:rPr lang="en-US" dirty="0" smtClean="0"/>
              <a:t>Functional differentiation, not institutional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057400"/>
          <a:ext cx="821753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447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153">
                <a:tc>
                  <a:txBody>
                    <a:bodyPr/>
                    <a:lstStyle/>
                    <a:p>
                      <a:r>
                        <a:rPr lang="en-US" dirty="0" smtClean="0"/>
                        <a:t>RMBS</a:t>
                      </a:r>
                    </a:p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funding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funding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“deposits”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“deposits”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Capital</a:t>
                      </a:r>
                    </a:p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57400" y="3886200"/>
          <a:ext cx="5257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Default Swaps</a:t>
                      </a:r>
                    </a:p>
                    <a:p>
                      <a:r>
                        <a:rPr lang="en-US" dirty="0" smtClean="0"/>
                        <a:t>Interest Rate Swaps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Default Swaps</a:t>
                      </a:r>
                    </a:p>
                    <a:p>
                      <a:r>
                        <a:rPr lang="en-US" dirty="0" smtClean="0"/>
                        <a:t>Interest Rate Swaps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. A </a:t>
            </a:r>
            <a:r>
              <a:rPr lang="en-US" b="1" dirty="0" err="1" smtClean="0"/>
              <a:t>Moneyflow</a:t>
            </a:r>
            <a:r>
              <a:rPr lang="en-US" b="1" dirty="0" smtClean="0"/>
              <a:t> Economy </a:t>
            </a:r>
            <a:br>
              <a:rPr lang="en-US" b="1" dirty="0" smtClean="0"/>
            </a:br>
            <a:r>
              <a:rPr lang="en-US" b="1" dirty="0" smtClean="0"/>
              <a:t>(Copeland)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Money </a:t>
            </a:r>
            <a:r>
              <a:rPr lang="en-US" dirty="0" smtClean="0">
                <a:solidFill>
                  <a:srgbClr val="FF0000"/>
                </a:solidFill>
              </a:rPr>
              <a:t>Flows</a:t>
            </a:r>
            <a:r>
              <a:rPr lang="en-US" dirty="0" smtClean="0"/>
              <a:t> vs. NIPA, Equation of Exchange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Monetary liquidity, Funding liquidity, Market Liquidity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78227"/>
              </p:ext>
            </p:extLst>
          </p:nvPr>
        </p:nvGraphicFramePr>
        <p:xfrm>
          <a:off x="1447800" y="2286000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Expenditures (G&amp;S)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Receipts (G&amp;S)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 Accumulation</a:t>
                      </a:r>
                    </a:p>
                    <a:p>
                      <a:r>
                        <a:rPr lang="en-US" dirty="0" smtClean="0"/>
                        <a:t>Debt Repayment</a:t>
                      </a:r>
                    </a:p>
                    <a:p>
                      <a:r>
                        <a:rPr lang="en-US" dirty="0" smtClean="0"/>
                        <a:t>Hoarding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 </a:t>
                      </a:r>
                      <a:r>
                        <a:rPr lang="en-US" dirty="0" err="1" smtClean="0"/>
                        <a:t>Decumulation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Borrowing</a:t>
                      </a:r>
                    </a:p>
                    <a:p>
                      <a:r>
                        <a:rPr lang="en-US" dirty="0" smtClean="0"/>
                        <a:t>Dishoarding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19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Me		        </a:t>
            </a:r>
            <a:r>
              <a:rPr lang="en-US" dirty="0" err="1" smtClean="0"/>
              <a:t>Vareli</a:t>
            </a:r>
            <a:r>
              <a:rPr lang="en-US" dirty="0" smtClean="0"/>
              <a:t>		</a:t>
            </a:r>
            <a:r>
              <a:rPr lang="en-US" dirty="0" err="1" smtClean="0"/>
              <a:t>Mastercard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 buy a meal at </a:t>
            </a:r>
            <a:r>
              <a:rPr lang="en-US" dirty="0" err="1" smtClean="0"/>
              <a:t>Vareli</a:t>
            </a:r>
            <a:r>
              <a:rPr lang="en-US" dirty="0" smtClean="0"/>
              <a:t> restaurant, paying with my credit card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5961"/>
              </p:ext>
            </p:extLst>
          </p:nvPr>
        </p:nvGraphicFramePr>
        <p:xfrm>
          <a:off x="304800" y="2379821"/>
          <a:ext cx="8534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Expenditure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Borrowing from 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Borrowing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Vareli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9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II. The Survival Constraint </a:t>
            </a:r>
            <a:br>
              <a:rPr lang="en-US" b="1" dirty="0" smtClean="0"/>
            </a:br>
            <a:r>
              <a:rPr lang="en-US" b="1" dirty="0" smtClean="0"/>
              <a:t>(Minsky)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Time pattern </a:t>
            </a:r>
            <a:r>
              <a:rPr lang="en-US" dirty="0" smtClean="0"/>
              <a:t>of cash flows, cash commitments</a:t>
            </a:r>
          </a:p>
          <a:p>
            <a:r>
              <a:rPr lang="en-US" dirty="0" smtClean="0"/>
              <a:t>Reserves (discipline), final payment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Cash inflow &gt;= Cash outflow, settlement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Asymmetric</a:t>
            </a:r>
            <a:r>
              <a:rPr lang="en-US" dirty="0" smtClean="0"/>
              <a:t> constraint, binding deficit agents</a:t>
            </a:r>
          </a:p>
          <a:p>
            <a:r>
              <a:rPr lang="en-US" dirty="0" smtClean="0"/>
              <a:t>Credit (elasticity), delaying day of reckoning</a:t>
            </a:r>
          </a:p>
          <a:p>
            <a:pPr lvl="1"/>
            <a:r>
              <a:rPr lang="en-US" dirty="0" smtClean="0"/>
              <a:t>Borrowing, secured and unsecured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Asymmetric</a:t>
            </a:r>
            <a:r>
              <a:rPr lang="en-US" dirty="0" smtClean="0"/>
              <a:t> constraint, binding deficit agents</a:t>
            </a:r>
          </a:p>
          <a:p>
            <a:r>
              <a:rPr lang="en-US" dirty="0" smtClean="0"/>
              <a:t>Credit relaxes discipline today, tightens discipline tomorrow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Settlement Mechanics,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19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Me		        </a:t>
            </a:r>
            <a:r>
              <a:rPr lang="en-US" dirty="0" err="1" smtClean="0"/>
              <a:t>Vareli</a:t>
            </a:r>
            <a:r>
              <a:rPr lang="en-US" dirty="0" smtClean="0"/>
              <a:t>		</a:t>
            </a:r>
            <a:r>
              <a:rPr lang="en-US" dirty="0" err="1" smtClean="0"/>
              <a:t>Mastercard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Mastercard</a:t>
            </a:r>
            <a:r>
              <a:rPr lang="en-US" dirty="0"/>
              <a:t> </a:t>
            </a:r>
            <a:r>
              <a:rPr lang="en-US" dirty="0" smtClean="0"/>
              <a:t>settles its debt with </a:t>
            </a:r>
            <a:r>
              <a:rPr lang="en-US" dirty="0" err="1" smtClean="0"/>
              <a:t>Vareli</a:t>
            </a:r>
            <a:r>
              <a:rPr lang="en-US" dirty="0" smtClean="0"/>
              <a:t> by transferring money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40332"/>
              </p:ext>
            </p:extLst>
          </p:nvPr>
        </p:nvGraphicFramePr>
        <p:xfrm>
          <a:off x="304800" y="2379821"/>
          <a:ext cx="8534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Decumulation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Repay </a:t>
                      </a:r>
                      <a:r>
                        <a:rPr lang="en-US" dirty="0" err="1" smtClean="0"/>
                        <a:t>Vareli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Hoarding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Dishoarding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9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Settlement Mechanics,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19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Me		        </a:t>
            </a:r>
            <a:r>
              <a:rPr lang="en-US" dirty="0" err="1" smtClean="0"/>
              <a:t>Vareli</a:t>
            </a:r>
            <a:r>
              <a:rPr lang="en-US" dirty="0" smtClean="0"/>
              <a:t>		</a:t>
            </a:r>
            <a:r>
              <a:rPr lang="en-US" dirty="0" err="1" smtClean="0"/>
              <a:t>Mastercard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 settle my debt with </a:t>
            </a:r>
            <a:r>
              <a:rPr lang="en-US" dirty="0" err="1" smtClean="0"/>
              <a:t>Mastercard</a:t>
            </a:r>
            <a:r>
              <a:rPr lang="en-US" dirty="0" smtClean="0"/>
              <a:t> by transferring money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87788"/>
              </p:ext>
            </p:extLst>
          </p:nvPr>
        </p:nvGraphicFramePr>
        <p:xfrm>
          <a:off x="304800" y="2379821"/>
          <a:ext cx="8534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Decumulation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Repay 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Dishoarding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Hoarding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8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Settlement and Money Markets:  Intraday versus Overnight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Deficit </a:t>
            </a:r>
            <a:r>
              <a:rPr lang="en-US" dirty="0" smtClean="0"/>
              <a:t>Agent         Clearing </a:t>
            </a:r>
            <a:r>
              <a:rPr lang="en-US" dirty="0"/>
              <a:t>House   </a:t>
            </a:r>
            <a:r>
              <a:rPr lang="en-US" dirty="0" smtClean="0"/>
              <a:t>                </a:t>
            </a:r>
            <a:r>
              <a:rPr lang="en-US" dirty="0"/>
              <a:t>Surplus </a:t>
            </a:r>
            <a:r>
              <a:rPr lang="en-US" dirty="0" smtClean="0"/>
              <a:t>Agent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O/N loan = Fed Funds, Repo, Eurodollar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Central Bank Discount Window as last resort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2166414"/>
            <a:ext cx="79311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7" y="3872452"/>
            <a:ext cx="79248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0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6258</TotalTime>
  <Words>979</Words>
  <Application>Microsoft Office PowerPoint</Application>
  <PresentationFormat>On-screen Show (4:3)</PresentationFormat>
  <Paragraphs>316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Office Theme</vt:lpstr>
      <vt:lpstr>1_Office Theme</vt:lpstr>
      <vt:lpstr>Lecture 3: Money View Fundamentals</vt:lpstr>
      <vt:lpstr>The Money View </vt:lpstr>
      <vt:lpstr>Banking as a Payments System</vt:lpstr>
      <vt:lpstr>I. A Moneyflow Economy  (Copeland)</vt:lpstr>
      <vt:lpstr>Payment Mechanics</vt:lpstr>
      <vt:lpstr>II. The Survival Constraint  (Minsky)</vt:lpstr>
      <vt:lpstr>Settlement Mechanics, I</vt:lpstr>
      <vt:lpstr>Settlement Mechanics, II</vt:lpstr>
      <vt:lpstr>Settlement and Money Markets:  Intraday versus Overnight</vt:lpstr>
      <vt:lpstr>Liquidity, not Leverage</vt:lpstr>
      <vt:lpstr>Survival Constraint and Economic coordination</vt:lpstr>
      <vt:lpstr>Microeconomic Coordination</vt:lpstr>
      <vt:lpstr>Macroeconomic coordination</vt:lpstr>
      <vt:lpstr>Pattern of Interest Rates</vt:lpstr>
      <vt:lpstr>Stabilization Policy</vt:lpstr>
      <vt:lpstr>Banking as a Market Making System</vt:lpstr>
      <vt:lpstr>III. Hierarchy of Money and Credit (Hawtrey)</vt:lpstr>
      <vt:lpstr>Dynamics</vt:lpstr>
      <vt:lpstr>IV. Centrality of the Dealer Function (Hicks)</vt:lpstr>
      <vt:lpstr>Funding Liquidity and Market Liquidity</vt:lpstr>
      <vt:lpstr>Liquidity and Efficiency</vt:lpstr>
      <vt:lpstr>Liquidity and Arbitrage</vt:lpstr>
      <vt:lpstr>What do dealers do?</vt:lpstr>
      <vt:lpstr>V.  Dealer of Last Resort  (Bagehot)</vt:lpstr>
      <vt:lpstr>Market making and  economic Coordination</vt:lpstr>
      <vt:lpstr>Why does Monetary Policy Work?</vt:lpstr>
      <vt:lpstr>Capital Finance, indirect</vt:lpstr>
      <vt:lpstr>Monetary Policy Transmission</vt:lpstr>
      <vt:lpstr>Pattern of Interest Rates</vt:lpstr>
      <vt:lpstr>Central Question</vt:lpstr>
      <vt:lpstr>What is a financial crisis?</vt:lpstr>
      <vt:lpstr>Institutional Evolution of Liquidity</vt:lpstr>
      <vt:lpstr>What is Shadow Banking?</vt:lpstr>
      <vt:lpstr>“Making” Markets,  Money and 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Monetary Walrasianism:  Five Key Features of Modern Monetary Systems</dc:title>
  <dc:creator>Perry Mehrling take two</dc:creator>
  <cp:lastModifiedBy>pmehrlin</cp:lastModifiedBy>
  <cp:revision>102</cp:revision>
  <dcterms:created xsi:type="dcterms:W3CDTF">2012-09-29T12:21:01Z</dcterms:created>
  <dcterms:modified xsi:type="dcterms:W3CDTF">2019-05-19T14:17:15Z</dcterms:modified>
</cp:coreProperties>
</file>