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</p:sldMasterIdLst>
  <p:notesMasterIdLst>
    <p:notesMasterId r:id="rId17"/>
  </p:notesMasterIdLst>
  <p:handoutMasterIdLst>
    <p:handoutMasterId r:id="rId18"/>
  </p:handoutMasterIdLst>
  <p:sldIdLst>
    <p:sldId id="331" r:id="rId5"/>
    <p:sldId id="318" r:id="rId6"/>
    <p:sldId id="332" r:id="rId7"/>
    <p:sldId id="333" r:id="rId8"/>
    <p:sldId id="336" r:id="rId9"/>
    <p:sldId id="341" r:id="rId10"/>
    <p:sldId id="342" r:id="rId11"/>
    <p:sldId id="339" r:id="rId12"/>
    <p:sldId id="337" r:id="rId13"/>
    <p:sldId id="343" r:id="rId14"/>
    <p:sldId id="330" r:id="rId15"/>
    <p:sldId id="34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895126-390D-4270-BBF8-68C4F284AB08}" v="68" dt="2024-05-06T23:54:24.340"/>
  </p1510:revLst>
</p1510:revInfo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91" autoAdjust="0"/>
    <p:restoredTop sz="95361" autoAdjust="0"/>
  </p:normalViewPr>
  <p:slideViewPr>
    <p:cSldViewPr snapToGrid="0">
      <p:cViewPr varScale="1">
        <p:scale>
          <a:sx n="112" d="100"/>
          <a:sy n="112" d="100"/>
        </p:scale>
        <p:origin x="864" y="184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vitha Banala" userId="0162d8bbd2ac1b91" providerId="LiveId" clId="{91895126-390D-4270-BBF8-68C4F284AB08}"/>
    <pc:docChg chg="undo custSel addSld delSld modSld">
      <pc:chgData name="Ashvitha Banala" userId="0162d8bbd2ac1b91" providerId="LiveId" clId="{91895126-390D-4270-BBF8-68C4F284AB08}" dt="2024-05-07T00:03:21.619" v="1315" actId="20577"/>
      <pc:docMkLst>
        <pc:docMk/>
      </pc:docMkLst>
      <pc:sldChg chg="addSp delSp modSp mod delDesignElem">
        <pc:chgData name="Ashvitha Banala" userId="0162d8bbd2ac1b91" providerId="LiveId" clId="{91895126-390D-4270-BBF8-68C4F284AB08}" dt="2024-05-06T23:56:15.978" v="1237" actId="27636"/>
        <pc:sldMkLst>
          <pc:docMk/>
          <pc:sldMk cId="2906152353" sldId="318"/>
        </pc:sldMkLst>
        <pc:spChg chg="mod">
          <ac:chgData name="Ashvitha Banala" userId="0162d8bbd2ac1b91" providerId="LiveId" clId="{91895126-390D-4270-BBF8-68C4F284AB08}" dt="2024-05-06T23:12:43.096" v="592" actId="20577"/>
          <ac:spMkLst>
            <pc:docMk/>
            <pc:sldMk cId="2906152353" sldId="318"/>
            <ac:spMk id="2" creationId="{CFDEBC60-AA38-5DEF-3160-0CAA68F3D28C}"/>
          </ac:spMkLst>
        </pc:spChg>
        <pc:spChg chg="add del mod">
          <ac:chgData name="Ashvitha Banala" userId="0162d8bbd2ac1b91" providerId="LiveId" clId="{91895126-390D-4270-BBF8-68C4F284AB08}" dt="2024-05-06T23:56:15.978" v="1237" actId="27636"/>
          <ac:spMkLst>
            <pc:docMk/>
            <pc:sldMk cId="2906152353" sldId="318"/>
            <ac:spMk id="3" creationId="{1EBEE570-1B5E-FFD1-485D-D77E4E6FE7C0}"/>
          </ac:spMkLst>
        </pc:spChg>
        <pc:spChg chg="add del">
          <ac:chgData name="Ashvitha Banala" userId="0162d8bbd2ac1b91" providerId="LiveId" clId="{91895126-390D-4270-BBF8-68C4F284AB08}" dt="2024-05-06T23:50:41.657" v="1064"/>
          <ac:spMkLst>
            <pc:docMk/>
            <pc:sldMk cId="2906152353" sldId="318"/>
            <ac:spMk id="40" creationId="{45D37F4E-DDB4-456B-97E0-9937730A039F}"/>
          </ac:spMkLst>
        </pc:spChg>
        <pc:spChg chg="add del">
          <ac:chgData name="Ashvitha Banala" userId="0162d8bbd2ac1b91" providerId="LiveId" clId="{91895126-390D-4270-BBF8-68C4F284AB08}" dt="2024-05-06T23:50:41.657" v="1064"/>
          <ac:spMkLst>
            <pc:docMk/>
            <pc:sldMk cId="2906152353" sldId="318"/>
            <ac:spMk id="42" creationId="{B2DD41CD-8F47-4F56-AD12-4E2FF7696987}"/>
          </ac:spMkLst>
        </pc:spChg>
        <pc:picChg chg="del">
          <ac:chgData name="Ashvitha Banala" userId="0162d8bbd2ac1b91" providerId="LiveId" clId="{91895126-390D-4270-BBF8-68C4F284AB08}" dt="2024-05-06T23:12:02.396" v="504" actId="478"/>
          <ac:picMkLst>
            <pc:docMk/>
            <pc:sldMk cId="2906152353" sldId="318"/>
            <ac:picMk id="6" creationId="{38205BA6-1AED-35C6-2038-75F1D3057E79}"/>
          </ac:picMkLst>
        </pc:picChg>
        <pc:picChg chg="add mod">
          <ac:chgData name="Ashvitha Banala" userId="0162d8bbd2ac1b91" providerId="LiveId" clId="{91895126-390D-4270-BBF8-68C4F284AB08}" dt="2024-05-06T23:54:24.340" v="1083"/>
          <ac:picMkLst>
            <pc:docMk/>
            <pc:sldMk cId="2906152353" sldId="318"/>
            <ac:picMk id="6146" creationId="{643D1C6E-FD5E-0E66-DA9F-EF9FE40A2BC4}"/>
          </ac:picMkLst>
        </pc:picChg>
      </pc:sldChg>
      <pc:sldChg chg="delSp modSp del mod">
        <pc:chgData name="Ashvitha Banala" userId="0162d8bbd2ac1b91" providerId="LiveId" clId="{91895126-390D-4270-BBF8-68C4F284AB08}" dt="2024-05-06T23:05:03.613" v="379" actId="2696"/>
        <pc:sldMkLst>
          <pc:docMk/>
          <pc:sldMk cId="3378822495" sldId="322"/>
        </pc:sldMkLst>
        <pc:spChg chg="mod">
          <ac:chgData name="Ashvitha Banala" userId="0162d8bbd2ac1b91" providerId="LiveId" clId="{91895126-390D-4270-BBF8-68C4F284AB08}" dt="2024-05-06T22:58:44.299" v="328" actId="1076"/>
          <ac:spMkLst>
            <pc:docMk/>
            <pc:sldMk cId="3378822495" sldId="322"/>
            <ac:spMk id="7" creationId="{10B2D1C2-8E7D-25CB-D988-B3E9AF985792}"/>
          </ac:spMkLst>
        </pc:spChg>
        <pc:spChg chg="mod">
          <ac:chgData name="Ashvitha Banala" userId="0162d8bbd2ac1b91" providerId="LiveId" clId="{91895126-390D-4270-BBF8-68C4F284AB08}" dt="2024-05-06T23:04:43.826" v="376" actId="20577"/>
          <ac:spMkLst>
            <pc:docMk/>
            <pc:sldMk cId="3378822495" sldId="322"/>
            <ac:spMk id="76" creationId="{988933E0-1048-0882-84CD-B5A901A8C1F5}"/>
          </ac:spMkLst>
        </pc:spChg>
        <pc:picChg chg="del mod">
          <ac:chgData name="Ashvitha Banala" userId="0162d8bbd2ac1b91" providerId="LiveId" clId="{91895126-390D-4270-BBF8-68C4F284AB08}" dt="2024-05-06T23:04:47.776" v="377" actId="478"/>
          <ac:picMkLst>
            <pc:docMk/>
            <pc:sldMk cId="3378822495" sldId="322"/>
            <ac:picMk id="5" creationId="{A9B558AE-F4B1-BA1F-41D9-D92EE2373E60}"/>
          </ac:picMkLst>
        </pc:picChg>
      </pc:sldChg>
      <pc:sldChg chg="del">
        <pc:chgData name="Ashvitha Banala" userId="0162d8bbd2ac1b91" providerId="LiveId" clId="{91895126-390D-4270-BBF8-68C4F284AB08}" dt="2024-05-06T22:54:45.680" v="1" actId="2696"/>
        <pc:sldMkLst>
          <pc:docMk/>
          <pc:sldMk cId="3054685552" sldId="324"/>
        </pc:sldMkLst>
      </pc:sldChg>
      <pc:sldChg chg="modSp del mod">
        <pc:chgData name="Ashvitha Banala" userId="0162d8bbd2ac1b91" providerId="LiveId" clId="{91895126-390D-4270-BBF8-68C4F284AB08}" dt="2024-05-06T23:49:53.930" v="1041" actId="2696"/>
        <pc:sldMkLst>
          <pc:docMk/>
          <pc:sldMk cId="2320426030" sldId="329"/>
        </pc:sldMkLst>
        <pc:spChg chg="mod">
          <ac:chgData name="Ashvitha Banala" userId="0162d8bbd2ac1b91" providerId="LiveId" clId="{91895126-390D-4270-BBF8-68C4F284AB08}" dt="2024-05-06T23:26:51.731" v="812" actId="20577"/>
          <ac:spMkLst>
            <pc:docMk/>
            <pc:sldMk cId="2320426030" sldId="329"/>
            <ac:spMk id="3" creationId="{9154F561-31E7-7B87-5B65-36F42E6BCA91}"/>
          </ac:spMkLst>
        </pc:spChg>
      </pc:sldChg>
      <pc:sldChg chg="addSp delSp modSp mod delDesignElem">
        <pc:chgData name="Ashvitha Banala" userId="0162d8bbd2ac1b91" providerId="LiveId" clId="{91895126-390D-4270-BBF8-68C4F284AB08}" dt="2024-05-06T23:50:41.657" v="1064"/>
        <pc:sldMkLst>
          <pc:docMk/>
          <pc:sldMk cId="1000246944" sldId="330"/>
        </pc:sldMkLst>
        <pc:spChg chg="mod">
          <ac:chgData name="Ashvitha Banala" userId="0162d8bbd2ac1b91" providerId="LiveId" clId="{91895126-390D-4270-BBF8-68C4F284AB08}" dt="2024-05-06T23:26:56.653" v="814" actId="27636"/>
          <ac:spMkLst>
            <pc:docMk/>
            <pc:sldMk cId="1000246944" sldId="330"/>
            <ac:spMk id="3" creationId="{9154F561-31E7-7B87-5B65-36F42E6BCA91}"/>
          </ac:spMkLst>
        </pc:spChg>
        <pc:spChg chg="add del">
          <ac:chgData name="Ashvitha Banala" userId="0162d8bbd2ac1b91" providerId="LiveId" clId="{91895126-390D-4270-BBF8-68C4F284AB08}" dt="2024-05-06T23:50:41.657" v="1064"/>
          <ac:spMkLst>
            <pc:docMk/>
            <pc:sldMk cId="1000246944" sldId="330"/>
            <ac:spMk id="9" creationId="{100EDD19-6802-4EC3-95CE-CFFAB042CFD6}"/>
          </ac:spMkLst>
        </pc:spChg>
        <pc:spChg chg="add del">
          <ac:chgData name="Ashvitha Banala" userId="0162d8bbd2ac1b91" providerId="LiveId" clId="{91895126-390D-4270-BBF8-68C4F284AB08}" dt="2024-05-06T23:50:41.657" v="1064"/>
          <ac:spMkLst>
            <pc:docMk/>
            <pc:sldMk cId="1000246944" sldId="330"/>
            <ac:spMk id="11" creationId="{DB17E863-922E-4C26-BD64-E8FD41D28661}"/>
          </ac:spMkLst>
        </pc:spChg>
      </pc:sldChg>
      <pc:sldChg chg="addSp delSp modSp new mod setBg setClrOvrMap delDesignElem">
        <pc:chgData name="Ashvitha Banala" userId="0162d8bbd2ac1b91" providerId="LiveId" clId="{91895126-390D-4270-BBF8-68C4F284AB08}" dt="2024-05-06T23:50:41.657" v="1064"/>
        <pc:sldMkLst>
          <pc:docMk/>
          <pc:sldMk cId="1349344004" sldId="331"/>
        </pc:sldMkLst>
        <pc:spChg chg="mod">
          <ac:chgData name="Ashvitha Banala" userId="0162d8bbd2ac1b91" providerId="LiveId" clId="{91895126-390D-4270-BBF8-68C4F284AB08}" dt="2024-05-06T23:11:33.879" v="487" actId="26606"/>
          <ac:spMkLst>
            <pc:docMk/>
            <pc:sldMk cId="1349344004" sldId="331"/>
            <ac:spMk id="2" creationId="{F6A9D850-1482-2C37-586D-0B92912158F6}"/>
          </ac:spMkLst>
        </pc:spChg>
        <pc:spChg chg="mod">
          <ac:chgData name="Ashvitha Banala" userId="0162d8bbd2ac1b91" providerId="LiveId" clId="{91895126-390D-4270-BBF8-68C4F284AB08}" dt="2024-05-06T23:11:55.681" v="503" actId="20577"/>
          <ac:spMkLst>
            <pc:docMk/>
            <pc:sldMk cId="1349344004" sldId="331"/>
            <ac:spMk id="3" creationId="{ACE5F20F-3E26-89FE-84DC-842A200696B2}"/>
          </ac:spMkLst>
        </pc:spChg>
        <pc:spChg chg="mod">
          <ac:chgData name="Ashvitha Banala" userId="0162d8bbd2ac1b91" providerId="LiveId" clId="{91895126-390D-4270-BBF8-68C4F284AB08}" dt="2024-05-06T23:50:41.657" v="1064"/>
          <ac:spMkLst>
            <pc:docMk/>
            <pc:sldMk cId="1349344004" sldId="331"/>
            <ac:spMk id="4" creationId="{BB4A4609-2121-1A73-60CF-2B3EE9643728}"/>
          </ac:spMkLst>
        </pc:spChg>
        <pc:spChg chg="add del">
          <ac:chgData name="Ashvitha Banala" userId="0162d8bbd2ac1b91" providerId="LiveId" clId="{91895126-390D-4270-BBF8-68C4F284AB08}" dt="2024-05-06T23:07:27.502" v="447" actId="26606"/>
          <ac:spMkLst>
            <pc:docMk/>
            <pc:sldMk cId="1349344004" sldId="331"/>
            <ac:spMk id="7" creationId="{9B7AD9F6-8CE7-4299-8FC6-328F4DCD3FF9}"/>
          </ac:spMkLst>
        </pc:spChg>
        <pc:spChg chg="add del">
          <ac:chgData name="Ashvitha Banala" userId="0162d8bbd2ac1b91" providerId="LiveId" clId="{91895126-390D-4270-BBF8-68C4F284AB08}" dt="2024-05-06T23:07:13.569" v="445" actId="26606"/>
          <ac:spMkLst>
            <pc:docMk/>
            <pc:sldMk cId="1349344004" sldId="331"/>
            <ac:spMk id="9" creationId="{907EF6B7-1338-4443-8C46-6A318D952DFD}"/>
          </ac:spMkLst>
        </pc:spChg>
        <pc:spChg chg="add del">
          <ac:chgData name="Ashvitha Banala" userId="0162d8bbd2ac1b91" providerId="LiveId" clId="{91895126-390D-4270-BBF8-68C4F284AB08}" dt="2024-05-06T23:07:02.476" v="440" actId="26606"/>
          <ac:spMkLst>
            <pc:docMk/>
            <pc:sldMk cId="1349344004" sldId="331"/>
            <ac:spMk id="10" creationId="{06DA9DF9-31F7-4056-B42E-878CC92417B8}"/>
          </ac:spMkLst>
        </pc:spChg>
        <pc:spChg chg="add del">
          <ac:chgData name="Ashvitha Banala" userId="0162d8bbd2ac1b91" providerId="LiveId" clId="{91895126-390D-4270-BBF8-68C4F284AB08}" dt="2024-05-06T23:07:13.569" v="445" actId="26606"/>
          <ac:spMkLst>
            <pc:docMk/>
            <pc:sldMk cId="1349344004" sldId="331"/>
            <ac:spMk id="11" creationId="{DAAE4CDD-124C-4DCF-9584-B6033B545DD5}"/>
          </ac:spMkLst>
        </pc:spChg>
        <pc:spChg chg="add del">
          <ac:chgData name="Ashvitha Banala" userId="0162d8bbd2ac1b91" providerId="LiveId" clId="{91895126-390D-4270-BBF8-68C4F284AB08}" dt="2024-05-06T23:07:27.502" v="447" actId="26606"/>
          <ac:spMkLst>
            <pc:docMk/>
            <pc:sldMk cId="1349344004" sldId="331"/>
            <ac:spMk id="12" creationId="{F49775AF-8896-43EE-92C6-83497D6DC56F}"/>
          </ac:spMkLst>
        </pc:spChg>
        <pc:spChg chg="add del">
          <ac:chgData name="Ashvitha Banala" userId="0162d8bbd2ac1b91" providerId="LiveId" clId="{91895126-390D-4270-BBF8-68C4F284AB08}" dt="2024-05-06T23:07:13.569" v="445" actId="26606"/>
          <ac:spMkLst>
            <pc:docMk/>
            <pc:sldMk cId="1349344004" sldId="331"/>
            <ac:spMk id="13" creationId="{081E4A58-353D-44AE-B2FC-2A74E2E400F7}"/>
          </ac:spMkLst>
        </pc:spChg>
        <pc:spChg chg="add del">
          <ac:chgData name="Ashvitha Banala" userId="0162d8bbd2ac1b91" providerId="LiveId" clId="{91895126-390D-4270-BBF8-68C4F284AB08}" dt="2024-05-06T23:07:29.615" v="449" actId="26606"/>
          <ac:spMkLst>
            <pc:docMk/>
            <pc:sldMk cId="1349344004" sldId="331"/>
            <ac:spMk id="14" creationId="{71B2258F-86CA-4D4D-8270-BC05FCDEBFB3}"/>
          </ac:spMkLst>
        </pc:spChg>
        <pc:spChg chg="add del">
          <ac:chgData name="Ashvitha Banala" userId="0162d8bbd2ac1b91" providerId="LiveId" clId="{91895126-390D-4270-BBF8-68C4F284AB08}" dt="2024-05-06T23:09:17.732" v="463" actId="26606"/>
          <ac:spMkLst>
            <pc:docMk/>
            <pc:sldMk cId="1349344004" sldId="331"/>
            <ac:spMk id="16" creationId="{8930EBA3-4D2E-42E8-B828-834555328D85}"/>
          </ac:spMkLst>
        </pc:spChg>
        <pc:spChg chg="add del">
          <ac:chgData name="Ashvitha Banala" userId="0162d8bbd2ac1b91" providerId="LiveId" clId="{91895126-390D-4270-BBF8-68C4F284AB08}" dt="2024-05-06T23:07:34.676" v="451" actId="26606"/>
          <ac:spMkLst>
            <pc:docMk/>
            <pc:sldMk cId="1349344004" sldId="331"/>
            <ac:spMk id="17" creationId="{9B7AD9F6-8CE7-4299-8FC6-328F4DCD3FF9}"/>
          </ac:spMkLst>
        </pc:spChg>
        <pc:spChg chg="add del">
          <ac:chgData name="Ashvitha Banala" userId="0162d8bbd2ac1b91" providerId="LiveId" clId="{91895126-390D-4270-BBF8-68C4F284AB08}" dt="2024-05-06T23:07:34.676" v="451" actId="26606"/>
          <ac:spMkLst>
            <pc:docMk/>
            <pc:sldMk cId="1349344004" sldId="331"/>
            <ac:spMk id="19" creationId="{F49775AF-8896-43EE-92C6-83497D6DC56F}"/>
          </ac:spMkLst>
        </pc:spChg>
        <pc:spChg chg="add del">
          <ac:chgData name="Ashvitha Banala" userId="0162d8bbd2ac1b91" providerId="LiveId" clId="{91895126-390D-4270-BBF8-68C4F284AB08}" dt="2024-05-06T23:07:44.443" v="453" actId="26606"/>
          <ac:spMkLst>
            <pc:docMk/>
            <pc:sldMk cId="1349344004" sldId="331"/>
            <ac:spMk id="21" creationId="{777A147A-9ED8-46B4-8660-1B3C2AA880B5}"/>
          </ac:spMkLst>
        </pc:spChg>
        <pc:spChg chg="add del">
          <ac:chgData name="Ashvitha Banala" userId="0162d8bbd2ac1b91" providerId="LiveId" clId="{91895126-390D-4270-BBF8-68C4F284AB08}" dt="2024-05-06T23:07:44.443" v="453" actId="26606"/>
          <ac:spMkLst>
            <pc:docMk/>
            <pc:sldMk cId="1349344004" sldId="331"/>
            <ac:spMk id="22" creationId="{5D6C15A0-C087-4593-8414-2B4EC1CDC3DE}"/>
          </ac:spMkLst>
        </pc:spChg>
        <pc:spChg chg="add del">
          <ac:chgData name="Ashvitha Banala" userId="0162d8bbd2ac1b91" providerId="LiveId" clId="{91895126-390D-4270-BBF8-68C4F284AB08}" dt="2024-05-06T23:09:17.732" v="463" actId="26606"/>
          <ac:spMkLst>
            <pc:docMk/>
            <pc:sldMk cId="1349344004" sldId="331"/>
            <ac:spMk id="23" creationId="{E58B2195-5055-402F-A3E7-53FF0E4980C3}"/>
          </ac:spMkLst>
        </pc:spChg>
        <pc:spChg chg="add del">
          <ac:chgData name="Ashvitha Banala" userId="0162d8bbd2ac1b91" providerId="LiveId" clId="{91895126-390D-4270-BBF8-68C4F284AB08}" dt="2024-05-06T23:08:21.225" v="461" actId="26606"/>
          <ac:spMkLst>
            <pc:docMk/>
            <pc:sldMk cId="1349344004" sldId="331"/>
            <ac:spMk id="24" creationId="{676A1B86-DC99-46B9-B5AA-A7E928EA9CF7}"/>
          </ac:spMkLst>
        </pc:spChg>
        <pc:spChg chg="add del">
          <ac:chgData name="Ashvitha Banala" userId="0162d8bbd2ac1b91" providerId="LiveId" clId="{91895126-390D-4270-BBF8-68C4F284AB08}" dt="2024-05-06T23:08:21.225" v="461" actId="26606"/>
          <ac:spMkLst>
            <pc:docMk/>
            <pc:sldMk cId="1349344004" sldId="331"/>
            <ac:spMk id="25" creationId="{E9304FFE-74E9-4316-B822-F35A685E2D09}"/>
          </ac:spMkLst>
        </pc:spChg>
        <pc:spChg chg="add del">
          <ac:chgData name="Ashvitha Banala" userId="0162d8bbd2ac1b91" providerId="LiveId" clId="{91895126-390D-4270-BBF8-68C4F284AB08}" dt="2024-05-06T23:09:17.732" v="463" actId="26606"/>
          <ac:spMkLst>
            <pc:docMk/>
            <pc:sldMk cId="1349344004" sldId="331"/>
            <ac:spMk id="27" creationId="{528AA953-F4F9-4DC5-97C7-491F4AF937DC}"/>
          </ac:spMkLst>
        </pc:spChg>
        <pc:spChg chg="add del">
          <ac:chgData name="Ashvitha Banala" userId="0162d8bbd2ac1b91" providerId="LiveId" clId="{91895126-390D-4270-BBF8-68C4F284AB08}" dt="2024-05-06T23:11:18.520" v="483" actId="26606"/>
          <ac:spMkLst>
            <pc:docMk/>
            <pc:sldMk cId="1349344004" sldId="331"/>
            <ac:spMk id="29" creationId="{0DBF1ABE-8590-450D-BB49-BDDCCF3EEA9E}"/>
          </ac:spMkLst>
        </pc:spChg>
        <pc:spChg chg="add del">
          <ac:chgData name="Ashvitha Banala" userId="0162d8bbd2ac1b91" providerId="LiveId" clId="{91895126-390D-4270-BBF8-68C4F284AB08}" dt="2024-05-06T23:11:18.520" v="483" actId="26606"/>
          <ac:spMkLst>
            <pc:docMk/>
            <pc:sldMk cId="1349344004" sldId="331"/>
            <ac:spMk id="30" creationId="{18D32C3D-8F76-4E99-BE56-0836CC38CC84}"/>
          </ac:spMkLst>
        </pc:spChg>
        <pc:spChg chg="add del">
          <ac:chgData name="Ashvitha Banala" userId="0162d8bbd2ac1b91" providerId="LiveId" clId="{91895126-390D-4270-BBF8-68C4F284AB08}" dt="2024-05-06T23:11:18.520" v="483" actId="26606"/>
          <ac:spMkLst>
            <pc:docMk/>
            <pc:sldMk cId="1349344004" sldId="331"/>
            <ac:spMk id="31" creationId="{70766076-46F5-42D5-A773-2B3BEF2B8B74}"/>
          </ac:spMkLst>
        </pc:spChg>
        <pc:spChg chg="add del">
          <ac:chgData name="Ashvitha Banala" userId="0162d8bbd2ac1b91" providerId="LiveId" clId="{91895126-390D-4270-BBF8-68C4F284AB08}" dt="2024-05-06T23:11:18.520" v="483" actId="26606"/>
          <ac:spMkLst>
            <pc:docMk/>
            <pc:sldMk cId="1349344004" sldId="331"/>
            <ac:spMk id="33" creationId="{CB7B90D9-1EC2-4A12-B24A-342C1BCA2FA1}"/>
          </ac:spMkLst>
        </pc:spChg>
        <pc:spChg chg="add del">
          <ac:chgData name="Ashvitha Banala" userId="0162d8bbd2ac1b91" providerId="LiveId" clId="{91895126-390D-4270-BBF8-68C4F284AB08}" dt="2024-05-06T23:50:41.657" v="1064"/>
          <ac:spMkLst>
            <pc:docMk/>
            <pc:sldMk cId="1349344004" sldId="331"/>
            <ac:spMk id="35" creationId="{8A94871E-96FC-4ADE-815B-41A636E34F1A}"/>
          </ac:spMkLst>
        </pc:spChg>
        <pc:spChg chg="add del">
          <ac:chgData name="Ashvitha Banala" userId="0162d8bbd2ac1b91" providerId="LiveId" clId="{91895126-390D-4270-BBF8-68C4F284AB08}" dt="2024-05-06T23:50:41.657" v="1064"/>
          <ac:spMkLst>
            <pc:docMk/>
            <pc:sldMk cId="1349344004" sldId="331"/>
            <ac:spMk id="36" creationId="{3FCFB1DE-0B7E-48CC-BA90-B2AB0889F9D6}"/>
          </ac:spMkLst>
        </pc:spChg>
        <pc:spChg chg="add del">
          <ac:chgData name="Ashvitha Banala" userId="0162d8bbd2ac1b91" providerId="LiveId" clId="{91895126-390D-4270-BBF8-68C4F284AB08}" dt="2024-05-06T23:09:57.569" v="467" actId="26606"/>
          <ac:spMkLst>
            <pc:docMk/>
            <pc:sldMk cId="1349344004" sldId="331"/>
            <ac:spMk id="38" creationId="{04812C46-200A-4DEB-A05E-3ED6C68C2387}"/>
          </ac:spMkLst>
        </pc:spChg>
        <pc:spChg chg="add del">
          <ac:chgData name="Ashvitha Banala" userId="0162d8bbd2ac1b91" providerId="LiveId" clId="{91895126-390D-4270-BBF8-68C4F284AB08}" dt="2024-05-06T23:11:33.879" v="487" actId="26606"/>
          <ac:spMkLst>
            <pc:docMk/>
            <pc:sldMk cId="1349344004" sldId="331"/>
            <ac:spMk id="39" creationId="{E81BF4F6-F2CF-4984-9D14-D6966D92F99F}"/>
          </ac:spMkLst>
        </pc:spChg>
        <pc:spChg chg="add del">
          <ac:chgData name="Ashvitha Banala" userId="0162d8bbd2ac1b91" providerId="LiveId" clId="{91895126-390D-4270-BBF8-68C4F284AB08}" dt="2024-05-06T23:09:57.569" v="467" actId="26606"/>
          <ac:spMkLst>
            <pc:docMk/>
            <pc:sldMk cId="1349344004" sldId="331"/>
            <ac:spMk id="40" creationId="{D1EA859B-E555-4109-94F3-6700E046E008}"/>
          </ac:spMkLst>
        </pc:spChg>
        <pc:spChg chg="add del">
          <ac:chgData name="Ashvitha Banala" userId="0162d8bbd2ac1b91" providerId="LiveId" clId="{91895126-390D-4270-BBF8-68C4F284AB08}" dt="2024-05-06T23:11:33.879" v="487" actId="26606"/>
          <ac:spMkLst>
            <pc:docMk/>
            <pc:sldMk cId="1349344004" sldId="331"/>
            <ac:spMk id="41" creationId="{C0763A76-9F1C-4FC5-82B7-DD475DA461B2}"/>
          </ac:spMkLst>
        </pc:spChg>
        <pc:spChg chg="add del">
          <ac:chgData name="Ashvitha Banala" userId="0162d8bbd2ac1b91" providerId="LiveId" clId="{91895126-390D-4270-BBF8-68C4F284AB08}" dt="2024-05-06T23:10:19.199" v="469" actId="26606"/>
          <ac:spMkLst>
            <pc:docMk/>
            <pc:sldMk cId="1349344004" sldId="331"/>
            <ac:spMk id="42" creationId="{8A94871E-96FC-4ADE-815B-41A636E34F1A}"/>
          </ac:spMkLst>
        </pc:spChg>
        <pc:spChg chg="add del">
          <ac:chgData name="Ashvitha Banala" userId="0162d8bbd2ac1b91" providerId="LiveId" clId="{91895126-390D-4270-BBF8-68C4F284AB08}" dt="2024-05-06T23:10:19.199" v="469" actId="26606"/>
          <ac:spMkLst>
            <pc:docMk/>
            <pc:sldMk cId="1349344004" sldId="331"/>
            <ac:spMk id="43" creationId="{3FCFB1DE-0B7E-48CC-BA90-B2AB0889F9D6}"/>
          </ac:spMkLst>
        </pc:spChg>
        <pc:spChg chg="add del">
          <ac:chgData name="Ashvitha Banala" userId="0162d8bbd2ac1b91" providerId="LiveId" clId="{91895126-390D-4270-BBF8-68C4F284AB08}" dt="2024-05-06T23:11:06.935" v="479" actId="26606"/>
          <ac:spMkLst>
            <pc:docMk/>
            <pc:sldMk cId="1349344004" sldId="331"/>
            <ac:spMk id="44" creationId="{2E9DED9E-DE30-402A-B9D1-AC3C24025AD4}"/>
          </ac:spMkLst>
        </pc:spChg>
        <pc:spChg chg="add del">
          <ac:chgData name="Ashvitha Banala" userId="0162d8bbd2ac1b91" providerId="LiveId" clId="{91895126-390D-4270-BBF8-68C4F284AB08}" dt="2024-05-06T23:11:06.935" v="479" actId="26606"/>
          <ac:spMkLst>
            <pc:docMk/>
            <pc:sldMk cId="1349344004" sldId="331"/>
            <ac:spMk id="45" creationId="{0DBF1ABE-8590-450D-BB49-BDDCCF3EEA9E}"/>
          </ac:spMkLst>
        </pc:spChg>
        <pc:spChg chg="add del">
          <ac:chgData name="Ashvitha Banala" userId="0162d8bbd2ac1b91" providerId="LiveId" clId="{91895126-390D-4270-BBF8-68C4F284AB08}" dt="2024-05-06T23:11:06.935" v="479" actId="26606"/>
          <ac:spMkLst>
            <pc:docMk/>
            <pc:sldMk cId="1349344004" sldId="331"/>
            <ac:spMk id="46" creationId="{5CCB7C65-BA06-49C5-8D3C-51F97B409D65}"/>
          </ac:spMkLst>
        </pc:spChg>
        <pc:spChg chg="add del">
          <ac:chgData name="Ashvitha Banala" userId="0162d8bbd2ac1b91" providerId="LiveId" clId="{91895126-390D-4270-BBF8-68C4F284AB08}" dt="2024-05-06T23:11:06.935" v="479" actId="26606"/>
          <ac:spMkLst>
            <pc:docMk/>
            <pc:sldMk cId="1349344004" sldId="331"/>
            <ac:spMk id="47" creationId="{F6DD4703-FD80-4610-ACE9-01DCD86D8C18}"/>
          </ac:spMkLst>
        </pc:spChg>
        <pc:spChg chg="add del">
          <ac:chgData name="Ashvitha Banala" userId="0162d8bbd2ac1b91" providerId="LiveId" clId="{91895126-390D-4270-BBF8-68C4F284AB08}" dt="2024-05-06T23:11:06.935" v="479" actId="26606"/>
          <ac:spMkLst>
            <pc:docMk/>
            <pc:sldMk cId="1349344004" sldId="331"/>
            <ac:spMk id="48" creationId="{9CEFCBC2-6F82-4011-8D8D-90F43DCB1DAF}"/>
          </ac:spMkLst>
        </pc:spChg>
        <pc:spChg chg="add del">
          <ac:chgData name="Ashvitha Banala" userId="0162d8bbd2ac1b91" providerId="LiveId" clId="{91895126-390D-4270-BBF8-68C4F284AB08}" dt="2024-05-06T23:10:35.425" v="474" actId="26606"/>
          <ac:spMkLst>
            <pc:docMk/>
            <pc:sldMk cId="1349344004" sldId="331"/>
            <ac:spMk id="53" creationId="{94E4D846-3AFC-4F86-8C35-24B0542A269D}"/>
          </ac:spMkLst>
        </pc:spChg>
        <pc:spChg chg="add del">
          <ac:chgData name="Ashvitha Banala" userId="0162d8bbd2ac1b91" providerId="LiveId" clId="{91895126-390D-4270-BBF8-68C4F284AB08}" dt="2024-05-06T23:10:35.425" v="474" actId="26606"/>
          <ac:spMkLst>
            <pc:docMk/>
            <pc:sldMk cId="1349344004" sldId="331"/>
            <ac:spMk id="55" creationId="{284781B9-12CB-45C3-907A-9ED93FF72C65}"/>
          </ac:spMkLst>
        </pc:spChg>
        <pc:spChg chg="add del">
          <ac:chgData name="Ashvitha Banala" userId="0162d8bbd2ac1b91" providerId="LiveId" clId="{91895126-390D-4270-BBF8-68C4F284AB08}" dt="2024-05-06T23:10:35.425" v="474" actId="26606"/>
          <ac:spMkLst>
            <pc:docMk/>
            <pc:sldMk cId="1349344004" sldId="331"/>
            <ac:spMk id="57" creationId="{55D4142C-5077-457F-A6AD-3FECFDB39685}"/>
          </ac:spMkLst>
        </pc:spChg>
        <pc:spChg chg="add del">
          <ac:chgData name="Ashvitha Banala" userId="0162d8bbd2ac1b91" providerId="LiveId" clId="{91895126-390D-4270-BBF8-68C4F284AB08}" dt="2024-05-06T23:10:35.425" v="474" actId="26606"/>
          <ac:spMkLst>
            <pc:docMk/>
            <pc:sldMk cId="1349344004" sldId="331"/>
            <ac:spMk id="59" creationId="{7A5F0580-5EE9-419F-96EE-B6529EF6E7D0}"/>
          </ac:spMkLst>
        </pc:spChg>
        <pc:spChg chg="add del">
          <ac:chgData name="Ashvitha Banala" userId="0162d8bbd2ac1b91" providerId="LiveId" clId="{91895126-390D-4270-BBF8-68C4F284AB08}" dt="2024-05-06T23:10:51.540" v="476" actId="26606"/>
          <ac:spMkLst>
            <pc:docMk/>
            <pc:sldMk cId="1349344004" sldId="331"/>
            <ac:spMk id="64" creationId="{94714483-7072-431F-9DBE-87F44E4D44BC}"/>
          </ac:spMkLst>
        </pc:spChg>
        <pc:spChg chg="add del">
          <ac:chgData name="Ashvitha Banala" userId="0162d8bbd2ac1b91" providerId="LiveId" clId="{91895126-390D-4270-BBF8-68C4F284AB08}" dt="2024-05-06T23:10:51.540" v="476" actId="26606"/>
          <ac:spMkLst>
            <pc:docMk/>
            <pc:sldMk cId="1349344004" sldId="331"/>
            <ac:spMk id="65" creationId="{E2683E3F-F855-4549-84F8-42064EC0F247}"/>
          </ac:spMkLst>
        </pc:spChg>
        <pc:spChg chg="add del">
          <ac:chgData name="Ashvitha Banala" userId="0162d8bbd2ac1b91" providerId="LiveId" clId="{91895126-390D-4270-BBF8-68C4F284AB08}" dt="2024-05-06T23:10:51.540" v="476" actId="26606"/>
          <ac:spMkLst>
            <pc:docMk/>
            <pc:sldMk cId="1349344004" sldId="331"/>
            <ac:spMk id="66" creationId="{495892E1-F4A5-4991-AC52-4F417B14A2A2}"/>
          </ac:spMkLst>
        </pc:spChg>
        <pc:spChg chg="add del">
          <ac:chgData name="Ashvitha Banala" userId="0162d8bbd2ac1b91" providerId="LiveId" clId="{91895126-390D-4270-BBF8-68C4F284AB08}" dt="2024-05-06T23:10:51.540" v="476" actId="26606"/>
          <ac:spMkLst>
            <pc:docMk/>
            <pc:sldMk cId="1349344004" sldId="331"/>
            <ac:spMk id="73" creationId="{832F3179-0CD5-40C8-9939-D8355006F7BA}"/>
          </ac:spMkLst>
        </pc:spChg>
        <pc:grpChg chg="add del">
          <ac:chgData name="Ashvitha Banala" userId="0162d8bbd2ac1b91" providerId="LiveId" clId="{91895126-390D-4270-BBF8-68C4F284AB08}" dt="2024-05-06T23:10:51.540" v="476" actId="26606"/>
          <ac:grpSpMkLst>
            <pc:docMk/>
            <pc:sldMk cId="1349344004" sldId="331"/>
            <ac:grpSpMk id="67" creationId="{8FC90B1E-0223-4440-AF22-8F32F6F0C7D2}"/>
          </ac:grpSpMkLst>
        </pc:grpChg>
        <pc:grpChg chg="add del">
          <ac:chgData name="Ashvitha Banala" userId="0162d8bbd2ac1b91" providerId="LiveId" clId="{91895126-390D-4270-BBF8-68C4F284AB08}" dt="2024-05-06T23:10:51.540" v="476" actId="26606"/>
          <ac:grpSpMkLst>
            <pc:docMk/>
            <pc:sldMk cId="1349344004" sldId="331"/>
            <ac:grpSpMk id="72" creationId="{ACF597F8-76AA-44FA-8E6A-06223B66C0DD}"/>
          </ac:grpSpMkLst>
        </pc:grpChg>
        <pc:grpChg chg="add del">
          <ac:chgData name="Ashvitha Banala" userId="0162d8bbd2ac1b91" providerId="LiveId" clId="{91895126-390D-4270-BBF8-68C4F284AB08}" dt="2024-05-06T23:10:51.540" v="476" actId="26606"/>
          <ac:grpSpMkLst>
            <pc:docMk/>
            <pc:sldMk cId="1349344004" sldId="331"/>
            <ac:grpSpMk id="75" creationId="{11CE155D-684B-4F5E-B835-C52765E310E7}"/>
          </ac:grpSpMkLst>
        </pc:grpChg>
        <pc:picChg chg="add del">
          <ac:chgData name="Ashvitha Banala" userId="0162d8bbd2ac1b91" providerId="LiveId" clId="{91895126-390D-4270-BBF8-68C4F284AB08}" dt="2024-05-06T23:07:02.476" v="440" actId="26606"/>
          <ac:picMkLst>
            <pc:docMk/>
            <pc:sldMk cId="1349344004" sldId="331"/>
            <ac:picMk id="6" creationId="{00A914FF-AEED-ADBD-8BB3-3F0590979969}"/>
          </ac:picMkLst>
        </pc:picChg>
        <pc:picChg chg="add del">
          <ac:chgData name="Ashvitha Banala" userId="0162d8bbd2ac1b91" providerId="LiveId" clId="{91895126-390D-4270-BBF8-68C4F284AB08}" dt="2024-05-06T23:07:27.502" v="447" actId="26606"/>
          <ac:picMkLst>
            <pc:docMk/>
            <pc:sldMk cId="1349344004" sldId="331"/>
            <ac:picMk id="8" creationId="{07CD987E-BF8F-B805-A062-48492DC5A428}"/>
          </ac:picMkLst>
        </pc:picChg>
        <pc:picChg chg="add del">
          <ac:chgData name="Ashvitha Banala" userId="0162d8bbd2ac1b91" providerId="LiveId" clId="{91895126-390D-4270-BBF8-68C4F284AB08}" dt="2024-05-06T23:07:29.615" v="449" actId="26606"/>
          <ac:picMkLst>
            <pc:docMk/>
            <pc:sldMk cId="1349344004" sldId="331"/>
            <ac:picMk id="15" creationId="{188A0EDB-F878-6B5D-0354-EA6BBBEB59D1}"/>
          </ac:picMkLst>
        </pc:picChg>
        <pc:picChg chg="add del">
          <ac:chgData name="Ashvitha Banala" userId="0162d8bbd2ac1b91" providerId="LiveId" clId="{91895126-390D-4270-BBF8-68C4F284AB08}" dt="2024-05-06T23:07:34.676" v="451" actId="26606"/>
          <ac:picMkLst>
            <pc:docMk/>
            <pc:sldMk cId="1349344004" sldId="331"/>
            <ac:picMk id="18" creationId="{07CD987E-BF8F-B805-A062-48492DC5A428}"/>
          </ac:picMkLst>
        </pc:picChg>
        <pc:picChg chg="add del">
          <ac:chgData name="Ashvitha Banala" userId="0162d8bbd2ac1b91" providerId="LiveId" clId="{91895126-390D-4270-BBF8-68C4F284AB08}" dt="2024-05-06T23:09:17.732" v="463" actId="26606"/>
          <ac:picMkLst>
            <pc:docMk/>
            <pc:sldMk cId="1349344004" sldId="331"/>
            <ac:picMk id="20" creationId="{D81E93F6-0196-F2C8-C43D-5AA77ACC8861}"/>
          </ac:picMkLst>
        </pc:picChg>
        <pc:picChg chg="add del">
          <ac:chgData name="Ashvitha Banala" userId="0162d8bbd2ac1b91" providerId="LiveId" clId="{91895126-390D-4270-BBF8-68C4F284AB08}" dt="2024-05-06T23:08:21.225" v="461" actId="26606"/>
          <ac:picMkLst>
            <pc:docMk/>
            <pc:sldMk cId="1349344004" sldId="331"/>
            <ac:picMk id="26" creationId="{9DC63EED-F840-7C22-E5CF-930193ACD6A3}"/>
          </ac:picMkLst>
        </pc:picChg>
        <pc:picChg chg="add mod ord">
          <ac:chgData name="Ashvitha Banala" userId="0162d8bbd2ac1b91" providerId="LiveId" clId="{91895126-390D-4270-BBF8-68C4F284AB08}" dt="2024-05-06T23:11:33.879" v="487" actId="26606"/>
          <ac:picMkLst>
            <pc:docMk/>
            <pc:sldMk cId="1349344004" sldId="331"/>
            <ac:picMk id="32" creationId="{60D85E8B-34FB-D98F-F8B9-15C5619DF0A9}"/>
          </ac:picMkLst>
        </pc:picChg>
      </pc:sldChg>
      <pc:sldChg chg="del">
        <pc:chgData name="Ashvitha Banala" userId="0162d8bbd2ac1b91" providerId="LiveId" clId="{91895126-390D-4270-BBF8-68C4F284AB08}" dt="2024-05-06T22:54:49.853" v="2" actId="2696"/>
        <pc:sldMkLst>
          <pc:docMk/>
          <pc:sldMk cId="4118346339" sldId="331"/>
        </pc:sldMkLst>
      </pc:sldChg>
      <pc:sldChg chg="del">
        <pc:chgData name="Ashvitha Banala" userId="0162d8bbd2ac1b91" providerId="LiveId" clId="{91895126-390D-4270-BBF8-68C4F284AB08}" dt="2024-05-06T22:54:57.152" v="4" actId="2696"/>
        <pc:sldMkLst>
          <pc:docMk/>
          <pc:sldMk cId="227790042" sldId="332"/>
        </pc:sldMkLst>
      </pc:sldChg>
      <pc:sldChg chg="addSp delSp modSp add mod delDesignElem">
        <pc:chgData name="Ashvitha Banala" userId="0162d8bbd2ac1b91" providerId="LiveId" clId="{91895126-390D-4270-BBF8-68C4F284AB08}" dt="2024-05-06T23:50:41.657" v="1064"/>
        <pc:sldMkLst>
          <pc:docMk/>
          <pc:sldMk cId="1096152400" sldId="332"/>
        </pc:sldMkLst>
        <pc:spChg chg="mod">
          <ac:chgData name="Ashvitha Banala" userId="0162d8bbd2ac1b91" providerId="LiveId" clId="{91895126-390D-4270-BBF8-68C4F284AB08}" dt="2024-05-06T23:13:15.348" v="629" actId="20577"/>
          <ac:spMkLst>
            <pc:docMk/>
            <pc:sldMk cId="1096152400" sldId="332"/>
            <ac:spMk id="2" creationId="{CFDEBC60-AA38-5DEF-3160-0CAA68F3D28C}"/>
          </ac:spMkLst>
        </pc:spChg>
        <pc:spChg chg="add del">
          <ac:chgData name="Ashvitha Banala" userId="0162d8bbd2ac1b91" providerId="LiveId" clId="{91895126-390D-4270-BBF8-68C4F284AB08}" dt="2024-05-06T23:50:41.657" v="1064"/>
          <ac:spMkLst>
            <pc:docMk/>
            <pc:sldMk cId="1096152400" sldId="332"/>
            <ac:spMk id="40" creationId="{45D37F4E-DDB4-456B-97E0-9937730A039F}"/>
          </ac:spMkLst>
        </pc:spChg>
        <pc:spChg chg="add del">
          <ac:chgData name="Ashvitha Banala" userId="0162d8bbd2ac1b91" providerId="LiveId" clId="{91895126-390D-4270-BBF8-68C4F284AB08}" dt="2024-05-06T23:50:41.657" v="1064"/>
          <ac:spMkLst>
            <pc:docMk/>
            <pc:sldMk cId="1096152400" sldId="332"/>
            <ac:spMk id="42" creationId="{B2DD41CD-8F47-4F56-AD12-4E2FF7696987}"/>
          </ac:spMkLst>
        </pc:spChg>
      </pc:sldChg>
      <pc:sldChg chg="new del">
        <pc:chgData name="Ashvitha Banala" userId="0162d8bbd2ac1b91" providerId="LiveId" clId="{91895126-390D-4270-BBF8-68C4F284AB08}" dt="2024-05-06T23:12:58.991" v="595" actId="680"/>
        <pc:sldMkLst>
          <pc:docMk/>
          <pc:sldMk cId="1805180732" sldId="332"/>
        </pc:sldMkLst>
      </pc:sldChg>
      <pc:sldChg chg="addSp delSp modSp add mod delDesignElem">
        <pc:chgData name="Ashvitha Banala" userId="0162d8bbd2ac1b91" providerId="LiveId" clId="{91895126-390D-4270-BBF8-68C4F284AB08}" dt="2024-05-06T23:50:41.657" v="1064"/>
        <pc:sldMkLst>
          <pc:docMk/>
          <pc:sldMk cId="2712694204" sldId="333"/>
        </pc:sldMkLst>
        <pc:spChg chg="mod">
          <ac:chgData name="Ashvitha Banala" userId="0162d8bbd2ac1b91" providerId="LiveId" clId="{91895126-390D-4270-BBF8-68C4F284AB08}" dt="2024-05-06T23:14:02.192" v="671" actId="20577"/>
          <ac:spMkLst>
            <pc:docMk/>
            <pc:sldMk cId="2712694204" sldId="333"/>
            <ac:spMk id="2" creationId="{CFDEBC60-AA38-5DEF-3160-0CAA68F3D28C}"/>
          </ac:spMkLst>
        </pc:spChg>
        <pc:spChg chg="add del">
          <ac:chgData name="Ashvitha Banala" userId="0162d8bbd2ac1b91" providerId="LiveId" clId="{91895126-390D-4270-BBF8-68C4F284AB08}" dt="2024-05-06T23:50:41.657" v="1064"/>
          <ac:spMkLst>
            <pc:docMk/>
            <pc:sldMk cId="2712694204" sldId="333"/>
            <ac:spMk id="40" creationId="{45D37F4E-DDB4-456B-97E0-9937730A039F}"/>
          </ac:spMkLst>
        </pc:spChg>
        <pc:spChg chg="add del">
          <ac:chgData name="Ashvitha Banala" userId="0162d8bbd2ac1b91" providerId="LiveId" clId="{91895126-390D-4270-BBF8-68C4F284AB08}" dt="2024-05-06T23:50:41.657" v="1064"/>
          <ac:spMkLst>
            <pc:docMk/>
            <pc:sldMk cId="2712694204" sldId="333"/>
            <ac:spMk id="42" creationId="{B2DD41CD-8F47-4F56-AD12-4E2FF7696987}"/>
          </ac:spMkLst>
        </pc:spChg>
      </pc:sldChg>
      <pc:sldChg chg="del">
        <pc:chgData name="Ashvitha Banala" userId="0162d8bbd2ac1b91" providerId="LiveId" clId="{91895126-390D-4270-BBF8-68C4F284AB08}" dt="2024-05-06T22:54:53.421" v="3" actId="2696"/>
        <pc:sldMkLst>
          <pc:docMk/>
          <pc:sldMk cId="3419694058" sldId="333"/>
        </pc:sldMkLst>
      </pc:sldChg>
      <pc:sldChg chg="addSp delSp modSp add del mod delDesignElem">
        <pc:chgData name="Ashvitha Banala" userId="0162d8bbd2ac1b91" providerId="LiveId" clId="{91895126-390D-4270-BBF8-68C4F284AB08}" dt="2024-05-07T00:02:23.341" v="1238" actId="2696"/>
        <pc:sldMkLst>
          <pc:docMk/>
          <pc:sldMk cId="1966119701" sldId="334"/>
        </pc:sldMkLst>
        <pc:spChg chg="mod">
          <ac:chgData name="Ashvitha Banala" userId="0162d8bbd2ac1b91" providerId="LiveId" clId="{91895126-390D-4270-BBF8-68C4F284AB08}" dt="2024-05-06T23:15:39.065" v="710" actId="20577"/>
          <ac:spMkLst>
            <pc:docMk/>
            <pc:sldMk cId="1966119701" sldId="334"/>
            <ac:spMk id="2" creationId="{CFDEBC60-AA38-5DEF-3160-0CAA68F3D28C}"/>
          </ac:spMkLst>
        </pc:spChg>
        <pc:spChg chg="add del">
          <ac:chgData name="Ashvitha Banala" userId="0162d8bbd2ac1b91" providerId="LiveId" clId="{91895126-390D-4270-BBF8-68C4F284AB08}" dt="2024-05-06T23:50:41.657" v="1064"/>
          <ac:spMkLst>
            <pc:docMk/>
            <pc:sldMk cId="1966119701" sldId="334"/>
            <ac:spMk id="40" creationId="{45D37F4E-DDB4-456B-97E0-9937730A039F}"/>
          </ac:spMkLst>
        </pc:spChg>
        <pc:spChg chg="add del">
          <ac:chgData name="Ashvitha Banala" userId="0162d8bbd2ac1b91" providerId="LiveId" clId="{91895126-390D-4270-BBF8-68C4F284AB08}" dt="2024-05-06T23:50:41.657" v="1064"/>
          <ac:spMkLst>
            <pc:docMk/>
            <pc:sldMk cId="1966119701" sldId="334"/>
            <ac:spMk id="42" creationId="{B2DD41CD-8F47-4F56-AD12-4E2FF7696987}"/>
          </ac:spMkLst>
        </pc:spChg>
      </pc:sldChg>
      <pc:sldChg chg="del">
        <pc:chgData name="Ashvitha Banala" userId="0162d8bbd2ac1b91" providerId="LiveId" clId="{91895126-390D-4270-BBF8-68C4F284AB08}" dt="2024-05-06T22:54:42.749" v="0" actId="2696"/>
        <pc:sldMkLst>
          <pc:docMk/>
          <pc:sldMk cId="4056230826" sldId="334"/>
        </pc:sldMkLst>
      </pc:sldChg>
      <pc:sldChg chg="modSp add del mod">
        <pc:chgData name="Ashvitha Banala" userId="0162d8bbd2ac1b91" providerId="LiveId" clId="{91895126-390D-4270-BBF8-68C4F284AB08}" dt="2024-05-06T23:28:13.760" v="821" actId="2696"/>
        <pc:sldMkLst>
          <pc:docMk/>
          <pc:sldMk cId="1866710621" sldId="335"/>
        </pc:sldMkLst>
        <pc:spChg chg="mod">
          <ac:chgData name="Ashvitha Banala" userId="0162d8bbd2ac1b91" providerId="LiveId" clId="{91895126-390D-4270-BBF8-68C4F284AB08}" dt="2024-05-06T23:21:57.024" v="811" actId="20577"/>
          <ac:spMkLst>
            <pc:docMk/>
            <pc:sldMk cId="1866710621" sldId="335"/>
            <ac:spMk id="2" creationId="{CFDEBC60-AA38-5DEF-3160-0CAA68F3D28C}"/>
          </ac:spMkLst>
        </pc:spChg>
        <pc:spChg chg="mod">
          <ac:chgData name="Ashvitha Banala" userId="0162d8bbd2ac1b91" providerId="LiveId" clId="{91895126-390D-4270-BBF8-68C4F284AB08}" dt="2024-05-06T23:27:11.917" v="817" actId="1076"/>
          <ac:spMkLst>
            <pc:docMk/>
            <pc:sldMk cId="1866710621" sldId="335"/>
            <ac:spMk id="3" creationId="{1EBEE570-1B5E-FFD1-485D-D77E4E6FE7C0}"/>
          </ac:spMkLst>
        </pc:spChg>
      </pc:sldChg>
      <pc:sldChg chg="addSp delSp modSp add mod delDesignElem">
        <pc:chgData name="Ashvitha Banala" userId="0162d8bbd2ac1b91" providerId="LiveId" clId="{91895126-390D-4270-BBF8-68C4F284AB08}" dt="2024-05-07T00:02:43.928" v="1263" actId="20577"/>
        <pc:sldMkLst>
          <pc:docMk/>
          <pc:sldMk cId="1474082259" sldId="336"/>
        </pc:sldMkLst>
        <pc:spChg chg="mod">
          <ac:chgData name="Ashvitha Banala" userId="0162d8bbd2ac1b91" providerId="LiveId" clId="{91895126-390D-4270-BBF8-68C4F284AB08}" dt="2024-05-07T00:02:43.928" v="1263" actId="20577"/>
          <ac:spMkLst>
            <pc:docMk/>
            <pc:sldMk cId="1474082259" sldId="336"/>
            <ac:spMk id="2" creationId="{CFDEBC60-AA38-5DEF-3160-0CAA68F3D28C}"/>
          </ac:spMkLst>
        </pc:spChg>
        <pc:spChg chg="del">
          <ac:chgData name="Ashvitha Banala" userId="0162d8bbd2ac1b91" providerId="LiveId" clId="{91895126-390D-4270-BBF8-68C4F284AB08}" dt="2024-05-06T23:35:49.373" v="949"/>
          <ac:spMkLst>
            <pc:docMk/>
            <pc:sldMk cId="1474082259" sldId="336"/>
            <ac:spMk id="3" creationId="{1EBEE570-1B5E-FFD1-485D-D77E4E6FE7C0}"/>
          </ac:spMkLst>
        </pc:spChg>
        <pc:spChg chg="add mod">
          <ac:chgData name="Ashvitha Banala" userId="0162d8bbd2ac1b91" providerId="LiveId" clId="{91895126-390D-4270-BBF8-68C4F284AB08}" dt="2024-05-06T23:50:41.657" v="1064"/>
          <ac:spMkLst>
            <pc:docMk/>
            <pc:sldMk cId="1474082259" sldId="336"/>
            <ac:spMk id="5" creationId="{33E036A1-E3E1-BF00-A963-F68BF5546B05}"/>
          </ac:spMkLst>
        </pc:spChg>
        <pc:spChg chg="add del">
          <ac:chgData name="Ashvitha Banala" userId="0162d8bbd2ac1b91" providerId="LiveId" clId="{91895126-390D-4270-BBF8-68C4F284AB08}" dt="2024-05-06T23:50:41.657" v="1064"/>
          <ac:spMkLst>
            <pc:docMk/>
            <pc:sldMk cId="1474082259" sldId="336"/>
            <ac:spMk id="40" creationId="{45D37F4E-DDB4-456B-97E0-9937730A039F}"/>
          </ac:spMkLst>
        </pc:spChg>
        <pc:spChg chg="add del">
          <ac:chgData name="Ashvitha Banala" userId="0162d8bbd2ac1b91" providerId="LiveId" clId="{91895126-390D-4270-BBF8-68C4F284AB08}" dt="2024-05-06T23:50:41.657" v="1064"/>
          <ac:spMkLst>
            <pc:docMk/>
            <pc:sldMk cId="1474082259" sldId="336"/>
            <ac:spMk id="42" creationId="{B2DD41CD-8F47-4F56-AD12-4E2FF7696987}"/>
          </ac:spMkLst>
        </pc:spChg>
        <pc:picChg chg="add mod">
          <ac:chgData name="Ashvitha Banala" userId="0162d8bbd2ac1b91" providerId="LiveId" clId="{91895126-390D-4270-BBF8-68C4F284AB08}" dt="2024-05-06T23:46:57.778" v="1032" actId="1076"/>
          <ac:picMkLst>
            <pc:docMk/>
            <pc:sldMk cId="1474082259" sldId="336"/>
            <ac:picMk id="6" creationId="{B883AB72-7614-E8C0-B2F1-E32677B49F4A}"/>
          </ac:picMkLst>
        </pc:picChg>
        <pc:picChg chg="add del mod">
          <ac:chgData name="Ashvitha Banala" userId="0162d8bbd2ac1b91" providerId="LiveId" clId="{91895126-390D-4270-BBF8-68C4F284AB08}" dt="2024-05-06T23:46:53.582" v="1030" actId="478"/>
          <ac:picMkLst>
            <pc:docMk/>
            <pc:sldMk cId="1474082259" sldId="336"/>
            <ac:picMk id="2050" creationId="{FAC291FE-63C1-6D12-45DD-8483FBD65328}"/>
          </ac:picMkLst>
        </pc:picChg>
      </pc:sldChg>
      <pc:sldChg chg="addSp delSp modSp add mod delDesignElem">
        <pc:chgData name="Ashvitha Banala" userId="0162d8bbd2ac1b91" providerId="LiveId" clId="{91895126-390D-4270-BBF8-68C4F284AB08}" dt="2024-05-06T23:50:41.657" v="1064"/>
        <pc:sldMkLst>
          <pc:docMk/>
          <pc:sldMk cId="2061143278" sldId="337"/>
        </pc:sldMkLst>
        <pc:spChg chg="mod">
          <ac:chgData name="Ashvitha Banala" userId="0162d8bbd2ac1b91" providerId="LiveId" clId="{91895126-390D-4270-BBF8-68C4F284AB08}" dt="2024-05-06T23:29:56.968" v="907" actId="20577"/>
          <ac:spMkLst>
            <pc:docMk/>
            <pc:sldMk cId="2061143278" sldId="337"/>
            <ac:spMk id="2" creationId="{CFDEBC60-AA38-5DEF-3160-0CAA68F3D28C}"/>
          </ac:spMkLst>
        </pc:spChg>
        <pc:spChg chg="del">
          <ac:chgData name="Ashvitha Banala" userId="0162d8bbd2ac1b91" providerId="LiveId" clId="{91895126-390D-4270-BBF8-68C4F284AB08}" dt="2024-05-06T23:44:28.876" v="1014"/>
          <ac:spMkLst>
            <pc:docMk/>
            <pc:sldMk cId="2061143278" sldId="337"/>
            <ac:spMk id="3" creationId="{1EBEE570-1B5E-FFD1-485D-D77E4E6FE7C0}"/>
          </ac:spMkLst>
        </pc:spChg>
        <pc:spChg chg="add del">
          <ac:chgData name="Ashvitha Banala" userId="0162d8bbd2ac1b91" providerId="LiveId" clId="{91895126-390D-4270-BBF8-68C4F284AB08}" dt="2024-05-06T23:50:41.657" v="1064"/>
          <ac:spMkLst>
            <pc:docMk/>
            <pc:sldMk cId="2061143278" sldId="337"/>
            <ac:spMk id="40" creationId="{45D37F4E-DDB4-456B-97E0-9937730A039F}"/>
          </ac:spMkLst>
        </pc:spChg>
        <pc:spChg chg="add del">
          <ac:chgData name="Ashvitha Banala" userId="0162d8bbd2ac1b91" providerId="LiveId" clId="{91895126-390D-4270-BBF8-68C4F284AB08}" dt="2024-05-06T23:50:41.657" v="1064"/>
          <ac:spMkLst>
            <pc:docMk/>
            <pc:sldMk cId="2061143278" sldId="337"/>
            <ac:spMk id="42" creationId="{B2DD41CD-8F47-4F56-AD12-4E2FF7696987}"/>
          </ac:spMkLst>
        </pc:spChg>
        <pc:picChg chg="add mod">
          <ac:chgData name="Ashvitha Banala" userId="0162d8bbd2ac1b91" providerId="LiveId" clId="{91895126-390D-4270-BBF8-68C4F284AB08}" dt="2024-05-06T23:44:28.876" v="1014"/>
          <ac:picMkLst>
            <pc:docMk/>
            <pc:sldMk cId="2061143278" sldId="337"/>
            <ac:picMk id="4098" creationId="{001193CF-E7DC-B78C-7294-AB5E0383EC67}"/>
          </ac:picMkLst>
        </pc:picChg>
      </pc:sldChg>
      <pc:sldChg chg="new del">
        <pc:chgData name="Ashvitha Banala" userId="0162d8bbd2ac1b91" providerId="LiveId" clId="{91895126-390D-4270-BBF8-68C4F284AB08}" dt="2024-05-06T23:28:03.503" v="819" actId="680"/>
        <pc:sldMkLst>
          <pc:docMk/>
          <pc:sldMk cId="350719626" sldId="338"/>
        </pc:sldMkLst>
      </pc:sldChg>
      <pc:sldChg chg="addSp delSp modSp add del mod">
        <pc:chgData name="Ashvitha Banala" userId="0162d8bbd2ac1b91" providerId="LiveId" clId="{91895126-390D-4270-BBF8-68C4F284AB08}" dt="2024-05-06T23:46:43.418" v="1029" actId="2696"/>
        <pc:sldMkLst>
          <pc:docMk/>
          <pc:sldMk cId="1822933347" sldId="338"/>
        </pc:sldMkLst>
        <pc:spChg chg="mod">
          <ac:chgData name="Ashvitha Banala" userId="0162d8bbd2ac1b91" providerId="LiveId" clId="{91895126-390D-4270-BBF8-68C4F284AB08}" dt="2024-05-06T23:46:21.950" v="1026" actId="20577"/>
          <ac:spMkLst>
            <pc:docMk/>
            <pc:sldMk cId="1822933347" sldId="338"/>
            <ac:spMk id="2" creationId="{CFDEBC60-AA38-5DEF-3160-0CAA68F3D28C}"/>
          </ac:spMkLst>
        </pc:spChg>
        <pc:spChg chg="del">
          <ac:chgData name="Ashvitha Banala" userId="0162d8bbd2ac1b91" providerId="LiveId" clId="{91895126-390D-4270-BBF8-68C4F284AB08}" dt="2024-05-06T23:31:24.230" v="908"/>
          <ac:spMkLst>
            <pc:docMk/>
            <pc:sldMk cId="1822933347" sldId="338"/>
            <ac:spMk id="3" creationId="{1EBEE570-1B5E-FFD1-485D-D77E4E6FE7C0}"/>
          </ac:spMkLst>
        </pc:spChg>
        <pc:spChg chg="mod ord">
          <ac:chgData name="Ashvitha Banala" userId="0162d8bbd2ac1b91" providerId="LiveId" clId="{91895126-390D-4270-BBF8-68C4F284AB08}" dt="2024-05-06T23:36:10.752" v="953" actId="26606"/>
          <ac:spMkLst>
            <pc:docMk/>
            <pc:sldMk cId="1822933347" sldId="338"/>
            <ac:spMk id="4" creationId="{527C964F-E2D5-D8E7-C513-C47A7E409DF3}"/>
          </ac:spMkLst>
        </pc:spChg>
        <pc:spChg chg="add del">
          <ac:chgData name="Ashvitha Banala" userId="0162d8bbd2ac1b91" providerId="LiveId" clId="{91895126-390D-4270-BBF8-68C4F284AB08}" dt="2024-05-06T23:36:10.752" v="953" actId="26606"/>
          <ac:spMkLst>
            <pc:docMk/>
            <pc:sldMk cId="1822933347" sldId="338"/>
            <ac:spMk id="40" creationId="{45D37F4E-DDB4-456B-97E0-9937730A039F}"/>
          </ac:spMkLst>
        </pc:spChg>
        <pc:spChg chg="add del">
          <ac:chgData name="Ashvitha Banala" userId="0162d8bbd2ac1b91" providerId="LiveId" clId="{91895126-390D-4270-BBF8-68C4F284AB08}" dt="2024-05-06T23:36:10.752" v="953" actId="26606"/>
          <ac:spMkLst>
            <pc:docMk/>
            <pc:sldMk cId="1822933347" sldId="338"/>
            <ac:spMk id="42" creationId="{B2DD41CD-8F47-4F56-AD12-4E2FF7696987}"/>
          </ac:spMkLst>
        </pc:spChg>
        <pc:spChg chg="add">
          <ac:chgData name="Ashvitha Banala" userId="0162d8bbd2ac1b91" providerId="LiveId" clId="{91895126-390D-4270-BBF8-68C4F284AB08}" dt="2024-05-06T23:36:10.752" v="953" actId="26606"/>
          <ac:spMkLst>
            <pc:docMk/>
            <pc:sldMk cId="1822933347" sldId="338"/>
            <ac:spMk id="1031" creationId="{D6A9C53F-5F90-40A5-8C85-5412D39C8C68}"/>
          </ac:spMkLst>
        </pc:spChg>
        <pc:spChg chg="add">
          <ac:chgData name="Ashvitha Banala" userId="0162d8bbd2ac1b91" providerId="LiveId" clId="{91895126-390D-4270-BBF8-68C4F284AB08}" dt="2024-05-06T23:36:10.752" v="953" actId="26606"/>
          <ac:spMkLst>
            <pc:docMk/>
            <pc:sldMk cId="1822933347" sldId="338"/>
            <ac:spMk id="1033" creationId="{C4879EFC-8E62-4E00-973C-C45EE9EC676D}"/>
          </ac:spMkLst>
        </pc:spChg>
        <pc:spChg chg="add del">
          <ac:chgData name="Ashvitha Banala" userId="0162d8bbd2ac1b91" providerId="LiveId" clId="{91895126-390D-4270-BBF8-68C4F284AB08}" dt="2024-05-06T23:33:52.546" v="940" actId="26606"/>
          <ac:spMkLst>
            <pc:docMk/>
            <pc:sldMk cId="1822933347" sldId="338"/>
            <ac:spMk id="1035" creationId="{7C98A213-5994-475E-B327-DC6EC27FBA8B}"/>
          </ac:spMkLst>
        </pc:spChg>
        <pc:spChg chg="add del">
          <ac:chgData name="Ashvitha Banala" userId="0162d8bbd2ac1b91" providerId="LiveId" clId="{91895126-390D-4270-BBF8-68C4F284AB08}" dt="2024-05-06T23:33:52.546" v="940" actId="26606"/>
          <ac:spMkLst>
            <pc:docMk/>
            <pc:sldMk cId="1822933347" sldId="338"/>
            <ac:spMk id="1037" creationId="{4B030A0D-0DAD-4A99-89BB-419527D6A64B}"/>
          </ac:spMkLst>
        </pc:spChg>
        <pc:spChg chg="add del">
          <ac:chgData name="Ashvitha Banala" userId="0162d8bbd2ac1b91" providerId="LiveId" clId="{91895126-390D-4270-BBF8-68C4F284AB08}" dt="2024-05-06T23:33:50.823" v="938" actId="26606"/>
          <ac:spMkLst>
            <pc:docMk/>
            <pc:sldMk cId="1822933347" sldId="338"/>
            <ac:spMk id="1042" creationId="{B6ECEE03-918F-43ED-A7B3-F1BDE3FCECAF}"/>
          </ac:spMkLst>
        </pc:spChg>
        <pc:spChg chg="add del">
          <ac:chgData name="Ashvitha Banala" userId="0162d8bbd2ac1b91" providerId="LiveId" clId="{91895126-390D-4270-BBF8-68C4F284AB08}" dt="2024-05-06T23:33:50.823" v="938" actId="26606"/>
          <ac:spMkLst>
            <pc:docMk/>
            <pc:sldMk cId="1822933347" sldId="338"/>
            <ac:spMk id="1044" creationId="{010B55F0-C448-403A-8231-AD42A7BA271C}"/>
          </ac:spMkLst>
        </pc:spChg>
        <pc:spChg chg="add del">
          <ac:chgData name="Ashvitha Banala" userId="0162d8bbd2ac1b91" providerId="LiveId" clId="{91895126-390D-4270-BBF8-68C4F284AB08}" dt="2024-05-06T23:33:50.108" v="937" actId="26606"/>
          <ac:spMkLst>
            <pc:docMk/>
            <pc:sldMk cId="1822933347" sldId="338"/>
            <ac:spMk id="1054" creationId="{B6ECEE03-918F-43ED-A7B3-F1BDE3FCECAF}"/>
          </ac:spMkLst>
        </pc:spChg>
        <pc:spChg chg="add del">
          <ac:chgData name="Ashvitha Banala" userId="0162d8bbd2ac1b91" providerId="LiveId" clId="{91895126-390D-4270-BBF8-68C4F284AB08}" dt="2024-05-06T23:33:50.108" v="937" actId="26606"/>
          <ac:spMkLst>
            <pc:docMk/>
            <pc:sldMk cId="1822933347" sldId="338"/>
            <ac:spMk id="1055" creationId="{010B55F0-C448-403A-8231-AD42A7BA271C}"/>
          </ac:spMkLst>
        </pc:spChg>
        <pc:grpChg chg="add del">
          <ac:chgData name="Ashvitha Banala" userId="0162d8bbd2ac1b91" providerId="LiveId" clId="{91895126-390D-4270-BBF8-68C4F284AB08}" dt="2024-05-06T23:33:39.326" v="935" actId="26606"/>
          <ac:grpSpMkLst>
            <pc:docMk/>
            <pc:sldMk cId="1822933347" sldId="338"/>
            <ac:grpSpMk id="1049" creationId="{7D65C7AE-43E6-DEEF-21C6-94F69770B311}"/>
          </ac:grpSpMkLst>
        </pc:grpChg>
        <pc:picChg chg="add mod ord">
          <ac:chgData name="Ashvitha Banala" userId="0162d8bbd2ac1b91" providerId="LiveId" clId="{91895126-390D-4270-BBF8-68C4F284AB08}" dt="2024-05-06T23:36:37.622" v="958" actId="1076"/>
          <ac:picMkLst>
            <pc:docMk/>
            <pc:sldMk cId="1822933347" sldId="338"/>
            <ac:picMk id="1026" creationId="{8D1BA7AF-4889-3E1D-3C03-B652C4A6ACF7}"/>
          </ac:picMkLst>
        </pc:picChg>
        <pc:picChg chg="add mod ord">
          <ac:chgData name="Ashvitha Banala" userId="0162d8bbd2ac1b91" providerId="LiveId" clId="{91895126-390D-4270-BBF8-68C4F284AB08}" dt="2024-05-06T23:36:36.537" v="957" actId="1076"/>
          <ac:picMkLst>
            <pc:docMk/>
            <pc:sldMk cId="1822933347" sldId="338"/>
            <ac:picMk id="1028" creationId="{2C6E7A26-54F8-FFFF-87A3-05A0D124541F}"/>
          </ac:picMkLst>
        </pc:picChg>
        <pc:picChg chg="add del mod ord">
          <ac:chgData name="Ashvitha Banala" userId="0162d8bbd2ac1b91" providerId="LiveId" clId="{91895126-390D-4270-BBF8-68C4F284AB08}" dt="2024-05-06T23:35:08.745" v="942" actId="478"/>
          <ac:picMkLst>
            <pc:docMk/>
            <pc:sldMk cId="1822933347" sldId="338"/>
            <ac:picMk id="1030" creationId="{CB4EA69E-A1B3-57DE-F8B8-986B0A59F9BB}"/>
          </ac:picMkLst>
        </pc:picChg>
      </pc:sldChg>
      <pc:sldChg chg="addSp delSp modSp add mod delDesignElem">
        <pc:chgData name="Ashvitha Banala" userId="0162d8bbd2ac1b91" providerId="LiveId" clId="{91895126-390D-4270-BBF8-68C4F284AB08}" dt="2024-05-06T23:50:41.657" v="1064"/>
        <pc:sldMkLst>
          <pc:docMk/>
          <pc:sldMk cId="354935779" sldId="339"/>
        </pc:sldMkLst>
        <pc:spChg chg="mod">
          <ac:chgData name="Ashvitha Banala" userId="0162d8bbd2ac1b91" providerId="LiveId" clId="{91895126-390D-4270-BBF8-68C4F284AB08}" dt="2024-05-06T23:43:33.510" v="1006" actId="20577"/>
          <ac:spMkLst>
            <pc:docMk/>
            <pc:sldMk cId="354935779" sldId="339"/>
            <ac:spMk id="2" creationId="{CFDEBC60-AA38-5DEF-3160-0CAA68F3D28C}"/>
          </ac:spMkLst>
        </pc:spChg>
        <pc:spChg chg="add del mod">
          <ac:chgData name="Ashvitha Banala" userId="0162d8bbd2ac1b91" providerId="LiveId" clId="{91895126-390D-4270-BBF8-68C4F284AB08}" dt="2024-05-06T23:43:44.075" v="1007"/>
          <ac:spMkLst>
            <pc:docMk/>
            <pc:sldMk cId="354935779" sldId="339"/>
            <ac:spMk id="3" creationId="{4FCCB364-7C9F-CCAF-628C-0C0D2C80881D}"/>
          </ac:spMkLst>
        </pc:spChg>
        <pc:spChg chg="add del">
          <ac:chgData name="Ashvitha Banala" userId="0162d8bbd2ac1b91" providerId="LiveId" clId="{91895126-390D-4270-BBF8-68C4F284AB08}" dt="2024-05-06T23:50:41.657" v="1064"/>
          <ac:spMkLst>
            <pc:docMk/>
            <pc:sldMk cId="354935779" sldId="339"/>
            <ac:spMk id="40" creationId="{45D37F4E-DDB4-456B-97E0-9937730A039F}"/>
          </ac:spMkLst>
        </pc:spChg>
        <pc:spChg chg="add del">
          <ac:chgData name="Ashvitha Banala" userId="0162d8bbd2ac1b91" providerId="LiveId" clId="{91895126-390D-4270-BBF8-68C4F284AB08}" dt="2024-05-06T23:50:41.657" v="1064"/>
          <ac:spMkLst>
            <pc:docMk/>
            <pc:sldMk cId="354935779" sldId="339"/>
            <ac:spMk id="42" creationId="{B2DD41CD-8F47-4F56-AD12-4E2FF7696987}"/>
          </ac:spMkLst>
        </pc:spChg>
        <pc:picChg chg="del">
          <ac:chgData name="Ashvitha Banala" userId="0162d8bbd2ac1b91" providerId="LiveId" clId="{91895126-390D-4270-BBF8-68C4F284AB08}" dt="2024-05-06T23:43:11.786" v="961" actId="478"/>
          <ac:picMkLst>
            <pc:docMk/>
            <pc:sldMk cId="354935779" sldId="339"/>
            <ac:picMk id="2050" creationId="{FAC291FE-63C1-6D12-45DD-8483FBD65328}"/>
          </ac:picMkLst>
        </pc:picChg>
        <pc:picChg chg="add mod">
          <ac:chgData name="Ashvitha Banala" userId="0162d8bbd2ac1b91" providerId="LiveId" clId="{91895126-390D-4270-BBF8-68C4F284AB08}" dt="2024-05-06T23:44:03.371" v="1008" actId="1076"/>
          <ac:picMkLst>
            <pc:docMk/>
            <pc:sldMk cId="354935779" sldId="339"/>
            <ac:picMk id="3074" creationId="{64EB7805-E142-7C5A-56A7-28206462BAAD}"/>
          </ac:picMkLst>
        </pc:picChg>
        <pc:picChg chg="add mod">
          <ac:chgData name="Ashvitha Banala" userId="0162d8bbd2ac1b91" providerId="LiveId" clId="{91895126-390D-4270-BBF8-68C4F284AB08}" dt="2024-05-06T23:44:14.141" v="1013" actId="1076"/>
          <ac:picMkLst>
            <pc:docMk/>
            <pc:sldMk cId="354935779" sldId="339"/>
            <ac:picMk id="3076" creationId="{F4C795FD-35DD-2A43-2211-A2DCC6ACD8EA}"/>
          </ac:picMkLst>
        </pc:picChg>
      </pc:sldChg>
      <pc:sldChg chg="add del">
        <pc:chgData name="Ashvitha Banala" userId="0162d8bbd2ac1b91" providerId="LiveId" clId="{91895126-390D-4270-BBF8-68C4F284AB08}" dt="2024-05-06T23:47:09.667" v="1033" actId="2696"/>
        <pc:sldMkLst>
          <pc:docMk/>
          <pc:sldMk cId="1060615772" sldId="340"/>
        </pc:sldMkLst>
      </pc:sldChg>
      <pc:sldChg chg="addSp delSp modSp add mod delDesignElem">
        <pc:chgData name="Ashvitha Banala" userId="0162d8bbd2ac1b91" providerId="LiveId" clId="{91895126-390D-4270-BBF8-68C4F284AB08}" dt="2024-05-07T00:02:57.982" v="1288" actId="20577"/>
        <pc:sldMkLst>
          <pc:docMk/>
          <pc:sldMk cId="3792985333" sldId="341"/>
        </pc:sldMkLst>
        <pc:spChg chg="mod">
          <ac:chgData name="Ashvitha Banala" userId="0162d8bbd2ac1b91" providerId="LiveId" clId="{91895126-390D-4270-BBF8-68C4F284AB08}" dt="2024-05-07T00:02:57.982" v="1288" actId="20577"/>
          <ac:spMkLst>
            <pc:docMk/>
            <pc:sldMk cId="3792985333" sldId="341"/>
            <ac:spMk id="2" creationId="{CFDEBC60-AA38-5DEF-3160-0CAA68F3D28C}"/>
          </ac:spMkLst>
        </pc:spChg>
        <pc:spChg chg="add mod">
          <ac:chgData name="Ashvitha Banala" userId="0162d8bbd2ac1b91" providerId="LiveId" clId="{91895126-390D-4270-BBF8-68C4F284AB08}" dt="2024-05-06T23:50:41.657" v="1064"/>
          <ac:spMkLst>
            <pc:docMk/>
            <pc:sldMk cId="3792985333" sldId="341"/>
            <ac:spMk id="3" creationId="{F0F4A7D6-A90E-BBBB-1D06-AAB88F9E4BF8}"/>
          </ac:spMkLst>
        </pc:spChg>
        <pc:spChg chg="add del">
          <ac:chgData name="Ashvitha Banala" userId="0162d8bbd2ac1b91" providerId="LiveId" clId="{91895126-390D-4270-BBF8-68C4F284AB08}" dt="2024-05-06T23:50:41.657" v="1064"/>
          <ac:spMkLst>
            <pc:docMk/>
            <pc:sldMk cId="3792985333" sldId="341"/>
            <ac:spMk id="40" creationId="{45D37F4E-DDB4-456B-97E0-9937730A039F}"/>
          </ac:spMkLst>
        </pc:spChg>
        <pc:spChg chg="add del">
          <ac:chgData name="Ashvitha Banala" userId="0162d8bbd2ac1b91" providerId="LiveId" clId="{91895126-390D-4270-BBF8-68C4F284AB08}" dt="2024-05-06T23:50:41.657" v="1064"/>
          <ac:spMkLst>
            <pc:docMk/>
            <pc:sldMk cId="3792985333" sldId="341"/>
            <ac:spMk id="42" creationId="{B2DD41CD-8F47-4F56-AD12-4E2FF7696987}"/>
          </ac:spMkLst>
        </pc:spChg>
        <pc:picChg chg="add mod">
          <ac:chgData name="Ashvitha Banala" userId="0162d8bbd2ac1b91" providerId="LiveId" clId="{91895126-390D-4270-BBF8-68C4F284AB08}" dt="2024-05-06T23:47:17.997" v="1036" actId="1076"/>
          <ac:picMkLst>
            <pc:docMk/>
            <pc:sldMk cId="3792985333" sldId="341"/>
            <ac:picMk id="5" creationId="{A4569F50-E2F1-FEC4-6EF8-D3BC9D25D493}"/>
          </ac:picMkLst>
        </pc:picChg>
        <pc:picChg chg="del">
          <ac:chgData name="Ashvitha Banala" userId="0162d8bbd2ac1b91" providerId="LiveId" clId="{91895126-390D-4270-BBF8-68C4F284AB08}" dt="2024-05-06T23:47:14.512" v="1034" actId="478"/>
          <ac:picMkLst>
            <pc:docMk/>
            <pc:sldMk cId="3792985333" sldId="341"/>
            <ac:picMk id="2050" creationId="{FAC291FE-63C1-6D12-45DD-8483FBD65328}"/>
          </ac:picMkLst>
        </pc:picChg>
      </pc:sldChg>
      <pc:sldChg chg="addSp delSp modSp add mod delDesignElem">
        <pc:chgData name="Ashvitha Banala" userId="0162d8bbd2ac1b91" providerId="LiveId" clId="{91895126-390D-4270-BBF8-68C4F284AB08}" dt="2024-05-07T00:03:21.619" v="1315" actId="20577"/>
        <pc:sldMkLst>
          <pc:docMk/>
          <pc:sldMk cId="1334339406" sldId="342"/>
        </pc:sldMkLst>
        <pc:spChg chg="mod">
          <ac:chgData name="Ashvitha Banala" userId="0162d8bbd2ac1b91" providerId="LiveId" clId="{91895126-390D-4270-BBF8-68C4F284AB08}" dt="2024-05-07T00:03:21.619" v="1315" actId="20577"/>
          <ac:spMkLst>
            <pc:docMk/>
            <pc:sldMk cId="1334339406" sldId="342"/>
            <ac:spMk id="2" creationId="{CFDEBC60-AA38-5DEF-3160-0CAA68F3D28C}"/>
          </ac:spMkLst>
        </pc:spChg>
        <pc:spChg chg="add del">
          <ac:chgData name="Ashvitha Banala" userId="0162d8bbd2ac1b91" providerId="LiveId" clId="{91895126-390D-4270-BBF8-68C4F284AB08}" dt="2024-05-06T23:50:41.657" v="1064"/>
          <ac:spMkLst>
            <pc:docMk/>
            <pc:sldMk cId="1334339406" sldId="342"/>
            <ac:spMk id="40" creationId="{45D37F4E-DDB4-456B-97E0-9937730A039F}"/>
          </ac:spMkLst>
        </pc:spChg>
        <pc:spChg chg="add del">
          <ac:chgData name="Ashvitha Banala" userId="0162d8bbd2ac1b91" providerId="LiveId" clId="{91895126-390D-4270-BBF8-68C4F284AB08}" dt="2024-05-06T23:50:41.657" v="1064"/>
          <ac:spMkLst>
            <pc:docMk/>
            <pc:sldMk cId="1334339406" sldId="342"/>
            <ac:spMk id="42" creationId="{B2DD41CD-8F47-4F56-AD12-4E2FF7696987}"/>
          </ac:spMkLst>
        </pc:spChg>
      </pc:sldChg>
      <pc:sldChg chg="addSp delSp modSp add delDesignElem">
        <pc:chgData name="Ashvitha Banala" userId="0162d8bbd2ac1b91" providerId="LiveId" clId="{91895126-390D-4270-BBF8-68C4F284AB08}" dt="2024-05-06T23:50:41.657" v="1064"/>
        <pc:sldMkLst>
          <pc:docMk/>
          <pc:sldMk cId="3233094760" sldId="343"/>
        </pc:sldMkLst>
        <pc:spChg chg="add mod">
          <ac:chgData name="Ashvitha Banala" userId="0162d8bbd2ac1b91" providerId="LiveId" clId="{91895126-390D-4270-BBF8-68C4F284AB08}" dt="2024-05-06T23:50:41.657" v="1064"/>
          <ac:spMkLst>
            <pc:docMk/>
            <pc:sldMk cId="3233094760" sldId="343"/>
            <ac:spMk id="3" creationId="{C7780464-B612-72C9-8F6D-7FBCFC208B0B}"/>
          </ac:spMkLst>
        </pc:spChg>
        <pc:spChg chg="add del">
          <ac:chgData name="Ashvitha Banala" userId="0162d8bbd2ac1b91" providerId="LiveId" clId="{91895126-390D-4270-BBF8-68C4F284AB08}" dt="2024-05-06T23:50:41.657" v="1064"/>
          <ac:spMkLst>
            <pc:docMk/>
            <pc:sldMk cId="3233094760" sldId="343"/>
            <ac:spMk id="40" creationId="{45D37F4E-DDB4-456B-97E0-9937730A039F}"/>
          </ac:spMkLst>
        </pc:spChg>
        <pc:spChg chg="add del">
          <ac:chgData name="Ashvitha Banala" userId="0162d8bbd2ac1b91" providerId="LiveId" clId="{91895126-390D-4270-BBF8-68C4F284AB08}" dt="2024-05-06T23:50:41.657" v="1064"/>
          <ac:spMkLst>
            <pc:docMk/>
            <pc:sldMk cId="3233094760" sldId="343"/>
            <ac:spMk id="42" creationId="{B2DD41CD-8F47-4F56-AD12-4E2FF7696987}"/>
          </ac:spMkLst>
        </pc:spChg>
        <pc:picChg chg="del">
          <ac:chgData name="Ashvitha Banala" userId="0162d8bbd2ac1b91" providerId="LiveId" clId="{91895126-390D-4270-BBF8-68C4F284AB08}" dt="2024-05-06T23:47:31.341" v="1038" actId="478"/>
          <ac:picMkLst>
            <pc:docMk/>
            <pc:sldMk cId="3233094760" sldId="343"/>
            <ac:picMk id="4098" creationId="{001193CF-E7DC-B78C-7294-AB5E0383EC67}"/>
          </ac:picMkLst>
        </pc:picChg>
        <pc:picChg chg="add mod">
          <ac:chgData name="Ashvitha Banala" userId="0162d8bbd2ac1b91" providerId="LiveId" clId="{91895126-390D-4270-BBF8-68C4F284AB08}" dt="2024-05-06T23:48:17.285" v="1040" actId="14100"/>
          <ac:picMkLst>
            <pc:docMk/>
            <pc:sldMk cId="3233094760" sldId="343"/>
            <ac:picMk id="5122" creationId="{1ED0C0DA-98B0-91B6-5224-2AB211C02B66}"/>
          </ac:picMkLst>
        </pc:picChg>
      </pc:sldChg>
      <pc:sldChg chg="modSp add mod">
        <pc:chgData name="Ashvitha Banala" userId="0162d8bbd2ac1b91" providerId="LiveId" clId="{91895126-390D-4270-BBF8-68C4F284AB08}" dt="2024-05-06T23:52:07.681" v="1081" actId="20577"/>
        <pc:sldMkLst>
          <pc:docMk/>
          <pc:sldMk cId="810068311" sldId="344"/>
        </pc:sldMkLst>
        <pc:spChg chg="mod">
          <ac:chgData name="Ashvitha Banala" userId="0162d8bbd2ac1b91" providerId="LiveId" clId="{91895126-390D-4270-BBF8-68C4F284AB08}" dt="2024-05-06T23:52:02.727" v="1079" actId="20577"/>
          <ac:spMkLst>
            <pc:docMk/>
            <pc:sldMk cId="810068311" sldId="344"/>
            <ac:spMk id="2" creationId="{E63BA431-76DB-5746-973C-2675D5A4B8DE}"/>
          </ac:spMkLst>
        </pc:spChg>
        <pc:spChg chg="mod">
          <ac:chgData name="Ashvitha Banala" userId="0162d8bbd2ac1b91" providerId="LiveId" clId="{91895126-390D-4270-BBF8-68C4F284AB08}" dt="2024-05-06T23:52:07.681" v="1081" actId="20577"/>
          <ac:spMkLst>
            <pc:docMk/>
            <pc:sldMk cId="810068311" sldId="344"/>
            <ac:spMk id="3" creationId="{9154F561-31E7-7B87-5B65-36F42E6BCA91}"/>
          </ac:spMkLst>
        </pc:spChg>
      </pc:sldChg>
      <pc:sldChg chg="modSp new add del">
        <pc:chgData name="Ashvitha Banala" userId="0162d8bbd2ac1b91" providerId="LiveId" clId="{91895126-390D-4270-BBF8-68C4F284AB08}" dt="2024-05-06T23:51:40.505" v="1065" actId="2696"/>
        <pc:sldMkLst>
          <pc:docMk/>
          <pc:sldMk cId="1908829592" sldId="344"/>
        </pc:sldMkLst>
        <pc:spChg chg="mod">
          <ac:chgData name="Ashvitha Banala" userId="0162d8bbd2ac1b91" providerId="LiveId" clId="{91895126-390D-4270-BBF8-68C4F284AB08}" dt="2024-05-06T23:50:41.657" v="1064"/>
          <ac:spMkLst>
            <pc:docMk/>
            <pc:sldMk cId="1908829592" sldId="344"/>
            <ac:spMk id="2" creationId="{3A53A833-F375-5B74-9529-D0CB7C19100A}"/>
          </ac:spMkLst>
        </pc:spChg>
        <pc:spChg chg="mod">
          <ac:chgData name="Ashvitha Banala" userId="0162d8bbd2ac1b91" providerId="LiveId" clId="{91895126-390D-4270-BBF8-68C4F284AB08}" dt="2024-05-06T23:50:41.657" v="1064"/>
          <ac:spMkLst>
            <pc:docMk/>
            <pc:sldMk cId="1908829592" sldId="344"/>
            <ac:spMk id="3" creationId="{0D1B2949-3115-7596-C519-269F92685CF5}"/>
          </ac:spMkLst>
        </pc:spChg>
        <pc:spChg chg="mod">
          <ac:chgData name="Ashvitha Banala" userId="0162d8bbd2ac1b91" providerId="LiveId" clId="{91895126-390D-4270-BBF8-68C4F284AB08}" dt="2024-05-06T23:50:41.657" v="1064"/>
          <ac:spMkLst>
            <pc:docMk/>
            <pc:sldMk cId="1908829592" sldId="344"/>
            <ac:spMk id="4" creationId="{37331076-0929-4D32-2F50-2B11E6A8DDD3}"/>
          </ac:spMkLst>
        </pc:spChg>
      </pc:sldChg>
      <pc:sldChg chg="add del">
        <pc:chgData name="Ashvitha Banala" userId="0162d8bbd2ac1b91" providerId="LiveId" clId="{91895126-390D-4270-BBF8-68C4F284AB08}" dt="2024-05-06T23:50:40.561" v="1063" actId="2890"/>
        <pc:sldMkLst>
          <pc:docMk/>
          <pc:sldMk cId="4188383675" sldId="345"/>
        </pc:sldMkLst>
      </pc:sldChg>
      <pc:sldMasterChg chg="delSldLayout">
        <pc:chgData name="Ashvitha Banala" userId="0162d8bbd2ac1b91" providerId="LiveId" clId="{91895126-390D-4270-BBF8-68C4F284AB08}" dt="2024-05-06T23:05:03.613" v="379" actId="2696"/>
        <pc:sldMasterMkLst>
          <pc:docMk/>
          <pc:sldMasterMk cId="3205563669" sldId="2147483695"/>
        </pc:sldMasterMkLst>
        <pc:sldLayoutChg chg="del">
          <pc:chgData name="Ashvitha Banala" userId="0162d8bbd2ac1b91" providerId="LiveId" clId="{91895126-390D-4270-BBF8-68C4F284AB08}" dt="2024-05-06T23:05:03.613" v="379" actId="2696"/>
          <pc:sldLayoutMkLst>
            <pc:docMk/>
            <pc:sldMasterMk cId="3205563669" sldId="2147483695"/>
            <pc:sldLayoutMk cId="2569801525" sldId="214748370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7/4/25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7/4/25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E5A7E-8BC8-2D51-5F7E-728E39E12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A2494-9508-BA76-DA87-259135084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DB72C-A6E3-DE93-98FC-88A8220C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102DD-DF4C-E496-C676-4CA3D7F5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735E5-90A4-43DE-35F8-EC1A98C0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36006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DF09-648A-550C-2D89-0B17C81D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B2D12-83FF-A6B0-7054-068CAE918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302AA-E924-A9CE-856D-116CD42F5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83112-D65D-FE91-8DA5-CB85B7E7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9D623-3CD1-03E1-F64E-023525BB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0716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63D6FA-8802-2338-D719-E3A1A8691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DB2F2-2266-621A-E03F-8DABE1781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35C70-B08F-3D46-A00D-EA350B24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D026C-C100-35CE-EA71-E9646BBA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DC52E-8240-B8B8-03D3-D901C93B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46554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347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0442-E604-707D-0AD6-25D9DDE0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4429F-CF98-A764-F42A-4DFD6606C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98DA0-46A2-0667-EAF4-36C57533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9528C-4A8E-5F60-CEC3-740E758B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AA70C-DF88-6BD9-C7E5-F7B972AC7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207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AFD0-A52B-207E-2804-7B52FADB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F0598-78B8-11BB-37EA-1F83BADF0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9FBB7-A1C7-2350-97DC-DC60E278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0BDB8-326C-98F9-E8A9-44CD7FF1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5A6CD-49B9-AE1B-A41E-7AD44CA0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3553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3AC0-3053-1312-7EEB-6C997698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EFC61-B500-1EB3-5436-70D1182A7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1F720-F4A6-0851-9672-B2035D051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9D018-3EB0-48EB-6E44-9802A8B7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741C0-2C16-6A2E-CE27-4DC51C99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085A8-044D-E4F5-D5A8-959A2B1E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6125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A0F6B-A465-3CCF-F177-776C7F731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3C2F9-E578-0B04-4398-573E8A902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92870-3B14-4405-3BE9-A37E3D1C4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CA9E0-84D4-C2C7-8FE6-8D565C2DB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19326-6863-F0A5-80A9-16E0CB888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04426-1A1C-A96B-B838-021CC68C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74763-13E7-7AB9-3DAB-7CD28811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45590B-3CF7-2B24-1FE1-BD7F2154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414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C20F-BF76-0425-AE39-E38C0E2E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05838-006B-E355-E70C-EDB7564A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81E4F-9030-EE2D-D2EF-535F24AE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5DBCD-E707-E8E5-47EF-2C42B74B7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748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59465-3258-38C7-F6E4-2C6C2DE6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B325B3-B6B3-C926-694E-DD574623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711F7-9979-152A-2E51-F30B8900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51567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C8EC-C629-2BA1-296F-BB1024B7C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51922-5B39-6533-9F7C-9871D3BF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9F60E-57D5-E243-67F0-59651AB50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13698-E5CF-ED1A-9C9F-97296729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6284C-42C2-3E7C-281C-EF7F6EF1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803A8-DF56-144C-7E7E-7512F720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31092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2748-BDEC-119A-81EB-09D33B56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1C350-64DE-7D15-AD28-C5B9FDEB1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215AB-BDDD-F7C4-4F99-E7A7DAAB9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38C14-7C83-586D-91C9-0B18C394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A26A1-8259-3792-6B8C-87632216B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96124-A5FC-F0C6-214E-C4EE957A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30155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008A9-2C14-5571-4B9F-6DE434CF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50195-1C01-7041-7C12-C9F8AB4C9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1A877-F4D2-F7CF-D5A8-09B680ADD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AC937-8A04-FDF3-6E85-2574FB183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BADEC-666B-02B4-A488-23C9379B1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56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11" r:id="rId12"/>
    <p:sldLayoutId id="2147483694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80234&amp;picture=thank-you-text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9D850-1482-2C37-586D-0B9291215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i="0" kern="120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Insights into Global Terrorism</a:t>
            </a:r>
            <a:br>
              <a:rPr lang="en-US" sz="5400" b="0" i="0" kern="120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</a:b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5F20F-3E26-89FE-84DC-842A20069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200"/>
              <a:t> By</a:t>
            </a: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Santhoshi Priya Sunchu -02131881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A4609-2121-1A73-60CF-2B3EE964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34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Linear Regression Analysis </a:t>
            </a:r>
          </a:p>
        </p:txBody>
      </p:sp>
      <p:sp>
        <p:nvSpPr>
          <p:cNvPr id="4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8D65601-5AE2-46FC-B138-694DDD2B51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80464-B612-72C9-8F6D-7FBCFC208B0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72493" y="2108722"/>
            <a:ext cx="5523507" cy="4119463"/>
          </a:xfrm>
        </p:spPr>
        <p:txBody>
          <a:bodyPr>
            <a:normAutofit/>
          </a:bodyPr>
          <a:lstStyle/>
          <a:p>
            <a:r>
              <a:rPr lang="en-US" dirty="0"/>
              <a:t> Minor attacks demonstrate a consistent upward trend over time, with the regression coefficient indicating an average increase of approximately 59.63 attacks per year.</a:t>
            </a:r>
          </a:p>
          <a:p>
            <a:r>
              <a:rPr lang="en-US" dirty="0"/>
              <a:t>Small attacks exhibit a steady upward trend. On average, there is an increase of approximately 30.28 small attacks per year.</a:t>
            </a:r>
          </a:p>
          <a:p>
            <a:r>
              <a:rPr lang="en-US" dirty="0"/>
              <a:t> Major attacks remain relatively stable and low in comparison to the other categories, with a slight upward trend indicated by the regression coefficient of approximately 8.83 attacks per year on average.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ED0C0DA-98B0-91B6-5224-2AB211C02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062" y="2108722"/>
            <a:ext cx="5067231" cy="377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094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BA431-76DB-5746-973C-2675D5A4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 :</a:t>
            </a:r>
            <a:b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F561-31E7-7B87-5B65-36F42E6BCA9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 The analysis of the data reveals a concerning trend of increasing terrorist attacks over the decades, particularly evident from the late 1990s onwards. </a:t>
            </a:r>
          </a:p>
          <a:p>
            <a:pPr>
              <a:lnSpc>
                <a:spcPct val="90000"/>
              </a:lnSpc>
            </a:pPr>
            <a:r>
              <a:rPr lang="en-US" sz="2200"/>
              <a:t>The observed fluctuations and spikes in terrorist activity indicate the dynamic nature of terrorism.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As evidenced by the regression analysis, the consistent rise in terrorist attacks emphasizes the urgency of collaborative efforts among governments.</a:t>
            </a:r>
          </a:p>
          <a:p>
            <a:pPr marL="0"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41B4A-5D9A-61E1-CB85-3A4173501D8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8D65601-5AE2-46FC-B138-694DDD2B510D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246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105CC0-0299-60C1-310E-313E9D6089C1}"/>
              </a:ext>
            </a:extLst>
          </p:cNvPr>
          <p:cNvSpPr>
            <a:spLocks/>
          </p:cNvSpPr>
          <p:nvPr/>
        </p:nvSpPr>
        <p:spPr>
          <a:xfrm>
            <a:off x="10588513" y="6131532"/>
            <a:ext cx="3060666" cy="407380"/>
          </a:xfrm>
          <a:prstGeom prst="rect">
            <a:avLst/>
          </a:prstGeom>
        </p:spPr>
        <p:txBody>
          <a:bodyPr/>
          <a:lstStyle/>
          <a:p>
            <a:pPr defTabSz="1014984">
              <a:spcAft>
                <a:spcPts val="600"/>
              </a:spcAft>
            </a:pPr>
            <a:fld id="{18D65601-5AE2-46FC-B138-694DDD2B510D}" type="slidenum"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1014984">
                <a:spcAft>
                  <a:spcPts val="600"/>
                </a:spcAft>
              </a:pPr>
              <a:t>12</a:t>
            </a:fld>
            <a:endParaRPr lang="en-US" dirty="0"/>
          </a:p>
        </p:txBody>
      </p:sp>
      <p:pic>
        <p:nvPicPr>
          <p:cNvPr id="3" name="Content Placeholder 1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4170E16-D785-9070-3439-D646D9F08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08339" y="1097902"/>
            <a:ext cx="8381939" cy="33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6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Introduction</a:t>
            </a:r>
          </a:p>
        </p:txBody>
      </p:sp>
      <p:sp>
        <p:nvSpPr>
          <p:cNvPr id="4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4337" y="2071315"/>
            <a:ext cx="7211321" cy="43715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dirty="0"/>
              <a:t>Main objective is to identify and understand the evolution of global terrorism trends from 1970 to 2017, using over 180,000 documented incidents.</a:t>
            </a:r>
          </a:p>
          <a:p>
            <a:pPr>
              <a:lnSpc>
                <a:spcPct val="90000"/>
              </a:lnSpc>
            </a:pPr>
            <a:r>
              <a:rPr lang="en-US" dirty="0"/>
              <a:t>Utilizing a comprehensive dataset from Kaggle, covering   various aspects of terrorism including attack type, location, fatalities, and group involvement.</a:t>
            </a:r>
          </a:p>
          <a:p>
            <a:pPr>
              <a:lnSpc>
                <a:spcPct val="90000"/>
              </a:lnSpc>
            </a:pPr>
            <a:r>
              <a:rPr lang="en-US" dirty="0"/>
              <a:t>Employing statistical methods including classification of attacks by severity, trend analysis through scatter plots, and predictive modeling via linear regression.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CB62E3AA-27D4-C30A-390E-1261BED3F4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2" r="34362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8D65601-5AE2-46FC-B138-694DDD2B51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17342" y="745648"/>
            <a:ext cx="5840361" cy="5610702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lnSpc>
                <a:spcPct val="90000"/>
              </a:lnSpc>
            </a:pPr>
            <a:r>
              <a:rPr lang="en-US" dirty="0"/>
              <a:t>Global terrorism database is maintained by organizations like START at the University of Maryland.</a:t>
            </a:r>
          </a:p>
          <a:p>
            <a:pPr marL="0">
              <a:lnSpc>
                <a:spcPct val="90000"/>
              </a:lnSpc>
            </a:pPr>
            <a:r>
              <a:rPr lang="en-US" dirty="0"/>
              <a:t> It contains over 180,000 instances of terrorist attacks worldwide, spanning from 1970 to 2017. </a:t>
            </a:r>
          </a:p>
          <a:p>
            <a:pPr marL="0">
              <a:lnSpc>
                <a:spcPct val="90000"/>
              </a:lnSpc>
            </a:pPr>
            <a:r>
              <a:rPr lang="en-US" dirty="0"/>
              <a:t>Each incident is represented by multiple attributes detailing various aspects, including perpetrators, victims, and outcomes.</a:t>
            </a:r>
          </a:p>
          <a:p>
            <a:pPr marL="0">
              <a:lnSpc>
                <a:spcPct val="90000"/>
              </a:lnSpc>
            </a:pPr>
            <a:r>
              <a:rPr lang="en-US" dirty="0"/>
              <a:t>Some features include Event ID, Date, Year, Month, Longitude, Latitude, Motive, Target type, Weapon type etc.</a:t>
            </a:r>
          </a:p>
          <a:p>
            <a:pPr marL="0">
              <a:lnSpc>
                <a:spcPct val="9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It serves as a valuable resource for understanding global terrorism patterns, trends, and characteristics, informing policy decisions and counterterrorism efforts.</a:t>
            </a:r>
            <a:endParaRPr lang="en-US" dirty="0"/>
          </a:p>
          <a:p>
            <a:pPr marL="0">
              <a:lnSpc>
                <a:spcPct val="90000"/>
              </a:lnSpc>
            </a:pPr>
            <a:endParaRPr lang="en-US" sz="2200" dirty="0"/>
          </a:p>
          <a:p>
            <a:pPr marL="0">
              <a:lnSpc>
                <a:spcPct val="90000"/>
              </a:lnSpc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8D65601-5AE2-46FC-B138-694DDD2B510D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15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Preprocessing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We have categorized terrorist attacks based on casualty counts into three groups: minor, small, and major.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 Using the </a:t>
            </a:r>
            <a:r>
              <a:rPr lang="en-US" sz="2200" dirty="0" err="1"/>
              <a:t>pd.cut</a:t>
            </a:r>
            <a:r>
              <a:rPr lang="en-US" sz="2200" dirty="0"/>
              <a:t>() function, attacks with 0 to 2 casualties are labeled minor, 3 to 10 casualties as small, and over 10 casualties as major. This classification helps understand the severity of attacks for subsequent analysis.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effectLst/>
              </a:rPr>
              <a:t> The. </a:t>
            </a:r>
            <a:r>
              <a:rPr lang="en-US" sz="2200" dirty="0" err="1">
                <a:effectLst/>
              </a:rPr>
              <a:t>dropna</a:t>
            </a:r>
            <a:r>
              <a:rPr lang="en-US" sz="2200" dirty="0">
                <a:effectLst/>
              </a:rPr>
              <a:t>() method is employed to remove any rows containing incomplete or missing data. </a:t>
            </a:r>
            <a:endParaRPr lang="en-US" sz="2200" dirty="0"/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8D65601-5AE2-46FC-B138-694DDD2B510D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4</a:t>
            </a:fld>
            <a:endParaRPr lang="en-US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69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Scatter plot for Major Attacks</a:t>
            </a:r>
            <a:endParaRPr lang="en-US" sz="4600" dirty="0"/>
          </a:p>
        </p:txBody>
      </p:sp>
      <p:sp>
        <p:nvSpPr>
          <p:cNvPr id="4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8D65601-5AE2-46FC-B138-694DDD2B51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E036A1-E3E1-BF00-A963-F68BF5546B0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7252" y="2108722"/>
            <a:ext cx="5142271" cy="4119463"/>
          </a:xfrm>
        </p:spPr>
        <p:txBody>
          <a:bodyPr/>
          <a:lstStyle/>
          <a:p>
            <a:r>
              <a:rPr lang="en-US" dirty="0"/>
              <a:t> Major terrorist attacks saw a significant increase from the 1980s to the early 1990s, marked by numerous attacks in some years.</a:t>
            </a:r>
          </a:p>
          <a:p>
            <a:r>
              <a:rPr lang="en-US" dirty="0"/>
              <a:t> There was a notable decline in major attacks from the mid-1990s to the early 2000s.</a:t>
            </a:r>
          </a:p>
          <a:p>
            <a:r>
              <a:rPr lang="en-US" dirty="0"/>
              <a:t>Post-2000, another substantial increase occurred, particularly around the mid-2000s and early 2010s, suggesting fluctuation potentially linked to global events, or terrorist group actions.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883AB72-7614-E8C0-B2F1-E32677B49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8900" y="1972197"/>
            <a:ext cx="5612113" cy="360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08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Scatter plot for Small Attacks</a:t>
            </a:r>
          </a:p>
        </p:txBody>
      </p:sp>
      <p:sp>
        <p:nvSpPr>
          <p:cNvPr id="4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8D65601-5AE2-46FC-B138-694DDD2B51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4A7D6-A90E-BBBB-1D06-AAB88F9E4BF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1783" y="1906375"/>
            <a:ext cx="5572651" cy="4119463"/>
          </a:xfrm>
        </p:spPr>
        <p:txBody>
          <a:bodyPr/>
          <a:lstStyle/>
          <a:p>
            <a:r>
              <a:rPr lang="en-US" dirty="0"/>
              <a:t>Small-scale terrorist attacks showed a gradual increase from the 1970s to the late 1990s, peaking around the mid-1990s.</a:t>
            </a:r>
          </a:p>
          <a:p>
            <a:r>
              <a:rPr lang="en-US" dirty="0"/>
              <a:t> In the 2000s, there was fluctuation in the number of attacks, with a slight decline towards the late 2000s.</a:t>
            </a:r>
          </a:p>
          <a:p>
            <a:r>
              <a:rPr lang="en-US" dirty="0"/>
              <a:t>The early 2010s witnessed another noticeable increase in attacks.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69F50-E2F1-FEC4-6EF8-D3BC9D25D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64435" y="1972197"/>
            <a:ext cx="5614416" cy="357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98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Scatter plot for Minor Attacks</a:t>
            </a:r>
          </a:p>
        </p:txBody>
      </p:sp>
      <p:sp>
        <p:nvSpPr>
          <p:cNvPr id="4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8D65601-5AE2-46FC-B138-694DDD2B51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C291FE-63C1-6D12-45DD-8483FBD65328}"/>
              </a:ext>
            </a:extLst>
          </p:cNvPr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794" y="1929226"/>
            <a:ext cx="5374084" cy="414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D59406-6E74-B76C-32AE-1F09B19D588B}"/>
              </a:ext>
            </a:extLst>
          </p:cNvPr>
          <p:cNvSpPr txBox="1"/>
          <p:nvPr/>
        </p:nvSpPr>
        <p:spPr>
          <a:xfrm>
            <a:off x="481781" y="1956104"/>
            <a:ext cx="60861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Minor terrorist attacks showed a gradual increase from the 1970s to the late 1990s, although the numbers remained relatively low compared to later years.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Around the early 2000s, there was a slight dip in minor attacks, but from the mid-2000s onwards, there was a significant increase, with sharp spikes in the late 2000s and early 2010s.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rise in minor attacks might be attributed to changes in tactics or improved reporting methods.</a:t>
            </a:r>
          </a:p>
        </p:txBody>
      </p:sp>
    </p:spTree>
    <p:extLst>
      <p:ext uri="{BB962C8B-B14F-4D97-AF65-F5344CB8AC3E}">
        <p14:creationId xmlns:p14="http://schemas.microsoft.com/office/powerpoint/2010/main" val="133433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Change in Trends</a:t>
            </a:r>
          </a:p>
        </p:txBody>
      </p:sp>
      <p:sp>
        <p:nvSpPr>
          <p:cNvPr id="4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8D65601-5AE2-46FC-B138-694DDD2B51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4EB7805-E142-7C5A-56A7-28206462BAAD}"/>
              </a:ext>
            </a:extLst>
          </p:cNvPr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929" y="1968309"/>
            <a:ext cx="5145505" cy="411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285F86-7168-989D-A7DD-2D57D3FC9190}"/>
              </a:ext>
            </a:extLst>
          </p:cNvPr>
          <p:cNvSpPr txBox="1"/>
          <p:nvPr/>
        </p:nvSpPr>
        <p:spPr>
          <a:xfrm>
            <a:off x="572493" y="1995534"/>
            <a:ext cx="606428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graph depicts fluctuations in major, small, and minor terrorist attacks over the years, highlighting significant spikes in major attacks in the mid-1980s, early 2000s, and early 2010s, followed by declines.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Small attacks show moderate fluctuations, with notable increases in the early 1990s and mid-2000s, and a sudden rise and drop in the 2010s.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Minor attacks exhibit gradual changes until the mid-2000s, followed by a steady increase peaking sharply in the 2010s, then a sudden decline. </a:t>
            </a:r>
          </a:p>
        </p:txBody>
      </p:sp>
    </p:spTree>
    <p:extLst>
      <p:ext uri="{BB962C8B-B14F-4D97-AF65-F5344CB8AC3E}">
        <p14:creationId xmlns:p14="http://schemas.microsoft.com/office/powerpoint/2010/main" val="35493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Linear Regression Analysis </a:t>
            </a:r>
          </a:p>
        </p:txBody>
      </p:sp>
      <p:sp>
        <p:nvSpPr>
          <p:cNvPr id="4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8D65601-5AE2-46FC-B138-694DDD2B51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01193CF-E7DC-B78C-7294-AB5E0383EC67}"/>
              </a:ext>
            </a:extLst>
          </p:cNvPr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677" y="2020542"/>
            <a:ext cx="5593336" cy="352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C43142-2D45-5799-435E-ACE993411349}"/>
              </a:ext>
            </a:extLst>
          </p:cNvPr>
          <p:cNvSpPr txBox="1"/>
          <p:nvPr/>
        </p:nvSpPr>
        <p:spPr>
          <a:xfrm>
            <a:off x="572493" y="2182761"/>
            <a:ext cx="52650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000" dirty="0"/>
              <a:t>The red line represents the linear regression line, indicating the overall trend in the data across the years. It suggests a consistent rise in the number of attacks over the displayed period, reflecting a growing trend.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coefficient of 180.046 indicates the slope of the regression line, signifying that for each year that passes, there is an average increase of approximately 180.046 attacks. </a:t>
            </a:r>
          </a:p>
        </p:txBody>
      </p:sp>
    </p:spTree>
    <p:extLst>
      <p:ext uri="{BB962C8B-B14F-4D97-AF65-F5344CB8AC3E}">
        <p14:creationId xmlns:p14="http://schemas.microsoft.com/office/powerpoint/2010/main" val="206114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9F4FB20-B69A-BD42-BABF-757D2A1F654D}">
  <we:reference id="wa200005566" version="3.0.0.2" store="en-GB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710A4CB-648F-114B-8367-A0483CB14A9F}">
  <we:reference id="wa200005669" version="2.0.0.0" store="en-GB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9E9DE5-EFFE-4262-A023-32732F0B66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DB7358-0BCB-4DEB-B717-C1D7CC555F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DE3707C-8CAB-4302-B7E1-D32E1543E05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2768</TotalTime>
  <Words>822</Words>
  <Application>Microsoft Macintosh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Insights into Global Terrorism </vt:lpstr>
      <vt:lpstr>Introduction</vt:lpstr>
      <vt:lpstr>Dataset Description</vt:lpstr>
      <vt:lpstr>Data Preprocessing</vt:lpstr>
      <vt:lpstr>Scatter plot for Major Attacks</vt:lpstr>
      <vt:lpstr>Scatter plot for Small Attacks</vt:lpstr>
      <vt:lpstr>Scatter plot for Minor Attacks</vt:lpstr>
      <vt:lpstr>Change in Trends</vt:lpstr>
      <vt:lpstr>Linear Regression Analysis </vt:lpstr>
      <vt:lpstr>Linear Regression Analysis </vt:lpstr>
      <vt:lpstr>Conclusion 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Washington post :  Analyzing Pattern’s of Police Shooting Data</dc:title>
  <dc:creator>Srividya Srinivasula</dc:creator>
  <cp:lastModifiedBy>SanthoshiPriya Sunchu</cp:lastModifiedBy>
  <cp:revision>28</cp:revision>
  <dcterms:created xsi:type="dcterms:W3CDTF">2024-04-30T05:30:24Z</dcterms:created>
  <dcterms:modified xsi:type="dcterms:W3CDTF">2025-07-04T22:39:46Z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