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Kim jung chul Myungjo Bold" panose="02030803000000000000" pitchFamily="18" charset="-127"/>
                <a:ea typeface="Kim jung chul Myungjo Bold" panose="0203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Kim jung chul Myungjo Regular" panose="02030503000000000000" pitchFamily="18" charset="-127"/>
                <a:ea typeface="Kim jung chul Myungjo Regular" panose="02030503000000000000" pitchFamily="18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7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4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9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latin typeface="Kim jung chul Myungjo Bold" panose="02030803000000000000" pitchFamily="18" charset="-127"/>
                <a:ea typeface="Kim jung chul Myungjo Bold" panose="0203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im jung chul Myungjo Regular" panose="02030503000000000000" pitchFamily="18" charset="-127"/>
                <a:ea typeface="Kim jung chul Myungjo Regular" panose="02030503000000000000" pitchFamily="18" charset="-127"/>
              </a:defRPr>
            </a:lvl1pPr>
            <a:lvl2pPr>
              <a:defRPr>
                <a:latin typeface="Kim jung chul Myungjo Regular" panose="02030503000000000000" pitchFamily="18" charset="-127"/>
                <a:ea typeface="Kim jung chul Myungjo Regular" panose="02030503000000000000" pitchFamily="18" charset="-127"/>
              </a:defRPr>
            </a:lvl2pPr>
            <a:lvl3pPr>
              <a:defRPr>
                <a:latin typeface="Kim jung chul Myungjo Regular" panose="02030503000000000000" pitchFamily="18" charset="-127"/>
                <a:ea typeface="Kim jung chul Myungjo Regular" panose="02030503000000000000" pitchFamily="18" charset="-127"/>
              </a:defRPr>
            </a:lvl3pPr>
            <a:lvl4pPr>
              <a:defRPr>
                <a:latin typeface="Kim jung chul Myungjo Regular" panose="02030503000000000000" pitchFamily="18" charset="-127"/>
                <a:ea typeface="Kim jung chul Myungjo Regular" panose="02030503000000000000" pitchFamily="18" charset="-127"/>
              </a:defRPr>
            </a:lvl4pPr>
            <a:lvl5pPr>
              <a:defRPr>
                <a:latin typeface="Kim jung chul Myungjo Regular" panose="02030503000000000000" pitchFamily="18" charset="-127"/>
                <a:ea typeface="Kim jung chul Myungjo Regular" panose="02030503000000000000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1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9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9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2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2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6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D56240-FF79-4EFE-8A2D-762AE83F03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07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6240-FF79-4EFE-8A2D-762AE83F03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9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D56240-FF79-4EFE-8A2D-762AE83F03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18CBCD-C27D-4597-AD73-5A04B0002FE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89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0FDB0-3F8E-49C6-94B0-96DF1583F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[KT DS] MS AI </a:t>
            </a:r>
            <a:r>
              <a:rPr lang="ko-KR" altLang="en-US" sz="4400" dirty="0"/>
              <a:t>개발역량 향상 과정</a:t>
            </a:r>
            <a:br>
              <a:rPr lang="en-US" altLang="ko-KR" sz="4400" dirty="0"/>
            </a:br>
            <a:r>
              <a:rPr lang="en-US" altLang="ko-KR" sz="4400" dirty="0"/>
              <a:t>6</a:t>
            </a:r>
            <a:r>
              <a:rPr lang="ko-KR" altLang="en-US" sz="4400" dirty="0"/>
              <a:t>기 </a:t>
            </a:r>
            <a:r>
              <a:rPr lang="en-US" altLang="ko-KR" sz="4400" dirty="0"/>
              <a:t>MVP </a:t>
            </a:r>
            <a:r>
              <a:rPr lang="ko-KR" altLang="en-US" sz="4400" dirty="0"/>
              <a:t>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54BF80-9775-4B3B-ADD8-63CA490EF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구독서비스팀 </a:t>
            </a:r>
            <a:r>
              <a:rPr lang="ko-KR" altLang="en-US" dirty="0" err="1"/>
              <a:t>최순덕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86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7F505-9F1A-4297-9A9F-95BA45D9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C1E9A-3348-4EA3-8AF4-2A92F8447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아이디어 설명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코드 워크플로우 설명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사용된 라이브러리 및 역할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사용자 경험 향상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5. </a:t>
            </a:r>
            <a:r>
              <a:rPr lang="ko-KR" altLang="en-US" dirty="0">
                <a:sym typeface="Wingdings" panose="05000000000000000000" pitchFamily="2" charset="2"/>
              </a:rPr>
              <a:t>시연 확인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6. </a:t>
            </a:r>
            <a:r>
              <a:rPr lang="ko-KR" altLang="en-US" dirty="0">
                <a:sym typeface="Wingdings" panose="05000000000000000000" pitchFamily="2" charset="2"/>
              </a:rPr>
              <a:t>질의응답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6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B5BA3-CD76-4C7B-9D89-9EF4B092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1436"/>
            <a:ext cx="10058400" cy="1450757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아이디어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8649B-CF99-4E34-B8F0-D860358A8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73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APP</a:t>
            </a:r>
            <a:r>
              <a:rPr lang="ko-KR" altLang="en-US" dirty="0"/>
              <a:t> 서비스 </a:t>
            </a:r>
            <a:r>
              <a:rPr lang="en-US" altLang="ko-KR" dirty="0"/>
              <a:t>ITO </a:t>
            </a:r>
            <a:r>
              <a:rPr lang="ko-KR" altLang="en-US" dirty="0"/>
              <a:t>운영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우리 서비스를 어떻게 하면 더 개선할 수 있을까</a:t>
            </a:r>
            <a:r>
              <a:rPr lang="en-US" altLang="ko-KR" dirty="0"/>
              <a:t>?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7DA354F-9CA6-42FA-AC40-B2362AF314BA}"/>
              </a:ext>
            </a:extLst>
          </p:cNvPr>
          <p:cNvSpPr txBox="1">
            <a:spLocks/>
          </p:cNvSpPr>
          <p:nvPr/>
        </p:nvSpPr>
        <p:spPr>
          <a:xfrm>
            <a:off x="1097280" y="2400806"/>
            <a:ext cx="10058400" cy="6779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모든 발명은 </a:t>
            </a:r>
            <a:r>
              <a:rPr lang="ko-KR" altLang="en-US" dirty="0" err="1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불편함에서부터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시작된다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!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사용자들의 불편한 후기들을 어디서 제일 쉽게 찾을 수 있을까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?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5B176C-3027-42C9-B4A9-9AC0CBF3475E}"/>
              </a:ext>
            </a:extLst>
          </p:cNvPr>
          <p:cNvSpPr txBox="1">
            <a:spLocks/>
          </p:cNvSpPr>
          <p:nvPr/>
        </p:nvSpPr>
        <p:spPr>
          <a:xfrm>
            <a:off x="1097280" y="3256482"/>
            <a:ext cx="10058400" cy="25486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구글 앱 스토어를 통해 최신의 리뷰를 확인해보자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-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앱을 실제로 사용한 유저들이 남기는 후기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-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앱의 불편함을 개발자에게 직접 호소하는 후기가 많음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-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최신순으로 정렬하면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,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최근 업데이트에 대한 후기로 필터링하여 확인 가능</a:t>
            </a:r>
            <a:endParaRPr lang="en-US" altLang="ko-KR" dirty="0">
              <a:latin typeface="Kim jung chul Myungjo Regular" panose="02030503000000000000" pitchFamily="18" charset="-127"/>
              <a:ea typeface="Kim jung chul Myungjo Regular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98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C6EF0-CF56-4577-8D6A-8E971D1D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 워크플로우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2863634-D8F2-4A47-9FB9-D36433CA265F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23628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defTabSz="914400" latinLnBrk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384048" indent="-18288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 latinLnBrk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ko-KR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앱 이름 입력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ko-KR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사용자가 분석하고자 하는 앱의 이름을 입력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하면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</a:t>
            </a:r>
            <a:r>
              <a:rPr lang="ko-KR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이를 통해 구글 플레이 스토어에서 관련된 앱을 검색합니다.</a:t>
            </a:r>
          </a:p>
          <a:p>
            <a:r>
              <a:rPr lang="ko-KR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앱 후보 확인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ko-KR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검색된 앱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리스트를 순차적으로 보여주고 사용자가 네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/</a:t>
            </a:r>
            <a:r>
              <a:rPr lang="ko-KR" altLang="en-US" dirty="0" err="1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아니오를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선택합니다</a:t>
            </a:r>
            <a:r>
              <a:rPr lang="ko-KR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.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(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최대 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5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개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)</a:t>
            </a:r>
            <a:endParaRPr lang="ko-KR" altLang="ko-KR" dirty="0">
              <a:latin typeface="Kim jung chul Myungjo Regular" panose="02030503000000000000" pitchFamily="18" charset="-127"/>
              <a:ea typeface="Kim jung chul Myungjo Regular" panose="02030503000000000000" pitchFamily="18" charset="-127"/>
            </a:endParaRPr>
          </a:p>
          <a:p>
            <a:r>
              <a:rPr lang="ko-KR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"이 앱이 맞아요" 버튼을 클릭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ko-KR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선택된 앱의 리뷰를 수집하고 분석을 시작합니다.</a:t>
            </a:r>
          </a:p>
          <a:p>
            <a:r>
              <a:rPr lang="ko-KR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"아니요, 다음 앱 보기" 버튼을 클릭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검색된 앱 리스트의 다음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후보를 보여주고 사용자가 다시 네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/</a:t>
            </a:r>
            <a:r>
              <a:rPr lang="ko-KR" altLang="en-US" dirty="0" err="1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아니오를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선택합니다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. </a:t>
            </a:r>
            <a:r>
              <a:rPr lang="en-US" altLang="ko-KR" sz="13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(</a:t>
            </a:r>
            <a:r>
              <a:rPr lang="ko-KR" altLang="en-US" sz="13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이전에 보여준 후보가 중복으로 출력되지 않음</a:t>
            </a:r>
            <a:r>
              <a:rPr lang="en-US" altLang="ko-KR" sz="1300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)</a:t>
            </a:r>
            <a:endParaRPr lang="ko-KR" altLang="ko-KR" dirty="0">
              <a:latin typeface="Kim jung chul Myungjo Regular" panose="02030503000000000000" pitchFamily="18" charset="-127"/>
              <a:ea typeface="Kim jung chul Myungjo Regular" panose="02030503000000000000" pitchFamily="18" charset="-127"/>
            </a:endParaRPr>
          </a:p>
          <a:p>
            <a:r>
              <a:rPr lang="ko-KR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5번 연속 "</a:t>
            </a:r>
            <a:r>
              <a:rPr lang="ko-KR" altLang="ko-KR" dirty="0" err="1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아니요"를</a:t>
            </a:r>
            <a:r>
              <a:rPr lang="ko-KR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 클릭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ko-KR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앱을 찾을 수 없다는 메시지를 출력하여 사용자가 더 이상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앱을 선택하지 못하게 됩니다</a:t>
            </a:r>
            <a: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.</a:t>
            </a:r>
            <a:endParaRPr lang="ko-KR" altLang="ko-KR" dirty="0">
              <a:latin typeface="Kim jung chul Myungjo Regular" panose="02030503000000000000" pitchFamily="18" charset="-127"/>
              <a:ea typeface="Kim jung chul Myungjo Regular" panose="02030503000000000000" pitchFamily="18" charset="-127"/>
            </a:endParaRPr>
          </a:p>
          <a:p>
            <a:r>
              <a:rPr lang="ko-KR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리뷰 수집 및 분석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ko-KR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선택된 앱의 리뷰를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최대 </a:t>
            </a:r>
            <a:r>
              <a:rPr lang="ko-KR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100개까지 수집하고, 이를 바탕으로 AI 모델을 </a:t>
            </a:r>
            <a:r>
              <a:rPr lang="ko-KR" altLang="en-US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통해</a:t>
            </a:r>
            <a:r>
              <a:rPr lang="ko-KR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 분석 보고서를 생성합니다.</a:t>
            </a:r>
          </a:p>
          <a:p>
            <a:r>
              <a:rPr lang="ko-KR" altLang="ko-KR" dirty="0">
                <a:latin typeface="Kim jung chul Myungjo Bold" panose="02030803000000000000" pitchFamily="18" charset="-127"/>
                <a:ea typeface="Kim jung chul Myungjo Bold" panose="02030803000000000000" pitchFamily="18" charset="-127"/>
              </a:rPr>
              <a:t>결과 출력</a:t>
            </a:r>
            <a:br>
              <a:rPr lang="en-US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</a:br>
            <a:r>
              <a:rPr lang="ko-KR" altLang="ko-KR" dirty="0">
                <a:latin typeface="Kim jung chul Myungjo Regular" panose="02030503000000000000" pitchFamily="18" charset="-127"/>
                <a:ea typeface="Kim jung chul Myungjo Regular" panose="02030503000000000000" pitchFamily="18" charset="-127"/>
              </a:rPr>
              <a:t>GPT 모델을 통해 작성된 분석 보고서가 출력되며, 주요 불만사항, 긍정적인 피드백, 개선 제안 등이 포함됩니다.</a:t>
            </a:r>
          </a:p>
        </p:txBody>
      </p:sp>
    </p:spTree>
    <p:extLst>
      <p:ext uri="{BB962C8B-B14F-4D97-AF65-F5344CB8AC3E}">
        <p14:creationId xmlns:p14="http://schemas.microsoft.com/office/powerpoint/2010/main" val="57857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230C2-BDAE-45D5-B5F0-7A0729EB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사용된 라이브러리 및 역할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7B4AB2-30F2-4366-9517-87D609F58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6"/>
            <a:ext cx="937147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웹 애플리케이션을 구현하기 위해 사용되었습니다. 앱 이름 입력, 버튼 클릭 등 사용자가 상호작용할 수 있는 인터페이스를 제공합니다.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st.session_state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사용하여 상태를 관리하고, 페이지 흐름을 제어합니다.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리뷰 데이터를 분석하는 데 사용됩니다. GPT 모델을 통해 리뷰 분석 보고서를 생성합니다.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키와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엔드포인트를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사용하여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서비스를 호출합니다.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google_play_scraper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구글 플레이 스토어에서 앱을 검색하고, 리뷰를 수집하는 데 사용됩니다.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함수로 앱을 검색하고,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reviews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함수로 앱의 최신 리뷰를 가져옵니다.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dotenv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민감한 정보(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키 등)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환경 변수로 관리하여 보안을 유지합니다.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리뷰를 수집한 후 일정 시간 동안 대기하는 기능을 구현합니다. (시간 지연을 주어 API 호출에 여유를 둡니다.)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1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76C15-D815-4441-B8AE-7D1129B1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사용자 경험 향상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1345C5-9D56-44E8-83A6-CCBC047CDB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4192" y="3429000"/>
            <a:ext cx="1220398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흐름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앱 선택 단계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앱을 검색하고 후보 목록에서 선택하는 부분은 직관적이고 사용하기 쉽습니다. 선택된 앱의 아이콘과 설명을 함께 제공하여 사용자에게 정보를 명확히 전달합니다.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리뷰 수집 단계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리뷰 수집과 분석 중에는 "로딩 중" 상태 메시지를 표시하여 사용자가 대기하는 동안 불안하지 않도록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결과 제공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분석 결과는 간결하게 보고서 형식으로 제공되며, 결과 항목이 명확하게 구분되어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예외처리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앱을 찾을 수 없는 경우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앱 이름을 여러 번 바꾸면 "앱을 찾을 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없습니다"라는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메시지를 출력하여, 반복적인 시도 없이 앱을 다시 확인하도록 유도합니다.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버튼 비활성화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버튼 클릭 후에는 비활성화하여 중복 클릭을 방지하고, 사용자 경험을 향상시킵니다.</a:t>
            </a:r>
          </a:p>
        </p:txBody>
      </p:sp>
    </p:spTree>
    <p:extLst>
      <p:ext uri="{BB962C8B-B14F-4D97-AF65-F5344CB8AC3E}">
        <p14:creationId xmlns:p14="http://schemas.microsoft.com/office/powerpoint/2010/main" val="226623518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541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Arial Unicode MS</vt:lpstr>
      <vt:lpstr>Kim jung chul Myungjo Bold</vt:lpstr>
      <vt:lpstr>Kim jung chul Myungjo Regular</vt:lpstr>
      <vt:lpstr>맑은 고딕</vt:lpstr>
      <vt:lpstr>Arial</vt:lpstr>
      <vt:lpstr>Calibri</vt:lpstr>
      <vt:lpstr>Calibri Light</vt:lpstr>
      <vt:lpstr>Wingdings</vt:lpstr>
      <vt:lpstr>추억</vt:lpstr>
      <vt:lpstr>[KT DS] MS AI 개발역량 향상 과정 6기 MVP 발표</vt:lpstr>
      <vt:lpstr>목차</vt:lpstr>
      <vt:lpstr>1. 아이디어 설명</vt:lpstr>
      <vt:lpstr>2. 코드 워크플로우</vt:lpstr>
      <vt:lpstr>3. 사용된 라이브러리 및 역할</vt:lpstr>
      <vt:lpstr>4. 사용자 경험 향상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[KT DS] MS AI 개발역량 향상 과정 6기 MVP 발표</dc:title>
  <dc:creator>KTDS3 User 20</dc:creator>
  <cp:lastModifiedBy>KTDS3 User 20</cp:lastModifiedBy>
  <cp:revision>6</cp:revision>
  <dcterms:created xsi:type="dcterms:W3CDTF">2025-09-29T08:06:10Z</dcterms:created>
  <dcterms:modified xsi:type="dcterms:W3CDTF">2025-09-29T08:45:43Z</dcterms:modified>
</cp:coreProperties>
</file>