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UZp+x01m/MM++Y+AB4eSJaQT0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382cba185fb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g382cba185fb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382cba185fb_2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g382cba185fb_2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382cba185fb_2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g382cba185fb_2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382cba185fb_2_1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g382cba185fb_2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g382cba185fb_2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g382cba185fb_2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382cba185fb_2_1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g382cba185fb_2_1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382cba185fb_2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g382cba185fb_2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382cba185fb_2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g382cba185fb_2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382cba185fb_2_1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g382cba185fb_2_1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2cba185fb_2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382cba185fb_2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g382cba185fb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382cba185fb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382cba185fb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2cba185fb_2_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382cba185fb_2_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g382cba185fb_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382cba185fb_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382cba185fb_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2cba185fb_2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382cba185fb_2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382cba185fb_2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382cba185fb_2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382cba185fb_2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2cba185fb_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382cba185fb_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382cba185fb_2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382cba185fb_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382cba185fb_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382cba185fb_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2cba185fb_2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382cba185fb_2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382cba185fb_2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382cba185fb_2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382cba185fb_2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g382cba185fb_2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382cba185fb_2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382cba185fb_2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2cba185fb_2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382cba185fb_2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382cba185fb_2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382cba185fb_2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2cba185fb_2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382cba185fb_2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382cba185fb_2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2cba185fb_2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382cba185fb_2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382cba185fb_2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382cba185fb_2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382cba185fb_2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382cba185fb_2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2cba185fb_2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382cba185fb_2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382cba185fb_2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382cba185fb_2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382cba185fb_2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382cba185fb_2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2cba185fb_2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382cba185fb_2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382cba185fb_2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382cba185fb_2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382cba185fb_2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2cba185fb_2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382cba185fb_2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382cba185fb_2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382cba185fb_2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382cba185fb_2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2cba185fb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g382cba185fb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g382cba185fb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g382cba185fb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5" name="Google Shape;85;g382cba185fb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"/>
          <p:cNvGrpSpPr/>
          <p:nvPr/>
        </p:nvGrpSpPr>
        <p:grpSpPr>
          <a:xfrm rot="-60000">
            <a:off x="151830" y="146051"/>
            <a:ext cx="11839086" cy="6596958"/>
            <a:chOff x="170880" y="146051"/>
            <a:chExt cx="11839086" cy="6596958"/>
          </a:xfrm>
        </p:grpSpPr>
        <p:sp>
          <p:nvSpPr>
            <p:cNvPr id="160" name="Google Shape;160;p1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rgbClr val="BFBFBF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rgbClr val="F2F2F2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3" name="Google Shape;173;p1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4" name="Google Shape;174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7" name="Google Shape;177;p1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178" name="Google Shape;178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1" name="Google Shape;181;p1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182" name="Google Shape;182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5" name="Google Shape;185;p1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186" name="Google Shape;186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9" name="Google Shape;189;p1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190" name="Google Shape;190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3" name="Google Shape;193;p1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194" name="Google Shape;194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7" name="Google Shape;197;p1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198" name="Google Shape;198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1" name="Google Shape;201;p1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202" name="Google Shape;202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5" name="Google Shape;205;p1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206" name="Google Shape;206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9" name="Google Shape;209;p1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210" name="Google Shape;210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3" name="Google Shape;213;p1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214" name="Google Shape;214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7" name="Google Shape;217;p1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218" name="Google Shape;218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1" name="Google Shape;221;p1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222" name="Google Shape;222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5" name="Google Shape;225;p1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226" name="Google Shape;226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9" name="Google Shape;229;p1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3" name="Google Shape;233;p1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234" name="Google Shape;234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7" name="Google Shape;237;p1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238" name="Google Shape;238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1" name="Google Shape;241;p1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242" name="Google Shape;242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5" name="Google Shape;245;p1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246" name="Google Shape;246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9" name="Google Shape;249;p1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250" name="Google Shape;250;p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53" name="Google Shape;253;p1"/>
          <p:cNvGrpSpPr/>
          <p:nvPr/>
        </p:nvGrpSpPr>
        <p:grpSpPr>
          <a:xfrm>
            <a:off x="443676" y="181106"/>
            <a:ext cx="11582433" cy="6459740"/>
            <a:chOff x="405576" y="181106"/>
            <a:chExt cx="11582433" cy="6459740"/>
          </a:xfrm>
        </p:grpSpPr>
        <p:sp>
          <p:nvSpPr>
            <p:cNvPr id="254" name="Google Shape;254;p1"/>
            <p:cNvSpPr/>
            <p:nvPr/>
          </p:nvSpPr>
          <p:spPr>
            <a:xfrm>
              <a:off x="410390" y="181106"/>
              <a:ext cx="11577619" cy="645974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9000000" algn="t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4000"/>
                <a:buFont typeface="Malgun Gothic"/>
                <a:buNone/>
              </a:pPr>
              <a:r>
                <a:rPr lang="en-US" sz="4000" b="1" i="1" u="none" strike="noStrike" cap="none" dirty="0" err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전자렌지</a:t>
              </a:r>
              <a:endParaRPr sz="40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endParaRPr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AI </a:t>
              </a: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시스템반도체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설계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2기 </a:t>
              </a:r>
              <a:r>
                <a:rPr lang="ko-KR" altLang="en-US" sz="20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장환</a:t>
              </a:r>
              <a:endParaRPr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55" name="Google Shape;255;p1"/>
            <p:cNvGrpSpPr/>
            <p:nvPr/>
          </p:nvGrpSpPr>
          <p:grpSpPr>
            <a:xfrm>
              <a:off x="405576" y="354612"/>
              <a:ext cx="259468" cy="125968"/>
              <a:chOff x="4067645" y="4382056"/>
              <a:chExt cx="259468" cy="125968"/>
            </a:xfrm>
          </p:grpSpPr>
          <p:cxnSp>
            <p:nvCxnSpPr>
              <p:cNvPr id="256" name="Google Shape;256;p1"/>
              <p:cNvCxnSpPr>
                <a:endCxn id="257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57" name="Google Shape;257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8" name="Google Shape;258;p1"/>
            <p:cNvGrpSpPr/>
            <p:nvPr/>
          </p:nvGrpSpPr>
          <p:grpSpPr>
            <a:xfrm>
              <a:off x="405576" y="730059"/>
              <a:ext cx="259468" cy="125968"/>
              <a:chOff x="4067645" y="4382056"/>
              <a:chExt cx="259468" cy="125968"/>
            </a:xfrm>
          </p:grpSpPr>
          <p:cxnSp>
            <p:nvCxnSpPr>
              <p:cNvPr id="259" name="Google Shape;259;p1"/>
              <p:cNvCxnSpPr>
                <a:endCxn id="260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60" name="Google Shape;260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1" name="Google Shape;261;p1"/>
            <p:cNvGrpSpPr/>
            <p:nvPr/>
          </p:nvGrpSpPr>
          <p:grpSpPr>
            <a:xfrm>
              <a:off x="405576" y="1105506"/>
              <a:ext cx="259468" cy="125968"/>
              <a:chOff x="4067645" y="4382056"/>
              <a:chExt cx="259468" cy="125968"/>
            </a:xfrm>
          </p:grpSpPr>
          <p:cxnSp>
            <p:nvCxnSpPr>
              <p:cNvPr id="262" name="Google Shape;262;p1"/>
              <p:cNvCxnSpPr>
                <a:endCxn id="263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63" name="Google Shape;263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4" name="Google Shape;264;p1"/>
            <p:cNvGrpSpPr/>
            <p:nvPr/>
          </p:nvGrpSpPr>
          <p:grpSpPr>
            <a:xfrm>
              <a:off x="405576" y="1480953"/>
              <a:ext cx="259468" cy="125968"/>
              <a:chOff x="4067645" y="4382056"/>
              <a:chExt cx="259468" cy="125968"/>
            </a:xfrm>
          </p:grpSpPr>
          <p:cxnSp>
            <p:nvCxnSpPr>
              <p:cNvPr id="265" name="Google Shape;265;p1"/>
              <p:cNvCxnSpPr>
                <a:endCxn id="266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66" name="Google Shape;266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7" name="Google Shape;267;p1"/>
            <p:cNvGrpSpPr/>
            <p:nvPr/>
          </p:nvGrpSpPr>
          <p:grpSpPr>
            <a:xfrm>
              <a:off x="405576" y="1856400"/>
              <a:ext cx="259468" cy="125968"/>
              <a:chOff x="4067645" y="4382056"/>
              <a:chExt cx="259468" cy="125968"/>
            </a:xfrm>
          </p:grpSpPr>
          <p:cxnSp>
            <p:nvCxnSpPr>
              <p:cNvPr id="268" name="Google Shape;268;p1"/>
              <p:cNvCxnSpPr>
                <a:endCxn id="269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69" name="Google Shape;269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0" name="Google Shape;270;p1"/>
            <p:cNvGrpSpPr/>
            <p:nvPr/>
          </p:nvGrpSpPr>
          <p:grpSpPr>
            <a:xfrm>
              <a:off x="405576" y="2231847"/>
              <a:ext cx="259468" cy="125968"/>
              <a:chOff x="4067645" y="4382056"/>
              <a:chExt cx="259468" cy="125968"/>
            </a:xfrm>
          </p:grpSpPr>
          <p:cxnSp>
            <p:nvCxnSpPr>
              <p:cNvPr id="271" name="Google Shape;271;p1"/>
              <p:cNvCxnSpPr>
                <a:endCxn id="272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2" name="Google Shape;272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3" name="Google Shape;273;p1"/>
            <p:cNvGrpSpPr/>
            <p:nvPr/>
          </p:nvGrpSpPr>
          <p:grpSpPr>
            <a:xfrm>
              <a:off x="405576" y="2607294"/>
              <a:ext cx="259468" cy="125968"/>
              <a:chOff x="4067645" y="4382056"/>
              <a:chExt cx="259468" cy="125968"/>
            </a:xfrm>
          </p:grpSpPr>
          <p:cxnSp>
            <p:nvCxnSpPr>
              <p:cNvPr id="274" name="Google Shape;274;p1"/>
              <p:cNvCxnSpPr>
                <a:endCxn id="275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5" name="Google Shape;275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6" name="Google Shape;276;p1"/>
            <p:cNvGrpSpPr/>
            <p:nvPr/>
          </p:nvGrpSpPr>
          <p:grpSpPr>
            <a:xfrm>
              <a:off x="405576" y="2982741"/>
              <a:ext cx="259468" cy="125968"/>
              <a:chOff x="4067645" y="4382056"/>
              <a:chExt cx="259468" cy="125968"/>
            </a:xfrm>
          </p:grpSpPr>
          <p:cxnSp>
            <p:nvCxnSpPr>
              <p:cNvPr id="277" name="Google Shape;277;p1"/>
              <p:cNvCxnSpPr>
                <a:endCxn id="278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8" name="Google Shape;278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9" name="Google Shape;279;p1"/>
            <p:cNvGrpSpPr/>
            <p:nvPr/>
          </p:nvGrpSpPr>
          <p:grpSpPr>
            <a:xfrm>
              <a:off x="405576" y="3358188"/>
              <a:ext cx="259468" cy="125968"/>
              <a:chOff x="4067645" y="4382056"/>
              <a:chExt cx="259468" cy="125968"/>
            </a:xfrm>
          </p:grpSpPr>
          <p:cxnSp>
            <p:nvCxnSpPr>
              <p:cNvPr id="280" name="Google Shape;280;p1"/>
              <p:cNvCxnSpPr>
                <a:endCxn id="281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81" name="Google Shape;281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2" name="Google Shape;282;p1"/>
            <p:cNvGrpSpPr/>
            <p:nvPr/>
          </p:nvGrpSpPr>
          <p:grpSpPr>
            <a:xfrm>
              <a:off x="405576" y="3733635"/>
              <a:ext cx="259468" cy="125968"/>
              <a:chOff x="4067645" y="4382056"/>
              <a:chExt cx="259468" cy="125968"/>
            </a:xfrm>
          </p:grpSpPr>
          <p:cxnSp>
            <p:nvCxnSpPr>
              <p:cNvPr id="283" name="Google Shape;283;p1"/>
              <p:cNvCxnSpPr>
                <a:endCxn id="284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84" name="Google Shape;284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5" name="Google Shape;285;p1"/>
            <p:cNvGrpSpPr/>
            <p:nvPr/>
          </p:nvGrpSpPr>
          <p:grpSpPr>
            <a:xfrm>
              <a:off x="405576" y="4109082"/>
              <a:ext cx="259468" cy="125968"/>
              <a:chOff x="4067645" y="4382056"/>
              <a:chExt cx="259468" cy="125968"/>
            </a:xfrm>
          </p:grpSpPr>
          <p:cxnSp>
            <p:nvCxnSpPr>
              <p:cNvPr id="286" name="Google Shape;286;p1"/>
              <p:cNvCxnSpPr>
                <a:endCxn id="287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87" name="Google Shape;287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8" name="Google Shape;288;p1"/>
            <p:cNvGrpSpPr/>
            <p:nvPr/>
          </p:nvGrpSpPr>
          <p:grpSpPr>
            <a:xfrm>
              <a:off x="405576" y="4484529"/>
              <a:ext cx="259468" cy="125968"/>
              <a:chOff x="4067645" y="4382056"/>
              <a:chExt cx="259468" cy="125968"/>
            </a:xfrm>
          </p:grpSpPr>
          <p:cxnSp>
            <p:nvCxnSpPr>
              <p:cNvPr id="289" name="Google Shape;289;p1"/>
              <p:cNvCxnSpPr>
                <a:endCxn id="290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90" name="Google Shape;290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1" name="Google Shape;291;p1"/>
            <p:cNvGrpSpPr/>
            <p:nvPr/>
          </p:nvGrpSpPr>
          <p:grpSpPr>
            <a:xfrm>
              <a:off x="405576" y="4859976"/>
              <a:ext cx="259468" cy="125968"/>
              <a:chOff x="4067645" y="4382056"/>
              <a:chExt cx="259468" cy="125968"/>
            </a:xfrm>
          </p:grpSpPr>
          <p:cxnSp>
            <p:nvCxnSpPr>
              <p:cNvPr id="292" name="Google Shape;292;p1"/>
              <p:cNvCxnSpPr>
                <a:endCxn id="293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93" name="Google Shape;293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4" name="Google Shape;294;p1"/>
            <p:cNvGrpSpPr/>
            <p:nvPr/>
          </p:nvGrpSpPr>
          <p:grpSpPr>
            <a:xfrm>
              <a:off x="405576" y="5235423"/>
              <a:ext cx="259468" cy="125968"/>
              <a:chOff x="4067645" y="4382056"/>
              <a:chExt cx="259468" cy="125968"/>
            </a:xfrm>
          </p:grpSpPr>
          <p:cxnSp>
            <p:nvCxnSpPr>
              <p:cNvPr id="295" name="Google Shape;295;p1"/>
              <p:cNvCxnSpPr>
                <a:endCxn id="296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96" name="Google Shape;296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7" name="Google Shape;297;p1"/>
            <p:cNvGrpSpPr/>
            <p:nvPr/>
          </p:nvGrpSpPr>
          <p:grpSpPr>
            <a:xfrm>
              <a:off x="405576" y="5610870"/>
              <a:ext cx="259468" cy="125968"/>
              <a:chOff x="4067645" y="4382056"/>
              <a:chExt cx="259468" cy="125968"/>
            </a:xfrm>
          </p:grpSpPr>
          <p:cxnSp>
            <p:nvCxnSpPr>
              <p:cNvPr id="298" name="Google Shape;298;p1"/>
              <p:cNvCxnSpPr>
                <a:endCxn id="299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99" name="Google Shape;299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0" name="Google Shape;300;p1"/>
            <p:cNvGrpSpPr/>
            <p:nvPr/>
          </p:nvGrpSpPr>
          <p:grpSpPr>
            <a:xfrm>
              <a:off x="405576" y="5986317"/>
              <a:ext cx="259468" cy="125968"/>
              <a:chOff x="4067645" y="4382056"/>
              <a:chExt cx="259468" cy="125968"/>
            </a:xfrm>
          </p:grpSpPr>
          <p:cxnSp>
            <p:nvCxnSpPr>
              <p:cNvPr id="301" name="Google Shape;301;p1"/>
              <p:cNvCxnSpPr>
                <a:endCxn id="302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2" name="Google Shape;302;p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3" name="Google Shape;303;p1"/>
            <p:cNvGrpSpPr/>
            <p:nvPr/>
          </p:nvGrpSpPr>
          <p:grpSpPr>
            <a:xfrm>
              <a:off x="416571" y="6361757"/>
              <a:ext cx="259468" cy="125968"/>
              <a:chOff x="557976" y="6195272"/>
              <a:chExt cx="259468" cy="125968"/>
            </a:xfrm>
          </p:grpSpPr>
          <p:cxnSp>
            <p:nvCxnSpPr>
              <p:cNvPr id="304" name="Google Shape;304;p1"/>
              <p:cNvCxnSpPr>
                <a:endCxn id="305" idx="2"/>
              </p:cNvCxnSpPr>
              <p:nvPr/>
            </p:nvCxnSpPr>
            <p:spPr>
              <a:xfrm>
                <a:off x="557976" y="6248056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5" name="Google Shape;305;p1"/>
              <p:cNvSpPr/>
              <p:nvPr/>
            </p:nvSpPr>
            <p:spPr>
              <a:xfrm>
                <a:off x="691476" y="6195272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306" name="Google Shape;306;p1"/>
          <p:cNvPicPr preferRelativeResize="0"/>
          <p:nvPr/>
        </p:nvPicPr>
        <p:blipFill rotWithShape="1">
          <a:blip r:embed="rId3">
            <a:alphaModFix/>
          </a:blip>
          <a:srcRect l="15780" t="39959" r="15400" b="40668"/>
          <a:stretch/>
        </p:blipFill>
        <p:spPr>
          <a:xfrm>
            <a:off x="881987" y="5673854"/>
            <a:ext cx="2622014" cy="73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10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1101" name="Google Shape;1101;p10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2" name="Google Shape;1102;p10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설계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2.4 전체</a:t>
              </a: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3" name="Google Shape;1103;p10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4" name="Google Shape;1104;p10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5" name="Google Shape;1105;p10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106;p10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7" name="Google Shape;1107;p10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8" name="Google Shape;1108;p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9" name="Google Shape;1109;p10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0" name="Google Shape;1110;p10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1" name="Google Shape;1111;p10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2" name="Google Shape;1112;p10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3" name="Google Shape;1113;p10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14" name="Google Shape;1114;p10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115" name="Google Shape;1115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7" name="Google Shape;1117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18" name="Google Shape;1118;p1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1119" name="Google Shape;1119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26" name="Google Shape;1126;p10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1127" name="Google Shape;1127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9" name="Google Shape;1129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30" name="Google Shape;1130;p10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1131" name="Google Shape;1131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7" name="Google Shape;1137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38" name="Google Shape;1138;p1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1139" name="Google Shape;1139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0" name="Google Shape;1140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1" name="Google Shape;1141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42" name="Google Shape;1142;p10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1143" name="Google Shape;1143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4" name="Google Shape;1144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5" name="Google Shape;1145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46" name="Google Shape;1146;p10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1147" name="Google Shape;1147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8" name="Google Shape;1148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9" name="Google Shape;1149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50" name="Google Shape;1150;p10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1151" name="Google Shape;1151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2" name="Google Shape;1152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3" name="Google Shape;1153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54" name="Google Shape;1154;p10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1155" name="Google Shape;1155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6" name="Google Shape;1156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7" name="Google Shape;1157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58" name="Google Shape;1158;p1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1159" name="Google Shape;1159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0" name="Google Shape;1160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1" name="Google Shape;1161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62" name="Google Shape;1162;p10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1163" name="Google Shape;1163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4" name="Google Shape;1164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5" name="Google Shape;1165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66" name="Google Shape;1166;p10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1167" name="Google Shape;1167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8" name="Google Shape;1168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9" name="Google Shape;1169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70" name="Google Shape;1170;p10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1171" name="Google Shape;1171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2" name="Google Shape;1172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3" name="Google Shape;1173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74" name="Google Shape;1174;p10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1175" name="Google Shape;1175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6" name="Google Shape;1176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7" name="Google Shape;1177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78" name="Google Shape;1178;p1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1179" name="Google Shape;1179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0" name="Google Shape;1180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1" name="Google Shape;1181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82" name="Google Shape;1182;p10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1183" name="Google Shape;1183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4" name="Google Shape;1184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5" name="Google Shape;1185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86" name="Google Shape;1186;p10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1187" name="Google Shape;1187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8" name="Google Shape;1188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9" name="Google Shape;1189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90" name="Google Shape;1190;p10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1191" name="Google Shape;1191;p1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2" name="Google Shape;1192;p1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3" name="Google Shape;1193;p1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1194" name="Google Shape;119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818" y="1632268"/>
            <a:ext cx="11090706" cy="4243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9" name="Google Shape;2239;g382cba185fb_2_1106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2240" name="Google Shape;2240;g382cba185fb_2_1106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1" name="Google Shape;2241;g382cba185fb_2_1106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설계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2.4 전체</a:t>
              </a: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2" name="Google Shape;2242;g382cba185fb_2_1106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3" name="Google Shape;2243;g382cba185fb_2_110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4" name="Google Shape;2244;g382cba185fb_2_1106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5" name="Google Shape;2245;g382cba185fb_2_1106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6" name="Google Shape;2246;g382cba185fb_2_1106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7" name="Google Shape;2247;g382cba185fb_2_1106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8" name="Google Shape;2248;g382cba185fb_2_1106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9" name="Google Shape;2249;g382cba185fb_2_1106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0" name="Google Shape;2250;g382cba185fb_2_1106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1" name="Google Shape;2251;g382cba185fb_2_1106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2" name="Google Shape;2252;g382cba185fb_2_1106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53" name="Google Shape;2253;g382cba185fb_2_1106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2254" name="Google Shape;2254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55" name="Google Shape;2255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56" name="Google Shape;2256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57" name="Google Shape;2257;g382cba185fb_2_1106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58" name="Google Shape;2258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59" name="Google Shape;2259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0" name="Google Shape;2260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61" name="Google Shape;2261;g382cba185fb_2_1106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262" name="Google Shape;2262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3" name="Google Shape;2263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4" name="Google Shape;2264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65" name="Google Shape;2265;g382cba185fb_2_1106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2266" name="Google Shape;2266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7" name="Google Shape;2267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8" name="Google Shape;2268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69" name="Google Shape;2269;g382cba185fb_2_1106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2270" name="Google Shape;2270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1" name="Google Shape;2271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2" name="Google Shape;2272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73" name="Google Shape;2273;g382cba185fb_2_110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2274" name="Google Shape;2274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5" name="Google Shape;2275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6" name="Google Shape;2276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77" name="Google Shape;2277;g382cba185fb_2_1106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2278" name="Google Shape;2278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9" name="Google Shape;2279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0" name="Google Shape;2280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81" name="Google Shape;2281;g382cba185fb_2_1106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2282" name="Google Shape;2282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3" name="Google Shape;2283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4" name="Google Shape;2284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85" name="Google Shape;2285;g382cba185fb_2_1106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2286" name="Google Shape;2286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7" name="Google Shape;2287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8" name="Google Shape;2288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89" name="Google Shape;2289;g382cba185fb_2_1106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2290" name="Google Shape;2290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1" name="Google Shape;2291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2" name="Google Shape;2292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93" name="Google Shape;2293;g382cba185fb_2_110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2294" name="Google Shape;2294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5" name="Google Shape;2295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6" name="Google Shape;2296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97" name="Google Shape;2297;g382cba185fb_2_1106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2298" name="Google Shape;2298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9" name="Google Shape;2299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0" name="Google Shape;2300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01" name="Google Shape;2301;g382cba185fb_2_1106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2302" name="Google Shape;2302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3" name="Google Shape;2303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4" name="Google Shape;2304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05" name="Google Shape;2305;g382cba185fb_2_1106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2306" name="Google Shape;2306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7" name="Google Shape;2307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8" name="Google Shape;2308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09" name="Google Shape;2309;g382cba185fb_2_1106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2310" name="Google Shape;2310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1" name="Google Shape;2311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2" name="Google Shape;2312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13" name="Google Shape;2313;g382cba185fb_2_110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2314" name="Google Shape;2314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5" name="Google Shape;2315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6" name="Google Shape;2316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17" name="Google Shape;2317;g382cba185fb_2_1106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2318" name="Google Shape;2318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9" name="Google Shape;2319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0" name="Google Shape;2320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21" name="Google Shape;2321;g382cba185fb_2_1106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2322" name="Google Shape;2322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3" name="Google Shape;2323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4" name="Google Shape;2324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25" name="Google Shape;2325;g382cba185fb_2_1106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2326" name="Google Shape;2326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7" name="Google Shape;2327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8" name="Google Shape;2328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29" name="Google Shape;2329;g382cba185fb_2_1106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2330" name="Google Shape;2330;g382cba185fb_2_110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1" name="Google Shape;2331;g382cba185fb_2_110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2" name="Google Shape;2332;g382cba185fb_2_110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2333" name="Google Shape;2333;g382cba185fb_2_1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300" y="1201848"/>
            <a:ext cx="7406922" cy="496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8" name="Google Shape;2338;g382cba185fb_2_1204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2339" name="Google Shape;2339;g382cba185fb_2_120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0" name="Google Shape;2340;g382cba185fb_2_120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 dirty="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 </a:t>
              </a:r>
              <a:r>
                <a:rPr lang="ko-KR" altLang="en-US" sz="2400" b="1" i="1" u="none" strike="noStrike" cap="none" dirty="0" smtClean="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사진</a:t>
              </a:r>
              <a:endParaRPr sz="24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1" name="Google Shape;2341;g382cba185fb_2_1204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2" name="Google Shape;2342;g382cba185fb_2_1204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3" name="Google Shape;2343;g382cba185fb_2_1204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4" name="Google Shape;2344;g382cba185fb_2_1204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5" name="Google Shape;2345;g382cba185fb_2_1204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6" name="Google Shape;2346;g382cba185fb_2_1204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7" name="Google Shape;2347;g382cba185fb_2_1204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8" name="Google Shape;2348;g382cba185fb_2_1204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9" name="Google Shape;2349;g382cba185fb_2_1204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0" name="Google Shape;2350;g382cba185fb_2_1204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1" name="Google Shape;2351;g382cba185fb_2_1204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352" name="Google Shape;2352;g382cba185fb_2_1204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2353" name="Google Shape;2353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4" name="Google Shape;2354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5" name="Google Shape;2355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56" name="Google Shape;2356;g382cba185fb_2_1204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357" name="Google Shape;2357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8" name="Google Shape;2358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9" name="Google Shape;2359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60" name="Google Shape;2360;g382cba185fb_2_120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361" name="Google Shape;2361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2" name="Google Shape;2362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3" name="Google Shape;2363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64" name="Google Shape;2364;g382cba185fb_2_1204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2365" name="Google Shape;2365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6" name="Google Shape;2366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7" name="Google Shape;2367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68" name="Google Shape;2368;g382cba185fb_2_1204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2369" name="Google Shape;2369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0" name="Google Shape;2370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1" name="Google Shape;2371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72" name="Google Shape;2372;g382cba185fb_2_1204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2373" name="Google Shape;2373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4" name="Google Shape;2374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5" name="Google Shape;2375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76" name="Google Shape;2376;g382cba185fb_2_1204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2377" name="Google Shape;2377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8" name="Google Shape;2378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9" name="Google Shape;2379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80" name="Google Shape;2380;g382cba185fb_2_120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2381" name="Google Shape;2381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2" name="Google Shape;2382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3" name="Google Shape;2383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84" name="Google Shape;2384;g382cba185fb_2_1204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2385" name="Google Shape;2385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6" name="Google Shape;2386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7" name="Google Shape;2387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88" name="Google Shape;2388;g382cba185fb_2_1204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2389" name="Google Shape;2389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0" name="Google Shape;2390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1" name="Google Shape;2391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92" name="Google Shape;2392;g382cba185fb_2_1204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2393" name="Google Shape;2393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4" name="Google Shape;2394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5" name="Google Shape;2395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96" name="Google Shape;2396;g382cba185fb_2_1204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2397" name="Google Shape;2397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8" name="Google Shape;2398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9" name="Google Shape;2399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00" name="Google Shape;2400;g382cba185fb_2_120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2401" name="Google Shape;2401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2" name="Google Shape;2402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3" name="Google Shape;2403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04" name="Google Shape;2404;g382cba185fb_2_1204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2405" name="Google Shape;2405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6" name="Google Shape;2406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7" name="Google Shape;2407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08" name="Google Shape;2408;g382cba185fb_2_1204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2409" name="Google Shape;2409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0" name="Google Shape;2410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1" name="Google Shape;2411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12" name="Google Shape;2412;g382cba185fb_2_1204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2413" name="Google Shape;2413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4" name="Google Shape;2414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5" name="Google Shape;2415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16" name="Google Shape;2416;g382cba185fb_2_1204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2417" name="Google Shape;2417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8" name="Google Shape;2418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9" name="Google Shape;2419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20" name="Google Shape;2420;g382cba185fb_2_120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2421" name="Google Shape;2421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2" name="Google Shape;2422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3" name="Google Shape;2423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24" name="Google Shape;2424;g382cba185fb_2_1204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2425" name="Google Shape;2425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6" name="Google Shape;2426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7" name="Google Shape;2427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28" name="Google Shape;2428;g382cba185fb_2_1204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2429" name="Google Shape;2429;g382cba185fb_2_120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30" name="Google Shape;2430;g382cba185fb_2_120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31" name="Google Shape;2431;g382cba185fb_2_120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2432" name="Google Shape;2432;g382cba185fb_2_1204"/>
          <p:cNvPicPr preferRelativeResize="0"/>
          <p:nvPr/>
        </p:nvPicPr>
        <p:blipFill rotWithShape="1">
          <a:blip r:embed="rId3">
            <a:alphaModFix/>
          </a:blip>
          <a:srcRect l="10453" t="31491" r="5451"/>
          <a:stretch/>
        </p:blipFill>
        <p:spPr>
          <a:xfrm>
            <a:off x="3712028" y="1138845"/>
            <a:ext cx="5104312" cy="446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7" name="Google Shape;2437;g382cba185fb_2_130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2438" name="Google Shape;2438;g382cba185fb_2_1302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9" name="Google Shape;2439;g382cba185fb_2_1302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검증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4.1 버튼 디바운스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①                               ②                     ③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btn 신호가 입력되고 10ms 후 지속되면 btn_db가 1 출력 (①, ③)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btn 신호가 입력되고 10ms 전에 신호가 바뀌면 btn_db가 0 출력(②)</a:t>
              </a: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0" name="Google Shape;2440;g382cba185fb_2_1302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1" name="Google Shape;2441;g382cba185fb_2_1302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2" name="Google Shape;2442;g382cba185fb_2_1302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3" name="Google Shape;2443;g382cba185fb_2_1302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4" name="Google Shape;2444;g382cba185fb_2_1302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5" name="Google Shape;2445;g382cba185fb_2_1302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6" name="Google Shape;2446;g382cba185fb_2_1302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7" name="Google Shape;2447;g382cba185fb_2_1302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8" name="Google Shape;2448;g382cba185fb_2_1302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9" name="Google Shape;2449;g382cba185fb_2_1302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0" name="Google Shape;2450;g382cba185fb_2_1302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51" name="Google Shape;2451;g382cba185fb_2_1302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2452" name="Google Shape;2452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3" name="Google Shape;2453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4" name="Google Shape;2454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55" name="Google Shape;2455;g382cba185fb_2_1302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456" name="Google Shape;2456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7" name="Google Shape;2457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8" name="Google Shape;2458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59" name="Google Shape;2459;g382cba185fb_2_1302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460" name="Google Shape;2460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1" name="Google Shape;2461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2" name="Google Shape;2462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63" name="Google Shape;2463;g382cba185fb_2_1302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2464" name="Google Shape;2464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5" name="Google Shape;2465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6" name="Google Shape;2466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67" name="Google Shape;2467;g382cba185fb_2_130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2468" name="Google Shape;2468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9" name="Google Shape;2469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0" name="Google Shape;2470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71" name="Google Shape;2471;g382cba185fb_2_1302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2472" name="Google Shape;2472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3" name="Google Shape;2473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4" name="Google Shape;2474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75" name="Google Shape;2475;g382cba185fb_2_1302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2476" name="Google Shape;2476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7" name="Google Shape;2477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8" name="Google Shape;2478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79" name="Google Shape;2479;g382cba185fb_2_1302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2480" name="Google Shape;2480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1" name="Google Shape;2481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2" name="Google Shape;2482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83" name="Google Shape;2483;g382cba185fb_2_1302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2484" name="Google Shape;2484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5" name="Google Shape;2485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6" name="Google Shape;2486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87" name="Google Shape;2487;g382cba185fb_2_130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2488" name="Google Shape;2488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9" name="Google Shape;2489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0" name="Google Shape;2490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91" name="Google Shape;2491;g382cba185fb_2_1302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2492" name="Google Shape;2492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3" name="Google Shape;2493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4" name="Google Shape;2494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95" name="Google Shape;2495;g382cba185fb_2_1302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2496" name="Google Shape;2496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7" name="Google Shape;2497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8" name="Google Shape;2498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99" name="Google Shape;2499;g382cba185fb_2_1302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2500" name="Google Shape;2500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1" name="Google Shape;2501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2" name="Google Shape;2502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03" name="Google Shape;2503;g382cba185fb_2_1302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2504" name="Google Shape;2504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5" name="Google Shape;2505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6" name="Google Shape;2506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07" name="Google Shape;2507;g382cba185fb_2_130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2508" name="Google Shape;2508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9" name="Google Shape;2509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0" name="Google Shape;2510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11" name="Google Shape;2511;g382cba185fb_2_1302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2512" name="Google Shape;2512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3" name="Google Shape;2513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4" name="Google Shape;2514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15" name="Google Shape;2515;g382cba185fb_2_1302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2516" name="Google Shape;2516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7" name="Google Shape;2517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8" name="Google Shape;2518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19" name="Google Shape;2519;g382cba185fb_2_1302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2520" name="Google Shape;2520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1" name="Google Shape;2521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2" name="Google Shape;2522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23" name="Google Shape;2523;g382cba185fb_2_1302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2524" name="Google Shape;2524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5" name="Google Shape;2525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6" name="Google Shape;2526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27" name="Google Shape;2527;g382cba185fb_2_130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2528" name="Google Shape;2528;g382cba185fb_2_130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9" name="Google Shape;2529;g382cba185fb_2_130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0" name="Google Shape;2530;g382cba185fb_2_130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2531" name="Google Shape;2531;g382cba185fb_2_1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639" y="1930412"/>
            <a:ext cx="10964805" cy="176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g382cba185fb_2_1400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2537" name="Google Shape;2537;g382cba185fb_2_1400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8" name="Google Shape;2538;g382cba185fb_2_1400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검증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4.2 카운트 (btn 신호)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       ①               ②               ③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mode_sel이 1이고 btn_inc 신호가 입력되면 카운트가 10단위로 증가(①, ②)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mode_sel이 1이고 btn_dec 신호가 입력되면 카운트가 10단위로 감소(③)</a:t>
              </a: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9" name="Google Shape;2539;g382cba185fb_2_1400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0" name="Google Shape;2540;g382cba185fb_2_1400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1" name="Google Shape;2541;g382cba185fb_2_1400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2" name="Google Shape;2542;g382cba185fb_2_1400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3" name="Google Shape;2543;g382cba185fb_2_1400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4" name="Google Shape;2544;g382cba185fb_2_140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5" name="Google Shape;2545;g382cba185fb_2_1400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6" name="Google Shape;2546;g382cba185fb_2_1400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7" name="Google Shape;2547;g382cba185fb_2_1400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8" name="Google Shape;2548;g382cba185fb_2_1400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9" name="Google Shape;2549;g382cba185fb_2_1400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550" name="Google Shape;2550;g382cba185fb_2_1400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2551" name="Google Shape;2551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2" name="Google Shape;2552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3" name="Google Shape;2553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54" name="Google Shape;2554;g382cba185fb_2_140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555" name="Google Shape;2555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6" name="Google Shape;2556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7" name="Google Shape;2557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58" name="Google Shape;2558;g382cba185fb_2_1400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559" name="Google Shape;2559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0" name="Google Shape;2560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1" name="Google Shape;2561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62" name="Google Shape;2562;g382cba185fb_2_1400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2563" name="Google Shape;2563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4" name="Google Shape;2564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5" name="Google Shape;2565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66" name="Google Shape;2566;g382cba185fb_2_1400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2567" name="Google Shape;2567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8" name="Google Shape;2568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9" name="Google Shape;2569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70" name="Google Shape;2570;g382cba185fb_2_1400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2571" name="Google Shape;2571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2" name="Google Shape;2572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3" name="Google Shape;2573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74" name="Google Shape;2574;g382cba185fb_2_140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2575" name="Google Shape;2575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6" name="Google Shape;2576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7" name="Google Shape;2577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78" name="Google Shape;2578;g382cba185fb_2_1400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2579" name="Google Shape;2579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0" name="Google Shape;2580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1" name="Google Shape;2581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82" name="Google Shape;2582;g382cba185fb_2_1400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2583" name="Google Shape;2583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4" name="Google Shape;2584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5" name="Google Shape;2585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86" name="Google Shape;2586;g382cba185fb_2_1400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2587" name="Google Shape;2587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8" name="Google Shape;2588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9" name="Google Shape;2589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90" name="Google Shape;2590;g382cba185fb_2_1400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2591" name="Google Shape;2591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2" name="Google Shape;2592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3" name="Google Shape;2593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94" name="Google Shape;2594;g382cba185fb_2_140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2595" name="Google Shape;2595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6" name="Google Shape;2596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7" name="Google Shape;2597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98" name="Google Shape;2598;g382cba185fb_2_1400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2599" name="Google Shape;2599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0" name="Google Shape;2600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1" name="Google Shape;2601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02" name="Google Shape;2602;g382cba185fb_2_1400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2603" name="Google Shape;2603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4" name="Google Shape;2604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5" name="Google Shape;2605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06" name="Google Shape;2606;g382cba185fb_2_1400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2607" name="Google Shape;2607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8" name="Google Shape;2608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9" name="Google Shape;2609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10" name="Google Shape;2610;g382cba185fb_2_1400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2611" name="Google Shape;2611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2" name="Google Shape;2612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3" name="Google Shape;2613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14" name="Google Shape;2614;g382cba185fb_2_140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2615" name="Google Shape;2615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6" name="Google Shape;2616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7" name="Google Shape;2617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18" name="Google Shape;2618;g382cba185fb_2_1400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2619" name="Google Shape;2619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0" name="Google Shape;2620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1" name="Google Shape;2621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22" name="Google Shape;2622;g382cba185fb_2_1400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2623" name="Google Shape;2623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4" name="Google Shape;2624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5" name="Google Shape;2625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26" name="Google Shape;2626;g382cba185fb_2_1400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2627" name="Google Shape;2627;g382cba185fb_2_140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8" name="Google Shape;2628;g382cba185fb_2_140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9" name="Google Shape;2629;g382cba185fb_2_140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2630" name="Google Shape;2630;g382cba185fb_2_14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923" y="1982320"/>
            <a:ext cx="10901779" cy="264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5" name="Google Shape;2635;g382cba185fb_2_1498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2636" name="Google Shape;2636;g382cba185fb_2_1498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7" name="Google Shape;2637;g382cba185fb_2_1498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검증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4.2 카운트 (btn 신호)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       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다운카운트가 시작되고 남은 시간이 0이 되면 done 신호를 1 출력한다.</a:t>
              </a: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8" name="Google Shape;2638;g382cba185fb_2_1498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9" name="Google Shape;2639;g382cba185fb_2_1498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0" name="Google Shape;2640;g382cba185fb_2_1498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1" name="Google Shape;2641;g382cba185fb_2_149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2" name="Google Shape;2642;g382cba185fb_2_1498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3" name="Google Shape;2643;g382cba185fb_2_1498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4" name="Google Shape;2644;g382cba185fb_2_1498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5" name="Google Shape;2645;g382cba185fb_2_1498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6" name="Google Shape;2646;g382cba185fb_2_1498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7" name="Google Shape;2647;g382cba185fb_2_1498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8" name="Google Shape;2648;g382cba185fb_2_1498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649" name="Google Shape;2649;g382cba185fb_2_1498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2650" name="Google Shape;2650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1" name="Google Shape;2651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2" name="Google Shape;2652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53" name="Google Shape;2653;g382cba185fb_2_1498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654" name="Google Shape;2654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5" name="Google Shape;2655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6" name="Google Shape;2656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57" name="Google Shape;2657;g382cba185fb_2_1498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58" name="Google Shape;2658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9" name="Google Shape;2659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0" name="Google Shape;2660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61" name="Google Shape;2661;g382cba185fb_2_149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2662" name="Google Shape;2662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3" name="Google Shape;2663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4" name="Google Shape;2664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65" name="Google Shape;2665;g382cba185fb_2_1498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2666" name="Google Shape;2666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7" name="Google Shape;2667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8" name="Google Shape;2668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69" name="Google Shape;2669;g382cba185fb_2_1498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2670" name="Google Shape;2670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1" name="Google Shape;2671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2" name="Google Shape;2672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73" name="Google Shape;2673;g382cba185fb_2_1498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2674" name="Google Shape;2674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5" name="Google Shape;2675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6" name="Google Shape;2676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77" name="Google Shape;2677;g382cba185fb_2_1498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2678" name="Google Shape;2678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9" name="Google Shape;2679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0" name="Google Shape;2680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81" name="Google Shape;2681;g382cba185fb_2_149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2682" name="Google Shape;2682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3" name="Google Shape;2683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4" name="Google Shape;2684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85" name="Google Shape;2685;g382cba185fb_2_1498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2686" name="Google Shape;2686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7" name="Google Shape;2687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8" name="Google Shape;2688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89" name="Google Shape;2689;g382cba185fb_2_1498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2690" name="Google Shape;2690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1" name="Google Shape;2691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2" name="Google Shape;2692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93" name="Google Shape;2693;g382cba185fb_2_1498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2694" name="Google Shape;2694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5" name="Google Shape;2695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6" name="Google Shape;2696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97" name="Google Shape;2697;g382cba185fb_2_1498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2698" name="Google Shape;2698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9" name="Google Shape;2699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0" name="Google Shape;2700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01" name="Google Shape;2701;g382cba185fb_2_149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2702" name="Google Shape;2702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3" name="Google Shape;2703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4" name="Google Shape;2704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05" name="Google Shape;2705;g382cba185fb_2_1498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2706" name="Google Shape;2706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7" name="Google Shape;2707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8" name="Google Shape;2708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09" name="Google Shape;2709;g382cba185fb_2_1498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2710" name="Google Shape;2710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1" name="Google Shape;2711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2" name="Google Shape;2712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13" name="Google Shape;2713;g382cba185fb_2_1498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2714" name="Google Shape;2714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5" name="Google Shape;2715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6" name="Google Shape;2716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17" name="Google Shape;2717;g382cba185fb_2_1498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2718" name="Google Shape;2718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9" name="Google Shape;2719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0" name="Google Shape;2720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21" name="Google Shape;2721;g382cba185fb_2_149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2722" name="Google Shape;2722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3" name="Google Shape;2723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4" name="Google Shape;2724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25" name="Google Shape;2725;g382cba185fb_2_1498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2726" name="Google Shape;2726;g382cba185fb_2_149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7" name="Google Shape;2727;g382cba185fb_2_149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8" name="Google Shape;2728;g382cba185fb_2_149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2729" name="Google Shape;2729;g382cba185fb_2_14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557" y="1938655"/>
            <a:ext cx="11101355" cy="279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" name="Google Shape;2734;g382cba185fb_2_1596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2735" name="Google Shape;2735;g382cba185fb_2_1596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6" name="Google Shape;2736;g382cba185fb_2_1596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검증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4.2 카운트 (타이머 신호)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       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다운카운트가 시작되고 남은 시간이 0이 되면 done 신호를 1 출력한다.</a:t>
              </a: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7" name="Google Shape;2737;g382cba185fb_2_1596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8" name="Google Shape;2738;g382cba185fb_2_159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9" name="Google Shape;2739;g382cba185fb_2_1596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0" name="Google Shape;2740;g382cba185fb_2_1596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1" name="Google Shape;2741;g382cba185fb_2_1596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2" name="Google Shape;2742;g382cba185fb_2_1596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3" name="Google Shape;2743;g382cba185fb_2_1596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4" name="Google Shape;2744;g382cba185fb_2_1596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5" name="Google Shape;2745;g382cba185fb_2_1596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6" name="Google Shape;2746;g382cba185fb_2_1596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7" name="Google Shape;2747;g382cba185fb_2_1596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748" name="Google Shape;2748;g382cba185fb_2_1596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2749" name="Google Shape;2749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0" name="Google Shape;2750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1" name="Google Shape;2751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52" name="Google Shape;2752;g382cba185fb_2_1596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753" name="Google Shape;2753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4" name="Google Shape;2754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5" name="Google Shape;2755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56" name="Google Shape;2756;g382cba185fb_2_1596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757" name="Google Shape;2757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8" name="Google Shape;2758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9" name="Google Shape;2759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60" name="Google Shape;2760;g382cba185fb_2_1596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2761" name="Google Shape;2761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2" name="Google Shape;2762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3" name="Google Shape;2763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64" name="Google Shape;2764;g382cba185fb_2_1596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2765" name="Google Shape;2765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6" name="Google Shape;2766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7" name="Google Shape;2767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68" name="Google Shape;2768;g382cba185fb_2_159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2769" name="Google Shape;2769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0" name="Google Shape;2770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1" name="Google Shape;2771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72" name="Google Shape;2772;g382cba185fb_2_1596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2773" name="Google Shape;2773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4" name="Google Shape;2774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5" name="Google Shape;2775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76" name="Google Shape;2776;g382cba185fb_2_1596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2777" name="Google Shape;2777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8" name="Google Shape;2778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9" name="Google Shape;2779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80" name="Google Shape;2780;g382cba185fb_2_1596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2781" name="Google Shape;2781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2" name="Google Shape;2782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3" name="Google Shape;2783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84" name="Google Shape;2784;g382cba185fb_2_1596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2785" name="Google Shape;2785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6" name="Google Shape;2786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7" name="Google Shape;2787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88" name="Google Shape;2788;g382cba185fb_2_159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2789" name="Google Shape;2789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0" name="Google Shape;2790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1" name="Google Shape;2791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92" name="Google Shape;2792;g382cba185fb_2_1596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2793" name="Google Shape;2793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4" name="Google Shape;2794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5" name="Google Shape;2795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96" name="Google Shape;2796;g382cba185fb_2_1596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2797" name="Google Shape;2797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8" name="Google Shape;2798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9" name="Google Shape;2799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00" name="Google Shape;2800;g382cba185fb_2_1596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2801" name="Google Shape;2801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02" name="Google Shape;2802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03" name="Google Shape;2803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04" name="Google Shape;2804;g382cba185fb_2_1596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2805" name="Google Shape;2805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06" name="Google Shape;2806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07" name="Google Shape;2807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08" name="Google Shape;2808;g382cba185fb_2_159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2809" name="Google Shape;2809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0" name="Google Shape;2810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1" name="Google Shape;2811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12" name="Google Shape;2812;g382cba185fb_2_1596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2813" name="Google Shape;2813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4" name="Google Shape;2814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5" name="Google Shape;2815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16" name="Google Shape;2816;g382cba185fb_2_1596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2817" name="Google Shape;2817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8" name="Google Shape;2818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9" name="Google Shape;2819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20" name="Google Shape;2820;g382cba185fb_2_1596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2821" name="Google Shape;2821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2" name="Google Shape;2822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3" name="Google Shape;2823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24" name="Google Shape;2824;g382cba185fb_2_1596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2825" name="Google Shape;2825;g382cba185fb_2_159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6" name="Google Shape;2826;g382cba185fb_2_159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7" name="Google Shape;2827;g382cba185fb_2_159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2828" name="Google Shape;2828;g382cba185fb_2_15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557" y="1938655"/>
            <a:ext cx="11101355" cy="279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3" name="Google Shape;2833;g382cba185fb_2_1694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2834" name="Google Shape;2834;g382cba185fb_2_169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5" name="Google Shape;2835;g382cba185fb_2_169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검증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4.3 듀티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         ①                           ②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mode_sel이 0이고 duty_inc 신호가 입력되면 듀티가 1단위로 증가(①)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mode_sel이 0이고 duty_dec 신호가 입력되면 듀티가 1단위로 감소(②)</a:t>
              </a:r>
              <a:endParaRPr/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6" name="Google Shape;2836;g382cba185fb_2_1694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7" name="Google Shape;2837;g382cba185fb_2_1694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8" name="Google Shape;2838;g382cba185fb_2_1694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9" name="Google Shape;2839;g382cba185fb_2_1694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0" name="Google Shape;2840;g382cba185fb_2_1694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1" name="Google Shape;2841;g382cba185fb_2_1694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2" name="Google Shape;2842;g382cba185fb_2_1694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3" name="Google Shape;2843;g382cba185fb_2_1694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4" name="Google Shape;2844;g382cba185fb_2_1694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5" name="Google Shape;2845;g382cba185fb_2_1694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6" name="Google Shape;2846;g382cba185fb_2_1694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847" name="Google Shape;2847;g382cba185fb_2_1694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2848" name="Google Shape;2848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49" name="Google Shape;2849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0" name="Google Shape;2850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51" name="Google Shape;2851;g382cba185fb_2_1694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852" name="Google Shape;2852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3" name="Google Shape;2853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4" name="Google Shape;2854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55" name="Google Shape;2855;g382cba185fb_2_169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856" name="Google Shape;2856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7" name="Google Shape;2857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8" name="Google Shape;2858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59" name="Google Shape;2859;g382cba185fb_2_1694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2860" name="Google Shape;2860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61" name="Google Shape;2861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62" name="Google Shape;2862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63" name="Google Shape;2863;g382cba185fb_2_1694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2864" name="Google Shape;2864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65" name="Google Shape;2865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66" name="Google Shape;2866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67" name="Google Shape;2867;g382cba185fb_2_1694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2868" name="Google Shape;2868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69" name="Google Shape;2869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0" name="Google Shape;2870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71" name="Google Shape;2871;g382cba185fb_2_1694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2872" name="Google Shape;2872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3" name="Google Shape;2873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4" name="Google Shape;2874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75" name="Google Shape;2875;g382cba185fb_2_169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2876" name="Google Shape;2876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7" name="Google Shape;2877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8" name="Google Shape;2878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79" name="Google Shape;2879;g382cba185fb_2_1694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2880" name="Google Shape;2880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1" name="Google Shape;2881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2" name="Google Shape;2882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83" name="Google Shape;2883;g382cba185fb_2_1694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2884" name="Google Shape;2884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5" name="Google Shape;2885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6" name="Google Shape;2886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87" name="Google Shape;2887;g382cba185fb_2_1694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2888" name="Google Shape;2888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9" name="Google Shape;2889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0" name="Google Shape;2890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91" name="Google Shape;2891;g382cba185fb_2_1694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2892" name="Google Shape;2892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3" name="Google Shape;2893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4" name="Google Shape;2894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95" name="Google Shape;2895;g382cba185fb_2_169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2896" name="Google Shape;2896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7" name="Google Shape;2897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8" name="Google Shape;2898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99" name="Google Shape;2899;g382cba185fb_2_1694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2900" name="Google Shape;2900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1" name="Google Shape;2901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2" name="Google Shape;2902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03" name="Google Shape;2903;g382cba185fb_2_1694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2904" name="Google Shape;2904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5" name="Google Shape;2905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6" name="Google Shape;2906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07" name="Google Shape;2907;g382cba185fb_2_1694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2908" name="Google Shape;2908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9" name="Google Shape;2909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0" name="Google Shape;2910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11" name="Google Shape;2911;g382cba185fb_2_1694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2912" name="Google Shape;2912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3" name="Google Shape;2913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4" name="Google Shape;2914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15" name="Google Shape;2915;g382cba185fb_2_169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2916" name="Google Shape;2916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7" name="Google Shape;2917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8" name="Google Shape;2918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19" name="Google Shape;2919;g382cba185fb_2_1694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2920" name="Google Shape;2920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1" name="Google Shape;2921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2" name="Google Shape;2922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23" name="Google Shape;2923;g382cba185fb_2_1694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2924" name="Google Shape;2924;g382cba185fb_2_169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5" name="Google Shape;2925;g382cba185fb_2_16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6" name="Google Shape;2926;g382cba185fb_2_169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2927" name="Google Shape;2927;g382cba185fb_2_16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621" y="2083886"/>
            <a:ext cx="10850489" cy="2276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2" name="Google Shape;2932;g382cba185fb_2_179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2933" name="Google Shape;2933;g382cba185fb_2_1792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4" name="Google Shape;2934;g382cba185fb_2_1792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검증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4.3 듀티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190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duty_done 신호가 들어오면 pwm 출력은 0으로 전환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duty_cycle에 따라 PWM_OUT 조절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5" name="Google Shape;2935;g382cba185fb_2_1792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6" name="Google Shape;2936;g382cba185fb_2_1792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7" name="Google Shape;2937;g382cba185fb_2_1792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8" name="Google Shape;2938;g382cba185fb_2_1792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9" name="Google Shape;2939;g382cba185fb_2_1792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0" name="Google Shape;2940;g382cba185fb_2_1792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1" name="Google Shape;2941;g382cba185fb_2_1792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2" name="Google Shape;2942;g382cba185fb_2_1792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3" name="Google Shape;2943;g382cba185fb_2_1792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4" name="Google Shape;2944;g382cba185fb_2_1792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5" name="Google Shape;2945;g382cba185fb_2_1792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946" name="Google Shape;2946;g382cba185fb_2_1792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2947" name="Google Shape;2947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48" name="Google Shape;2948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49" name="Google Shape;2949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50" name="Google Shape;2950;g382cba185fb_2_1792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951" name="Google Shape;2951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2" name="Google Shape;2952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3" name="Google Shape;2953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54" name="Google Shape;2954;g382cba185fb_2_1792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955" name="Google Shape;2955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6" name="Google Shape;2956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7" name="Google Shape;2957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58" name="Google Shape;2958;g382cba185fb_2_1792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2959" name="Google Shape;2959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0" name="Google Shape;2960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1" name="Google Shape;2961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62" name="Google Shape;2962;g382cba185fb_2_179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2963" name="Google Shape;2963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4" name="Google Shape;2964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5" name="Google Shape;2965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66" name="Google Shape;2966;g382cba185fb_2_1792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2967" name="Google Shape;2967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8" name="Google Shape;2968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9" name="Google Shape;2969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70" name="Google Shape;2970;g382cba185fb_2_1792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2971" name="Google Shape;2971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2" name="Google Shape;2972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3" name="Google Shape;2973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74" name="Google Shape;2974;g382cba185fb_2_1792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2975" name="Google Shape;2975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6" name="Google Shape;2976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7" name="Google Shape;2977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78" name="Google Shape;2978;g382cba185fb_2_1792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2979" name="Google Shape;2979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0" name="Google Shape;2980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1" name="Google Shape;2981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82" name="Google Shape;2982;g382cba185fb_2_179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2983" name="Google Shape;2983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4" name="Google Shape;2984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5" name="Google Shape;2985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86" name="Google Shape;2986;g382cba185fb_2_1792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2987" name="Google Shape;2987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8" name="Google Shape;2988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9" name="Google Shape;2989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90" name="Google Shape;2990;g382cba185fb_2_1792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2991" name="Google Shape;2991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2" name="Google Shape;2992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3" name="Google Shape;2993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94" name="Google Shape;2994;g382cba185fb_2_1792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2995" name="Google Shape;2995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6" name="Google Shape;2996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7" name="Google Shape;2997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98" name="Google Shape;2998;g382cba185fb_2_1792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2999" name="Google Shape;2999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0" name="Google Shape;3000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1" name="Google Shape;3001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02" name="Google Shape;3002;g382cba185fb_2_179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3003" name="Google Shape;3003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4" name="Google Shape;3004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5" name="Google Shape;3005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06" name="Google Shape;3006;g382cba185fb_2_1792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3007" name="Google Shape;3007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8" name="Google Shape;3008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9" name="Google Shape;3009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10" name="Google Shape;3010;g382cba185fb_2_1792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3011" name="Google Shape;3011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2" name="Google Shape;3012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3" name="Google Shape;3013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14" name="Google Shape;3014;g382cba185fb_2_1792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3015" name="Google Shape;3015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6" name="Google Shape;3016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7" name="Google Shape;3017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18" name="Google Shape;3018;g382cba185fb_2_1792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3019" name="Google Shape;3019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0" name="Google Shape;3020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1" name="Google Shape;3021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22" name="Google Shape;3022;g382cba185fb_2_17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3023" name="Google Shape;3023;g382cba185fb_2_179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4" name="Google Shape;3024;g382cba185fb_2_179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5" name="Google Shape;3025;g382cba185fb_2_179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3026" name="Google Shape;3026;g382cba185fb_2_17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928" y="1643330"/>
            <a:ext cx="7763958" cy="277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Google Shape;3031;g382cba185fb_2_1890"/>
          <p:cNvGrpSpPr/>
          <p:nvPr/>
        </p:nvGrpSpPr>
        <p:grpSpPr>
          <a:xfrm rot="-60000">
            <a:off x="151830" y="146051"/>
            <a:ext cx="11839086" cy="6596958"/>
            <a:chOff x="170880" y="146051"/>
            <a:chExt cx="11839086" cy="6596958"/>
          </a:xfrm>
        </p:grpSpPr>
        <p:sp>
          <p:nvSpPr>
            <p:cNvPr id="3032" name="Google Shape;3032;g382cba185fb_2_1890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rgbClr val="BFBFBF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3" name="Google Shape;3033;g382cba185fb_2_1890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rgbClr val="F2F2F2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4" name="Google Shape;3034;g382cba185fb_2_1890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5" name="Google Shape;3035;g382cba185fb_2_1890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6" name="Google Shape;3036;g382cba185fb_2_1890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7" name="Google Shape;3037;g382cba185fb_2_1890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8" name="Google Shape;3038;g382cba185fb_2_1890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9" name="Google Shape;3039;g382cba185fb_2_189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0" name="Google Shape;3040;g382cba185fb_2_1890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1" name="Google Shape;3041;g382cba185fb_2_1890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2" name="Google Shape;3042;g382cba185fb_2_1890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3" name="Google Shape;3043;g382cba185fb_2_1890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4" name="Google Shape;3044;g382cba185fb_2_1890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045" name="Google Shape;3045;g382cba185fb_2_1890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3046" name="Google Shape;3046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7" name="Google Shape;3047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8" name="Google Shape;3048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49" name="Google Shape;3049;g382cba185fb_2_189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3050" name="Google Shape;3050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51" name="Google Shape;3051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52" name="Google Shape;3052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53" name="Google Shape;3053;g382cba185fb_2_1890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3054" name="Google Shape;3054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55" name="Google Shape;3055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56" name="Google Shape;3056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57" name="Google Shape;3057;g382cba185fb_2_1890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58" name="Google Shape;3058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59" name="Google Shape;3059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0" name="Google Shape;3060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61" name="Google Shape;3061;g382cba185fb_2_1890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062" name="Google Shape;3062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3" name="Google Shape;3063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4" name="Google Shape;3064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65" name="Google Shape;3065;g382cba185fb_2_1890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066" name="Google Shape;3066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7" name="Google Shape;3067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8" name="Google Shape;3068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69" name="Google Shape;3069;g382cba185fb_2_189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3070" name="Google Shape;3070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1" name="Google Shape;3071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2" name="Google Shape;3072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73" name="Google Shape;3073;g382cba185fb_2_1890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3074" name="Google Shape;3074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5" name="Google Shape;3075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6" name="Google Shape;3076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77" name="Google Shape;3077;g382cba185fb_2_1890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3078" name="Google Shape;3078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9" name="Google Shape;3079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0" name="Google Shape;3080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81" name="Google Shape;3081;g382cba185fb_2_1890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3082" name="Google Shape;3082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3" name="Google Shape;3083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4" name="Google Shape;3084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85" name="Google Shape;3085;g382cba185fb_2_1890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3086" name="Google Shape;3086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7" name="Google Shape;3087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8" name="Google Shape;3088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89" name="Google Shape;3089;g382cba185fb_2_189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3090" name="Google Shape;3090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1" name="Google Shape;3091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2" name="Google Shape;3092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93" name="Google Shape;3093;g382cba185fb_2_1890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3094" name="Google Shape;3094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5" name="Google Shape;3095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6" name="Google Shape;3096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97" name="Google Shape;3097;g382cba185fb_2_1890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3098" name="Google Shape;3098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9" name="Google Shape;3099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0" name="Google Shape;3100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01" name="Google Shape;3101;g382cba185fb_2_1890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3102" name="Google Shape;3102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3" name="Google Shape;3103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4" name="Google Shape;3104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05" name="Google Shape;3105;g382cba185fb_2_1890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3106" name="Google Shape;3106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7" name="Google Shape;3107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8" name="Google Shape;3108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09" name="Google Shape;3109;g382cba185fb_2_189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3110" name="Google Shape;3110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1" name="Google Shape;3111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2" name="Google Shape;3112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13" name="Google Shape;3113;g382cba185fb_2_1890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3114" name="Google Shape;3114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5" name="Google Shape;3115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6" name="Google Shape;3116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17" name="Google Shape;3117;g382cba185fb_2_1890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3118" name="Google Shape;3118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9" name="Google Shape;3119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20" name="Google Shape;3120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21" name="Google Shape;3121;g382cba185fb_2_1890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3122" name="Google Shape;3122;g382cba185fb_2_1890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23" name="Google Shape;3123;g382cba185fb_2_18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24" name="Google Shape;3124;g382cba185fb_2_1890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125" name="Google Shape;3125;g382cba185fb_2_1890"/>
          <p:cNvGrpSpPr/>
          <p:nvPr/>
        </p:nvGrpSpPr>
        <p:grpSpPr>
          <a:xfrm>
            <a:off x="443676" y="181106"/>
            <a:ext cx="11582433" cy="6459740"/>
            <a:chOff x="405576" y="181106"/>
            <a:chExt cx="11582433" cy="6459740"/>
          </a:xfrm>
        </p:grpSpPr>
        <p:sp>
          <p:nvSpPr>
            <p:cNvPr id="3126" name="Google Shape;3126;g382cba185fb_2_1890"/>
            <p:cNvSpPr/>
            <p:nvPr/>
          </p:nvSpPr>
          <p:spPr>
            <a:xfrm>
              <a:off x="410390" y="181106"/>
              <a:ext cx="11577619" cy="645974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9000000" algn="t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4000"/>
                <a:buFont typeface="Malgun Gothic"/>
                <a:buNone/>
              </a:pPr>
              <a:r>
                <a:rPr lang="en-US" sz="40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이상입니다.</a:t>
              </a:r>
              <a:endPara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감사합니다.</a:t>
              </a:r>
              <a:endParaRPr/>
            </a:p>
          </p:txBody>
        </p:sp>
        <p:grpSp>
          <p:nvGrpSpPr>
            <p:cNvPr id="3127" name="Google Shape;3127;g382cba185fb_2_1890"/>
            <p:cNvGrpSpPr/>
            <p:nvPr/>
          </p:nvGrpSpPr>
          <p:grpSpPr>
            <a:xfrm>
              <a:off x="405576" y="354612"/>
              <a:ext cx="259468" cy="125968"/>
              <a:chOff x="4067645" y="4382056"/>
              <a:chExt cx="259468" cy="125968"/>
            </a:xfrm>
          </p:grpSpPr>
          <p:cxnSp>
            <p:nvCxnSpPr>
              <p:cNvPr id="3128" name="Google Shape;3128;g382cba185fb_2_1890"/>
              <p:cNvCxnSpPr>
                <a:endCxn id="3129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29" name="Google Shape;3129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30" name="Google Shape;3130;g382cba185fb_2_1890"/>
            <p:cNvGrpSpPr/>
            <p:nvPr/>
          </p:nvGrpSpPr>
          <p:grpSpPr>
            <a:xfrm>
              <a:off x="405576" y="730059"/>
              <a:ext cx="259468" cy="125968"/>
              <a:chOff x="4067645" y="4382056"/>
              <a:chExt cx="259468" cy="125968"/>
            </a:xfrm>
          </p:grpSpPr>
          <p:cxnSp>
            <p:nvCxnSpPr>
              <p:cNvPr id="3131" name="Google Shape;3131;g382cba185fb_2_1890"/>
              <p:cNvCxnSpPr>
                <a:endCxn id="3132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32" name="Google Shape;3132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33" name="Google Shape;3133;g382cba185fb_2_1890"/>
            <p:cNvGrpSpPr/>
            <p:nvPr/>
          </p:nvGrpSpPr>
          <p:grpSpPr>
            <a:xfrm>
              <a:off x="405576" y="1105506"/>
              <a:ext cx="259468" cy="125968"/>
              <a:chOff x="4067645" y="4382056"/>
              <a:chExt cx="259468" cy="125968"/>
            </a:xfrm>
          </p:grpSpPr>
          <p:cxnSp>
            <p:nvCxnSpPr>
              <p:cNvPr id="3134" name="Google Shape;3134;g382cba185fb_2_1890"/>
              <p:cNvCxnSpPr>
                <a:endCxn id="3135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35" name="Google Shape;3135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36" name="Google Shape;3136;g382cba185fb_2_1890"/>
            <p:cNvGrpSpPr/>
            <p:nvPr/>
          </p:nvGrpSpPr>
          <p:grpSpPr>
            <a:xfrm>
              <a:off x="405576" y="1480953"/>
              <a:ext cx="259468" cy="125968"/>
              <a:chOff x="4067645" y="4382056"/>
              <a:chExt cx="259468" cy="125968"/>
            </a:xfrm>
          </p:grpSpPr>
          <p:cxnSp>
            <p:nvCxnSpPr>
              <p:cNvPr id="3137" name="Google Shape;3137;g382cba185fb_2_1890"/>
              <p:cNvCxnSpPr>
                <a:endCxn id="3138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38" name="Google Shape;3138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39" name="Google Shape;3139;g382cba185fb_2_1890"/>
            <p:cNvGrpSpPr/>
            <p:nvPr/>
          </p:nvGrpSpPr>
          <p:grpSpPr>
            <a:xfrm>
              <a:off x="405576" y="1856400"/>
              <a:ext cx="259468" cy="125968"/>
              <a:chOff x="4067645" y="4382056"/>
              <a:chExt cx="259468" cy="125968"/>
            </a:xfrm>
          </p:grpSpPr>
          <p:cxnSp>
            <p:nvCxnSpPr>
              <p:cNvPr id="3140" name="Google Shape;3140;g382cba185fb_2_1890"/>
              <p:cNvCxnSpPr>
                <a:endCxn id="3141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41" name="Google Shape;3141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42" name="Google Shape;3142;g382cba185fb_2_1890"/>
            <p:cNvGrpSpPr/>
            <p:nvPr/>
          </p:nvGrpSpPr>
          <p:grpSpPr>
            <a:xfrm>
              <a:off x="405576" y="2231847"/>
              <a:ext cx="259468" cy="125968"/>
              <a:chOff x="4067645" y="4382056"/>
              <a:chExt cx="259468" cy="125968"/>
            </a:xfrm>
          </p:grpSpPr>
          <p:cxnSp>
            <p:nvCxnSpPr>
              <p:cNvPr id="3143" name="Google Shape;3143;g382cba185fb_2_1890"/>
              <p:cNvCxnSpPr>
                <a:endCxn id="3144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44" name="Google Shape;3144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45" name="Google Shape;3145;g382cba185fb_2_1890"/>
            <p:cNvGrpSpPr/>
            <p:nvPr/>
          </p:nvGrpSpPr>
          <p:grpSpPr>
            <a:xfrm>
              <a:off x="405576" y="2607294"/>
              <a:ext cx="259468" cy="125968"/>
              <a:chOff x="4067645" y="4382056"/>
              <a:chExt cx="259468" cy="125968"/>
            </a:xfrm>
          </p:grpSpPr>
          <p:cxnSp>
            <p:nvCxnSpPr>
              <p:cNvPr id="3146" name="Google Shape;3146;g382cba185fb_2_1890"/>
              <p:cNvCxnSpPr>
                <a:endCxn id="3147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47" name="Google Shape;3147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48" name="Google Shape;3148;g382cba185fb_2_1890"/>
            <p:cNvGrpSpPr/>
            <p:nvPr/>
          </p:nvGrpSpPr>
          <p:grpSpPr>
            <a:xfrm>
              <a:off x="405576" y="2982741"/>
              <a:ext cx="259468" cy="125968"/>
              <a:chOff x="4067645" y="4382056"/>
              <a:chExt cx="259468" cy="125968"/>
            </a:xfrm>
          </p:grpSpPr>
          <p:cxnSp>
            <p:nvCxnSpPr>
              <p:cNvPr id="3149" name="Google Shape;3149;g382cba185fb_2_1890"/>
              <p:cNvCxnSpPr>
                <a:endCxn id="3150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50" name="Google Shape;3150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51" name="Google Shape;3151;g382cba185fb_2_1890"/>
            <p:cNvGrpSpPr/>
            <p:nvPr/>
          </p:nvGrpSpPr>
          <p:grpSpPr>
            <a:xfrm>
              <a:off x="405576" y="3358188"/>
              <a:ext cx="259468" cy="125968"/>
              <a:chOff x="4067645" y="4382056"/>
              <a:chExt cx="259468" cy="125968"/>
            </a:xfrm>
          </p:grpSpPr>
          <p:cxnSp>
            <p:nvCxnSpPr>
              <p:cNvPr id="3152" name="Google Shape;3152;g382cba185fb_2_1890"/>
              <p:cNvCxnSpPr>
                <a:endCxn id="3153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53" name="Google Shape;3153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54" name="Google Shape;3154;g382cba185fb_2_1890"/>
            <p:cNvGrpSpPr/>
            <p:nvPr/>
          </p:nvGrpSpPr>
          <p:grpSpPr>
            <a:xfrm>
              <a:off x="405576" y="3733635"/>
              <a:ext cx="259468" cy="125968"/>
              <a:chOff x="4067645" y="4382056"/>
              <a:chExt cx="259468" cy="125968"/>
            </a:xfrm>
          </p:grpSpPr>
          <p:cxnSp>
            <p:nvCxnSpPr>
              <p:cNvPr id="3155" name="Google Shape;3155;g382cba185fb_2_1890"/>
              <p:cNvCxnSpPr>
                <a:endCxn id="3156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56" name="Google Shape;3156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57" name="Google Shape;3157;g382cba185fb_2_1890"/>
            <p:cNvGrpSpPr/>
            <p:nvPr/>
          </p:nvGrpSpPr>
          <p:grpSpPr>
            <a:xfrm>
              <a:off x="405576" y="4109082"/>
              <a:ext cx="259468" cy="125968"/>
              <a:chOff x="4067645" y="4382056"/>
              <a:chExt cx="259468" cy="125968"/>
            </a:xfrm>
          </p:grpSpPr>
          <p:cxnSp>
            <p:nvCxnSpPr>
              <p:cNvPr id="3158" name="Google Shape;3158;g382cba185fb_2_1890"/>
              <p:cNvCxnSpPr>
                <a:endCxn id="3159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59" name="Google Shape;3159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60" name="Google Shape;3160;g382cba185fb_2_1890"/>
            <p:cNvGrpSpPr/>
            <p:nvPr/>
          </p:nvGrpSpPr>
          <p:grpSpPr>
            <a:xfrm>
              <a:off x="405576" y="4484529"/>
              <a:ext cx="259468" cy="125968"/>
              <a:chOff x="4067645" y="4382056"/>
              <a:chExt cx="259468" cy="125968"/>
            </a:xfrm>
          </p:grpSpPr>
          <p:cxnSp>
            <p:nvCxnSpPr>
              <p:cNvPr id="3161" name="Google Shape;3161;g382cba185fb_2_1890"/>
              <p:cNvCxnSpPr>
                <a:endCxn id="3162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62" name="Google Shape;3162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63" name="Google Shape;3163;g382cba185fb_2_1890"/>
            <p:cNvGrpSpPr/>
            <p:nvPr/>
          </p:nvGrpSpPr>
          <p:grpSpPr>
            <a:xfrm>
              <a:off x="405576" y="4859976"/>
              <a:ext cx="259468" cy="125968"/>
              <a:chOff x="4067645" y="4382056"/>
              <a:chExt cx="259468" cy="125968"/>
            </a:xfrm>
          </p:grpSpPr>
          <p:cxnSp>
            <p:nvCxnSpPr>
              <p:cNvPr id="3164" name="Google Shape;3164;g382cba185fb_2_1890"/>
              <p:cNvCxnSpPr>
                <a:endCxn id="3165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65" name="Google Shape;3165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66" name="Google Shape;3166;g382cba185fb_2_1890"/>
            <p:cNvGrpSpPr/>
            <p:nvPr/>
          </p:nvGrpSpPr>
          <p:grpSpPr>
            <a:xfrm>
              <a:off x="405576" y="5235423"/>
              <a:ext cx="259468" cy="125968"/>
              <a:chOff x="4067645" y="4382056"/>
              <a:chExt cx="259468" cy="125968"/>
            </a:xfrm>
          </p:grpSpPr>
          <p:cxnSp>
            <p:nvCxnSpPr>
              <p:cNvPr id="3167" name="Google Shape;3167;g382cba185fb_2_1890"/>
              <p:cNvCxnSpPr>
                <a:endCxn id="3168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68" name="Google Shape;3168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69" name="Google Shape;3169;g382cba185fb_2_1890"/>
            <p:cNvGrpSpPr/>
            <p:nvPr/>
          </p:nvGrpSpPr>
          <p:grpSpPr>
            <a:xfrm>
              <a:off x="405576" y="5610870"/>
              <a:ext cx="259468" cy="125968"/>
              <a:chOff x="4067645" y="4382056"/>
              <a:chExt cx="259468" cy="125968"/>
            </a:xfrm>
          </p:grpSpPr>
          <p:cxnSp>
            <p:nvCxnSpPr>
              <p:cNvPr id="3170" name="Google Shape;3170;g382cba185fb_2_1890"/>
              <p:cNvCxnSpPr>
                <a:endCxn id="3171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71" name="Google Shape;3171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72" name="Google Shape;3172;g382cba185fb_2_1890"/>
            <p:cNvGrpSpPr/>
            <p:nvPr/>
          </p:nvGrpSpPr>
          <p:grpSpPr>
            <a:xfrm>
              <a:off x="405576" y="5986317"/>
              <a:ext cx="259468" cy="125968"/>
              <a:chOff x="4067645" y="4382056"/>
              <a:chExt cx="259468" cy="125968"/>
            </a:xfrm>
          </p:grpSpPr>
          <p:cxnSp>
            <p:nvCxnSpPr>
              <p:cNvPr id="3173" name="Google Shape;3173;g382cba185fb_2_1890"/>
              <p:cNvCxnSpPr>
                <a:endCxn id="3174" idx="2"/>
              </p:cNvCxnSpPr>
              <p:nvPr/>
            </p:nvCxnSpPr>
            <p:spPr>
              <a:xfrm>
                <a:off x="4067645" y="4434840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74" name="Google Shape;3174;g382cba185fb_2_189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75" name="Google Shape;3175;g382cba185fb_2_1890"/>
            <p:cNvGrpSpPr/>
            <p:nvPr/>
          </p:nvGrpSpPr>
          <p:grpSpPr>
            <a:xfrm>
              <a:off x="416571" y="6361757"/>
              <a:ext cx="259468" cy="125968"/>
              <a:chOff x="557976" y="6195272"/>
              <a:chExt cx="259468" cy="125968"/>
            </a:xfrm>
          </p:grpSpPr>
          <p:cxnSp>
            <p:nvCxnSpPr>
              <p:cNvPr id="3176" name="Google Shape;3176;g382cba185fb_2_1890"/>
              <p:cNvCxnSpPr>
                <a:endCxn id="3177" idx="2"/>
              </p:cNvCxnSpPr>
              <p:nvPr/>
            </p:nvCxnSpPr>
            <p:spPr>
              <a:xfrm>
                <a:off x="557976" y="6248056"/>
                <a:ext cx="133500" cy="102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177" name="Google Shape;3177;g382cba185fb_2_1890"/>
              <p:cNvSpPr/>
              <p:nvPr/>
            </p:nvSpPr>
            <p:spPr>
              <a:xfrm>
                <a:off x="691476" y="6195272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3178" name="Google Shape;3178;g382cba185fb_2_1890"/>
          <p:cNvPicPr preferRelativeResize="0"/>
          <p:nvPr/>
        </p:nvPicPr>
        <p:blipFill rotWithShape="1">
          <a:blip r:embed="rId3">
            <a:alphaModFix/>
          </a:blip>
          <a:srcRect l="15780" t="39959" r="15400" b="40668"/>
          <a:stretch/>
        </p:blipFill>
        <p:spPr>
          <a:xfrm>
            <a:off x="881987" y="5673854"/>
            <a:ext cx="2622014" cy="73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312" name="Google Shape;312;p2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목차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개요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설계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 영상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검증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25" name="Google Shape;325;p2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326" name="Google Shape;326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9" name="Google Shape;329;p2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330" name="Google Shape;330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3" name="Google Shape;333;p2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334" name="Google Shape;334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7" name="Google Shape;337;p2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38" name="Google Shape;338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1" name="Google Shape;341;p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2" name="Google Shape;342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5" name="Google Shape;345;p2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46" name="Google Shape;346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9" name="Google Shape;349;p2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350" name="Google Shape;350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3" name="Google Shape;353;p2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354" name="Google Shape;354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7" name="Google Shape;357;p2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358" name="Google Shape;358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1" name="Google Shape;361;p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362" name="Google Shape;362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5" name="Google Shape;365;p2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366" name="Google Shape;366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9" name="Google Shape;369;p2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370" name="Google Shape;370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3" name="Google Shape;373;p2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374" name="Google Shape;374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7" name="Google Shape;377;p2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378" name="Google Shape;378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1" name="Google Shape;381;p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382" name="Google Shape;382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5" name="Google Shape;385;p2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386" name="Google Shape;386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9" name="Google Shape;389;p2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390" name="Google Shape;390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3" name="Google Shape;393;p2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394" name="Google Shape;394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7" name="Google Shape;397;p2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398" name="Google Shape;398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1" name="Google Shape;401;p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402" name="Google Shape;402;p2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405" name="Google Shape;405;p2"/>
          <p:cNvPicPr preferRelativeResize="0"/>
          <p:nvPr/>
        </p:nvPicPr>
        <p:blipFill rotWithShape="1">
          <a:blip r:embed="rId3">
            <a:alphaModFix/>
          </a:blip>
          <a:srcRect l="15780" t="39959" r="15400" b="40668"/>
          <a:stretch/>
        </p:blipFill>
        <p:spPr>
          <a:xfrm>
            <a:off x="881987" y="5673854"/>
            <a:ext cx="2622014" cy="73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411" name="Google Shape;411;p3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개요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1.1 개발 목적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보드의 버튼을 이용하여 PWM을 제어하며 모터의 속도를 조절한다.</a:t>
              </a:r>
              <a:endParaRPr/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모터의 속도는 LED 밝기 및 7-SEG로 육안으로 확인한다.</a:t>
              </a:r>
              <a:endParaRPr/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0초부터 60초의 카운터를 이용하여 전자렌지의 동작 시간을 조절한다.</a:t>
              </a:r>
              <a:endParaRPr/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보드의 버튼을 이용하여 카운터 시간을 조절한다.</a:t>
              </a:r>
              <a:endParaRPr/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카운트 시간은 7-SEG로 육안으로 확인한다.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24" name="Google Shape;424;p3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425" name="Google Shape;425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8" name="Google Shape;428;p3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429" name="Google Shape;429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2" name="Google Shape;432;p3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433" name="Google Shape;433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6" name="Google Shape;436;p3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437" name="Google Shape;437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0" name="Google Shape;440;p3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441" name="Google Shape;441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4" name="Google Shape;444;p3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445" name="Google Shape;445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8" name="Google Shape;448;p3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49" name="Google Shape;449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0" name="Google Shape;450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2" name="Google Shape;452;p3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53" name="Google Shape;453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6" name="Google Shape;456;p3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457" name="Google Shape;457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0" name="Google Shape;460;p3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461" name="Google Shape;461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4" name="Google Shape;464;p3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465" name="Google Shape;465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8" name="Google Shape;468;p3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469" name="Google Shape;469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2" name="Google Shape;472;p3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473" name="Google Shape;473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4" name="Google Shape;474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6" name="Google Shape;476;p3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477" name="Google Shape;477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0" name="Google Shape;480;p3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481" name="Google Shape;481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4" name="Google Shape;484;p3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485" name="Google Shape;485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8" name="Google Shape;488;p3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489" name="Google Shape;489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2" name="Google Shape;492;p3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493" name="Google Shape;493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6" name="Google Shape;496;p3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497" name="Google Shape;497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0" name="Google Shape;500;p3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501" name="Google Shape;501;p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3" name="Google Shape;503;p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509" name="Google Shape;509;p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설계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2.1 버튼 디바운스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이전 상태와 현재 상태를 감지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이전 상태와 현재 상태가 다르면 버튼 상태가 변화함으로 간주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cnt 값을 0으로 초기화 후 wait 값을 1로 설정하여 10ms 카운트 준비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wait 값이 1인 상태에서 10ms 동안 버튼 상태 변화 없으면 안정으로 간주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안정된 상태를 현재 상태에 입력 후 출력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22" name="Google Shape;522;p4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523" name="Google Shape;523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6" name="Google Shape;526;p4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527" name="Google Shape;527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0" name="Google Shape;530;p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531" name="Google Shape;531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4" name="Google Shape;534;p4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535" name="Google Shape;535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8" name="Google Shape;538;p4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539" name="Google Shape;539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42" name="Google Shape;542;p4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543" name="Google Shape;543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46" name="Google Shape;546;p4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547" name="Google Shape;547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50" name="Google Shape;550;p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551" name="Google Shape;551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54" name="Google Shape;554;p4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55" name="Google Shape;555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58" name="Google Shape;558;p4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59" name="Google Shape;559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62" name="Google Shape;562;p4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63" name="Google Shape;563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66" name="Google Shape;566;p4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567" name="Google Shape;567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70" name="Google Shape;570;p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571" name="Google Shape;571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74" name="Google Shape;574;p4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575" name="Google Shape;575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78" name="Google Shape;578;p4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579" name="Google Shape;579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82" name="Google Shape;582;p4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583" name="Google Shape;583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86" name="Google Shape;586;p4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587" name="Google Shape;587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8" name="Google Shape;588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90" name="Google Shape;590;p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591" name="Google Shape;591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94" name="Google Shape;594;p4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595" name="Google Shape;595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7" name="Google Shape;597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98" name="Google Shape;598;p4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599" name="Google Shape;599;p4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5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07" name="Google Shape;607;p5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설계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2.1 버튼 디바운스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20" name="Google Shape;620;p5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621" name="Google Shape;621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2" name="Google Shape;622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3" name="Google Shape;623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24" name="Google Shape;624;p5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625" name="Google Shape;625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6" name="Google Shape;626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7" name="Google Shape;627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28" name="Google Shape;628;p5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629" name="Google Shape;629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0" name="Google Shape;630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1" name="Google Shape;631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32" name="Google Shape;632;p5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633" name="Google Shape;633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4" name="Google Shape;634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5" name="Google Shape;635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36" name="Google Shape;636;p5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637" name="Google Shape;637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8" name="Google Shape;638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9" name="Google Shape;639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40" name="Google Shape;640;p5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641" name="Google Shape;641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3" name="Google Shape;643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44" name="Google Shape;644;p5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645" name="Google Shape;645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6" name="Google Shape;646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7" name="Google Shape;647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48" name="Google Shape;648;p5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649" name="Google Shape;649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52" name="Google Shape;652;p5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653" name="Google Shape;653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4" name="Google Shape;654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5" name="Google Shape;655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56" name="Google Shape;656;p5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657" name="Google Shape;657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9" name="Google Shape;659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60" name="Google Shape;660;p5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661" name="Google Shape;661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3" name="Google Shape;663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64" name="Google Shape;664;p5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65" name="Google Shape;665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6" name="Google Shape;666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7" name="Google Shape;667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68" name="Google Shape;668;p5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9" name="Google Shape;669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0" name="Google Shape;670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1" name="Google Shape;671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72" name="Google Shape;672;p5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673" name="Google Shape;673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4" name="Google Shape;674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76" name="Google Shape;676;p5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677" name="Google Shape;677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80" name="Google Shape;680;p5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681" name="Google Shape;681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3" name="Google Shape;683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84" name="Google Shape;684;p5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685" name="Google Shape;685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88" name="Google Shape;688;p5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689" name="Google Shape;689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92" name="Google Shape;692;p5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693" name="Google Shape;693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4" name="Google Shape;694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96" name="Google Shape;696;p5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697" name="Google Shape;697;p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8" name="Google Shape;698;p5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9" name="Google Shape;699;p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700" name="Google Shape;70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7334" y="1124875"/>
            <a:ext cx="3939190" cy="494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0872" y="1760364"/>
            <a:ext cx="3158379" cy="404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6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707" name="Google Shape;707;p6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설계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2.2 카운터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100MHz를 카운트하는 clk_div 추가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시간 카운트가 진행 중임을 나타내는 running 추가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시간 카운트가 끝남을 나타내는 done 추가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버튼으로 조절하는 PWM과 카운트를 구분하기 위해 mode_sel 추가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mode_sel이 1일 때만 버튼으로 카운트 조절 가능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clk_div가 카운트를 끝내면 시간을 1 감소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현재 시간 카운트 값은 십의 자리와 일의 자리를 통해 FND 모듈로 전송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20" name="Google Shape;720;p6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721" name="Google Shape;721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2" name="Google Shape;722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3" name="Google Shape;723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24" name="Google Shape;724;p6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725" name="Google Shape;725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6" name="Google Shape;726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28" name="Google Shape;728;p6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729" name="Google Shape;729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0" name="Google Shape;730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1" name="Google Shape;731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32" name="Google Shape;732;p6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733" name="Google Shape;733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4" name="Google Shape;734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5" name="Google Shape;735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36" name="Google Shape;736;p6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737" name="Google Shape;737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8" name="Google Shape;738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9" name="Google Shape;739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40" name="Google Shape;740;p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741" name="Google Shape;741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2" name="Google Shape;742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3" name="Google Shape;743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44" name="Google Shape;744;p6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745" name="Google Shape;745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6" name="Google Shape;746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7" name="Google Shape;747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48" name="Google Shape;748;p6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749" name="Google Shape;749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0" name="Google Shape;750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1" name="Google Shape;751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52" name="Google Shape;752;p6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753" name="Google Shape;753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4" name="Google Shape;754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5" name="Google Shape;755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56" name="Google Shape;756;p6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757" name="Google Shape;757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8" name="Google Shape;758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9" name="Google Shape;759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60" name="Google Shape;760;p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761" name="Google Shape;761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2" name="Google Shape;762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3" name="Google Shape;763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64" name="Google Shape;764;p6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765" name="Google Shape;765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6" name="Google Shape;766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7" name="Google Shape;767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68" name="Google Shape;768;p6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769" name="Google Shape;769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0" name="Google Shape;770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1" name="Google Shape;771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72" name="Google Shape;772;p6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73" name="Google Shape;773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4" name="Google Shape;774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5" name="Google Shape;775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76" name="Google Shape;776;p6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77" name="Google Shape;777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8" name="Google Shape;778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9" name="Google Shape;779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80" name="Google Shape;780;p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1" name="Google Shape;781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2" name="Google Shape;782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3" name="Google Shape;783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84" name="Google Shape;784;p6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785" name="Google Shape;785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6" name="Google Shape;786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7" name="Google Shape;787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88" name="Google Shape;788;p6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789" name="Google Shape;789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0" name="Google Shape;790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1" name="Google Shape;791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92" name="Google Shape;792;p6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793" name="Google Shape;793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4" name="Google Shape;794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5" name="Google Shape;795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96" name="Google Shape;796;p6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797" name="Google Shape;797;p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7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805" name="Google Shape;805;p7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설계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2.2 카운터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18" name="Google Shape;818;p7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819" name="Google Shape;819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0" name="Google Shape;820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1" name="Google Shape;821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22" name="Google Shape;822;p7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823" name="Google Shape;823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4" name="Google Shape;824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5" name="Google Shape;825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26" name="Google Shape;826;p7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827" name="Google Shape;827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8" name="Google Shape;828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9" name="Google Shape;829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30" name="Google Shape;830;p7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831" name="Google Shape;831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2" name="Google Shape;832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3" name="Google Shape;833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34" name="Google Shape;834;p7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835" name="Google Shape;835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6" name="Google Shape;836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7" name="Google Shape;837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38" name="Google Shape;838;p7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839" name="Google Shape;839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0" name="Google Shape;840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1" name="Google Shape;841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42" name="Google Shape;842;p7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843" name="Google Shape;843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4" name="Google Shape;844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5" name="Google Shape;845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46" name="Google Shape;846;p7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847" name="Google Shape;847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8" name="Google Shape;848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9" name="Google Shape;849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50" name="Google Shape;850;p7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851" name="Google Shape;851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2" name="Google Shape;852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3" name="Google Shape;853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54" name="Google Shape;854;p7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855" name="Google Shape;855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6" name="Google Shape;856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7" name="Google Shape;857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58" name="Google Shape;858;p7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859" name="Google Shape;859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0" name="Google Shape;860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1" name="Google Shape;861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62" name="Google Shape;862;p7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863" name="Google Shape;863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4" name="Google Shape;864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5" name="Google Shape;865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66" name="Google Shape;866;p7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867" name="Google Shape;867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70" name="Google Shape;870;p7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871" name="Google Shape;871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2" name="Google Shape;872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3" name="Google Shape;873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74" name="Google Shape;874;p7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875" name="Google Shape;875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6" name="Google Shape;876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7" name="Google Shape;877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78" name="Google Shape;878;p7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879" name="Google Shape;879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0" name="Google Shape;880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1" name="Google Shape;881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82" name="Google Shape;882;p7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83" name="Google Shape;883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4" name="Google Shape;884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5" name="Google Shape;885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86" name="Google Shape;886;p7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87" name="Google Shape;887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8" name="Google Shape;888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9" name="Google Shape;889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90" name="Google Shape;890;p7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891" name="Google Shape;891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94" name="Google Shape;894;p7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895" name="Google Shape;895;p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898" name="Google Shape;8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1552" y="921874"/>
            <a:ext cx="4265185" cy="525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8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904" name="Google Shape;904;p8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설계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2.3 듀티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rst이 입력되면 DUTY를 5로 초기화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mode_sel이 0일 때만 버튼으로 듀티 조절 가능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duty_inc 신호가 1이고 duty_cycle이 9보다 작으면 duty 증가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duty_dec 신호가 1이고 duty_cycle이 1보다 크면 duty 감소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duty_done이 1이면 pwm은 0으로 강제 고정 (cnt가 0이 될때 done 출력)</a:t>
              </a:r>
              <a:endParaRPr/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Arial"/>
                <a:buChar char="•"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duty 값은 LED와 모터에 동일한 값으로 연결</a:t>
              </a:r>
              <a:endParaRPr sz="18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17" name="Google Shape;917;p8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918" name="Google Shape;918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21" name="Google Shape;921;p8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922" name="Google Shape;922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25" name="Google Shape;925;p8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926" name="Google Shape;926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29" name="Google Shape;929;p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930" name="Google Shape;930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33" name="Google Shape;933;p8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934" name="Google Shape;934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37" name="Google Shape;937;p8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938" name="Google Shape;938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41" name="Google Shape;941;p8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942" name="Google Shape;942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45" name="Google Shape;945;p8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946" name="Google Shape;946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49" name="Google Shape;949;p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950" name="Google Shape;950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53" name="Google Shape;953;p8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954" name="Google Shape;954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57" name="Google Shape;957;p8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958" name="Google Shape;958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9" name="Google Shape;959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61" name="Google Shape;961;p8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962" name="Google Shape;962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65" name="Google Shape;965;p8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966" name="Google Shape;966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69" name="Google Shape;969;p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970" name="Google Shape;970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73" name="Google Shape;973;p8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974" name="Google Shape;974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77" name="Google Shape;977;p8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978" name="Google Shape;978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81" name="Google Shape;981;p8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982" name="Google Shape;982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85" name="Google Shape;985;p8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986" name="Google Shape;986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89" name="Google Shape;989;p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90" name="Google Shape;990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93" name="Google Shape;993;p8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94" name="Google Shape;994;p8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9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1002" name="Google Shape;1002;p9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/>
              <a:ahLst/>
              <a:cxnLst/>
              <a:rect l="l" t="t" r="r" b="b"/>
              <a:pathLst>
                <a:path w="11832929" h="6395148" extrusionOk="0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90500" dir="5400000" sx="98000" sy="98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/>
              <a:ahLst/>
              <a:cxnLst/>
              <a:rect l="l" t="t" r="r" b="b"/>
              <a:pathLst>
                <a:path w="11760199" h="6386314" extrusionOk="0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0" tIns="216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설계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Malgun Gothic"/>
                <a:buNone/>
              </a:pPr>
              <a:r>
                <a:rPr lang="en-US" sz="2400" b="1" i="1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2.3 듀티</a:t>
              </a: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endParaRPr sz="24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/>
              <a:ahLst/>
              <a:cxnLst/>
              <a:rect l="l" t="t" r="r" b="b"/>
              <a:pathLst>
                <a:path w="11579225" h="219098" extrusionOk="0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/>
              <a:ahLst/>
              <a:cxnLst/>
              <a:rect l="l" t="t" r="r" b="b"/>
              <a:pathLst>
                <a:path w="4282440" h="137248" extrusionOk="0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/>
              <a:ahLst/>
              <a:cxnLst/>
              <a:rect l="l" t="t" r="r" b="b"/>
              <a:pathLst>
                <a:path w="1889760" h="45720" extrusionOk="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/>
              <a:ahLst/>
              <a:cxnLst/>
              <a:rect l="l" t="t" r="r" b="b"/>
              <a:pathLst>
                <a:path w="1097280" h="15240" extrusionOk="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/>
              <a:ahLst/>
              <a:cxnLst/>
              <a:rect l="l" t="t" r="r" b="b"/>
              <a:pathLst>
                <a:path w="1676400" h="83820" extrusionOk="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1" name="Google Shape;1011;p9"/>
            <p:cNvSpPr/>
            <p:nvPr/>
          </p:nvSpPr>
          <p:spPr>
            <a:xfrm rot="10800000">
              <a:off x="276525" y="6455757"/>
              <a:ext cx="604326" cy="91419"/>
            </a:xfrm>
            <a:custGeom>
              <a:avLst/>
              <a:gdLst/>
              <a:ahLst/>
              <a:cxnLst/>
              <a:rect l="l" t="t" r="r" b="b"/>
              <a:pathLst>
                <a:path w="464820" h="45720" extrusionOk="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2" name="Google Shape;1012;p9"/>
            <p:cNvSpPr/>
            <p:nvPr/>
          </p:nvSpPr>
          <p:spPr>
            <a:xfrm rot="10800000">
              <a:off x="276525" y="6471997"/>
              <a:ext cx="366558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3" name="Google Shape;1013;p9"/>
            <p:cNvSpPr/>
            <p:nvPr/>
          </p:nvSpPr>
          <p:spPr>
            <a:xfrm rot="10800000">
              <a:off x="256772" y="6476534"/>
              <a:ext cx="283369" cy="91419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4" name="Google Shape;1014;p9"/>
            <p:cNvSpPr/>
            <p:nvPr/>
          </p:nvSpPr>
          <p:spPr>
            <a:xfrm rot="10800000">
              <a:off x="275624" y="6525879"/>
              <a:ext cx="217395" cy="56347"/>
            </a:xfrm>
            <a:custGeom>
              <a:avLst/>
              <a:gdLst/>
              <a:ahLst/>
              <a:cxnLst/>
              <a:rect l="l" t="t" r="r" b="b"/>
              <a:pathLst>
                <a:path w="281940" h="22860" extrusionOk="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15" name="Google Shape;1015;p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016" name="Google Shape;1016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7" name="Google Shape;1017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8" name="Google Shape;1018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19" name="Google Shape;1019;p9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2" name="Google Shape;1022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23" name="Google Shape;1023;p9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1024" name="Google Shape;1024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5" name="Google Shape;1025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6" name="Google Shape;1026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27" name="Google Shape;1027;p9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1028" name="Google Shape;1028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9" name="Google Shape;1029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0" name="Google Shape;1030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31" name="Google Shape;1031;p9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1032" name="Google Shape;1032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3" name="Google Shape;1033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1036" name="Google Shape;1036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7" name="Google Shape;1037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8" name="Google Shape;1038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39" name="Google Shape;1039;p9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1040" name="Google Shape;1040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1" name="Google Shape;1041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2" name="Google Shape;1042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43" name="Google Shape;1043;p9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1044" name="Google Shape;1044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5" name="Google Shape;1045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1048" name="Google Shape;1048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9" name="Google Shape;1049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0" name="Google Shape;1050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51" name="Google Shape;1051;p9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1052" name="Google Shape;1052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3" name="Google Shape;1053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4" name="Google Shape;1054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55" name="Google Shape;1055;p9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1056" name="Google Shape;1056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7" name="Google Shape;1057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8" name="Google Shape;1058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59" name="Google Shape;1059;p9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1060" name="Google Shape;1060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1" name="Google Shape;1061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2" name="Google Shape;1062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63" name="Google Shape;1063;p9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1064" name="Google Shape;1064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5" name="Google Shape;1065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6" name="Google Shape;1066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67" name="Google Shape;1067;p9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1068" name="Google Shape;1068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9" name="Google Shape;1069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0" name="Google Shape;1070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1" name="Google Shape;1071;p9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1072" name="Google Shape;1072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3" name="Google Shape;1073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4" name="Google Shape;1074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5" name="Google Shape;1075;p9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1076" name="Google Shape;1076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7" name="Google Shape;1077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8" name="Google Shape;1078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9" name="Google Shape;1079;p9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1080" name="Google Shape;1080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1" name="Google Shape;1081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2" name="Google Shape;1082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83" name="Google Shape;1083;p9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1084" name="Google Shape;1084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5" name="Google Shape;1085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6" name="Google Shape;1086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87" name="Google Shape;1087;p9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1088" name="Google Shape;1088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9" name="Google Shape;1089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0" name="Google Shape;1090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91" name="Google Shape;1091;p9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1092" name="Google Shape;1092;p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5F7F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3" name="Google Shape;1093;p9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noFill/>
              <a:ln w="1905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4" name="Google Shape;1094;p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1095" name="Google Shape;10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9094" y="676204"/>
            <a:ext cx="4175810" cy="548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5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와이드스크린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맑은 고딕</vt:lpstr>
      <vt:lpstr>53_Office 테마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kccistc</dc:creator>
  <cp:lastModifiedBy>kccistc</cp:lastModifiedBy>
  <cp:revision>1</cp:revision>
  <dcterms:created xsi:type="dcterms:W3CDTF">2025-05-25T04:14:12Z</dcterms:created>
  <dcterms:modified xsi:type="dcterms:W3CDTF">2025-08-26T03:29:56Z</dcterms:modified>
</cp:coreProperties>
</file>