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0" roundtripDataSignature="AMtx7mgeOGKXzt0HNKcpWtsXoOeyQGb90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1782468" y="1945716"/>
            <a:ext cx="7148146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verilog HDL로</a:t>
            </a:r>
            <a:endParaRPr b="1" i="0" sz="5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DC motor PWM제어 </a:t>
            </a:r>
            <a:endParaRPr b="1" i="0" sz="5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디지털 회로설계 </a:t>
            </a:r>
            <a:endParaRPr b="1" i="0" sz="5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4680439" y="5322278"/>
            <a:ext cx="7148146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June 19,2025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by SIKWON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9" name="Google Shape;159;p10"/>
          <p:cNvCxnSpPr/>
          <p:nvPr/>
        </p:nvCxnSpPr>
        <p:spPr>
          <a:xfrm>
            <a:off x="379379" y="750076"/>
            <a:ext cx="11252844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0" name="Google Shape;160;p10"/>
          <p:cNvSpPr txBox="1"/>
          <p:nvPr/>
        </p:nvSpPr>
        <p:spPr>
          <a:xfrm>
            <a:off x="426137" y="358210"/>
            <a:ext cx="140801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fnd_display.v</a:t>
            </a:r>
            <a:r>
              <a:rPr b="1" lang="en-US" sz="1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1" sz="1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" name="Google Shape;161;p10"/>
          <p:cNvSpPr txBox="1"/>
          <p:nvPr/>
        </p:nvSpPr>
        <p:spPr>
          <a:xfrm>
            <a:off x="379379" y="2347546"/>
            <a:ext cx="18473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" name="Google Shape;162;p10"/>
          <p:cNvSpPr txBox="1"/>
          <p:nvPr/>
        </p:nvSpPr>
        <p:spPr>
          <a:xfrm>
            <a:off x="205296" y="785589"/>
            <a:ext cx="6918922" cy="5632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`timescale 1ns / 1ps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module fnd_display(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input clock_100Mhz, // 100 Mhz clock source on Basys 3 FPGA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input [1:0] in1_in2,  // motor direction switch sw[0] sw[1]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input [3:0] display_number,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output [3:0] an,    // anode signals of the 7-segment LED display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output [6:0] seg,    // cathode patterns of the 7-segment LED display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output dp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parameter T250_MS = 25000000;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parameter T500_MS = 50000000;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parameter FORWARD =  4'b1010;      // f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parameter BACKWARD =  4'b1011;     // 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reg [3:0] LED_BCD;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reg [26:0] fnd_toggle_counter;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reg dis_mode = 1'b1;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reg [19:0] refresh_counter; // 20-bit for creating 10.5ms refresh period or 380Hz refresh rate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// the first 2 MSB bits for creating 4 LED-activating signals with 2.6ms digit period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// bin 0011 1111 1111 1111 1111  &lt;---&gt; dec 262143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// org wire [1:0] LED_activating_counter;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reg  [1:0] LED_activating_counter;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// count         0    -&gt;  1  -&gt;  2  -&gt;  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// activates    LED1    LED2   LED3   LED4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// and repeat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endParaRPr/>
          </a:p>
        </p:txBody>
      </p:sp>
      <p:sp>
        <p:nvSpPr>
          <p:cNvPr id="163" name="Google Shape;163;p10"/>
          <p:cNvSpPr txBox="1"/>
          <p:nvPr/>
        </p:nvSpPr>
        <p:spPr>
          <a:xfrm>
            <a:off x="6965614" y="834166"/>
            <a:ext cx="4749121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always @(posedge clock_100Mhz)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begin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refresh_counter &lt;= refresh_counter + 1;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if (fnd_toggle_counter &gt;= 99_999_999) begin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fnd_toggle_counter &lt;=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dis_mode &lt;= ~dis_mode;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end else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fnd_toggle_counter &lt;= fnd_toggle_counter + 1;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end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// org assign LED_activating_counter = refresh_counter[19:18];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// anode activating signals for 4 LEDs, digit period of 2.6ms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// decoder to generate anode signals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reg dp_toggle = 1'b0;    // toggle per every 1 sec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reg r_dp;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reg [3:0] r_an;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assign an = r_an;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8" name="Google Shape;168;p11"/>
          <p:cNvCxnSpPr/>
          <p:nvPr/>
        </p:nvCxnSpPr>
        <p:spPr>
          <a:xfrm>
            <a:off x="379379" y="750076"/>
            <a:ext cx="11252844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9" name="Google Shape;169;p11"/>
          <p:cNvSpPr txBox="1"/>
          <p:nvPr/>
        </p:nvSpPr>
        <p:spPr>
          <a:xfrm>
            <a:off x="426137" y="358210"/>
            <a:ext cx="140801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fnd_display.v</a:t>
            </a:r>
            <a:r>
              <a:rPr b="1" lang="en-US" sz="1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1" sz="1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" name="Google Shape;170;p11"/>
          <p:cNvSpPr txBox="1"/>
          <p:nvPr/>
        </p:nvSpPr>
        <p:spPr>
          <a:xfrm>
            <a:off x="379379" y="2347546"/>
            <a:ext cx="18473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" name="Google Shape;171;p11"/>
          <p:cNvSpPr txBox="1"/>
          <p:nvPr/>
        </p:nvSpPr>
        <p:spPr>
          <a:xfrm>
            <a:off x="564110" y="834166"/>
            <a:ext cx="4419736" cy="5262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always @(*)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begin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// org case(LED_activating_counter)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case(refresh_counter[19:18])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2'b00: begin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r_an &lt;= 4'b0111;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// activate LED1 and Deactivate LED2, LED3, LED4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// LED_BCD &lt;= display_number/1000;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if (dis_mode == 1'b1) begin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if (in1_in2 == 2'b10)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LED_BCD &lt;= FORWARD;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else if (in1_in2 == 2'b01)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LED_BCD &lt;= BACKWARD;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else LED_BCD &lt;=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end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else r_an &lt;= 4'b1111;    // 1'st digit off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r_dp &lt;= 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// the first digit of the 16-bit number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end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2'b01: begin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r_an &lt;= 4'b1011;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// activate LED2 and Deactivate LED1, LED3, LED4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LED_BCD = (display_number % 1000)/100;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// the second digit of the 16-bit number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// r_dp &lt;= dp_toggle;  // dp toggle every 1 sec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r_dp &lt;= 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end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2" name="Google Shape;172;p11"/>
          <p:cNvSpPr txBox="1"/>
          <p:nvPr/>
        </p:nvSpPr>
        <p:spPr>
          <a:xfrm>
            <a:off x="6792880" y="834166"/>
            <a:ext cx="4363695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2'b10: begin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r_an &lt;= 4'b1101;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// activate LED3 and Deactivate LED2, LED1, LED4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LED_BCD &lt;= ((display_number % 1000)%100)/10;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// the third digit of the 16-bit number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r_dp &lt;= 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end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2'b11: begin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r_an &lt;= 4'b1110;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// activate LED4 and Deactivate LED2, LED3, LED1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LED_BCD &lt;= ((display_number % 1000)%100)%10;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// the fourth digit of the 16-bit number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r_dp &lt;= 1;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end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endcase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end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reg [6:0] r_fnd_dis;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assign seg = r_fnd_dis;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// assign dp = r_dp;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7" name="Google Shape;177;p12"/>
          <p:cNvCxnSpPr/>
          <p:nvPr/>
        </p:nvCxnSpPr>
        <p:spPr>
          <a:xfrm>
            <a:off x="379379" y="750076"/>
            <a:ext cx="11252844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8" name="Google Shape;178;p12"/>
          <p:cNvSpPr txBox="1"/>
          <p:nvPr/>
        </p:nvSpPr>
        <p:spPr>
          <a:xfrm>
            <a:off x="426137" y="358210"/>
            <a:ext cx="140801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fnd_display.v</a:t>
            </a:r>
            <a:r>
              <a:rPr b="1" lang="en-US" sz="1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1" sz="1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9" name="Google Shape;179;p12"/>
          <p:cNvSpPr txBox="1"/>
          <p:nvPr/>
        </p:nvSpPr>
        <p:spPr>
          <a:xfrm>
            <a:off x="379379" y="2347546"/>
            <a:ext cx="18473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p12"/>
          <p:cNvSpPr txBox="1"/>
          <p:nvPr/>
        </p:nvSpPr>
        <p:spPr>
          <a:xfrm>
            <a:off x="564110" y="889760"/>
            <a:ext cx="3760581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// Cathode patterns of the 7-segment LED display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always @(*)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begin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case(LED_BCD)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4'b0000: r_fnd_dis &lt;= 7'b0000001; // "0"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4'b0001: r_fnd_dis &lt;= 7'b1001111; // "1"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4'b0010: r_fnd_dis &lt;= 7'b0010010; // "2"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4'b0011: r_fnd_dis &lt;= 7'b0000110; // "3"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4'b0100: r_fnd_dis &lt;= 7'b1001100; // "4"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4'b0101: r_fnd_dis &lt;= 7'b0100100; // "5"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4'b0110: r_fnd_dis &lt;= 7'b0100000; // "6"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4'b0111: r_fnd_dis &lt;= 7'b0001111; // "7"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4'b1000: r_fnd_dis &lt;= 7'b0000000; // "8"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4'b1001: r_fnd_dis &lt;= 7'b0000100; // "9"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4'b1010: r_fnd_dis &lt;= 7'b0111000; // "f"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4'b1011: r_fnd_dis &lt;= 7'b1100000; // "b"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default: r_fnd_dis &lt;= 7'b0000001; // "0"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endcase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end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endmodule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Google Shape;185;p13"/>
          <p:cNvCxnSpPr/>
          <p:nvPr/>
        </p:nvCxnSpPr>
        <p:spPr>
          <a:xfrm>
            <a:off x="379379" y="750076"/>
            <a:ext cx="11252844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6" name="Google Shape;186;p13"/>
          <p:cNvSpPr txBox="1"/>
          <p:nvPr/>
        </p:nvSpPr>
        <p:spPr>
          <a:xfrm>
            <a:off x="816477" y="248251"/>
            <a:ext cx="88197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dff.v</a:t>
            </a:r>
            <a:r>
              <a:rPr b="1" lang="en-US" sz="1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1" sz="18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7" name="Google Shape;187;p13"/>
          <p:cNvSpPr txBox="1"/>
          <p:nvPr/>
        </p:nvSpPr>
        <p:spPr>
          <a:xfrm>
            <a:off x="379379" y="2347546"/>
            <a:ext cx="18473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8" name="Google Shape;188;p13"/>
          <p:cNvSpPr txBox="1"/>
          <p:nvPr/>
        </p:nvSpPr>
        <p:spPr>
          <a:xfrm>
            <a:off x="564110" y="792865"/>
            <a:ext cx="5585953" cy="3600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`timescale 1ns / 1ps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//-------------------  DFF -----------------------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// Debouncing DFFs for push buttons on FPGA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// 4Hz 주파수의 1주기가 250ms 100MHz/4 --&gt; 25,000,000cycle을 count하면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// w_clk4hz_enable이 1로 set되어 en이 1로 mapping 된다.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module DFF 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input clk,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input en,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input D,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output reg Q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);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always @(posedge clk)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begin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if (en == 1) // slow clock enable signal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Q &lt;= D;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end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endmodule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3" name="Google Shape;193;p14"/>
          <p:cNvCxnSpPr/>
          <p:nvPr/>
        </p:nvCxnSpPr>
        <p:spPr>
          <a:xfrm>
            <a:off x="379379" y="750076"/>
            <a:ext cx="11252844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4" name="Google Shape;194;p14"/>
          <p:cNvSpPr txBox="1"/>
          <p:nvPr/>
        </p:nvSpPr>
        <p:spPr>
          <a:xfrm>
            <a:off x="115484" y="226856"/>
            <a:ext cx="291939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constraints file</a:t>
            </a:r>
            <a:r>
              <a:rPr b="1" lang="en-US" sz="1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1" sz="18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5" name="Google Shape;195;p14"/>
          <p:cNvSpPr txBox="1"/>
          <p:nvPr/>
        </p:nvSpPr>
        <p:spPr>
          <a:xfrm>
            <a:off x="379379" y="2347546"/>
            <a:ext cx="18473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p14"/>
          <p:cNvSpPr txBox="1"/>
          <p:nvPr/>
        </p:nvSpPr>
        <p:spPr>
          <a:xfrm>
            <a:off x="564110" y="792865"/>
            <a:ext cx="6750566" cy="4708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## This file is a general </a:t>
            </a:r>
            <a:r>
              <a:rPr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.xdc </a:t>
            </a: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for the Basys3 rev B board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## To use it in a project: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## - uncomment the lines corresponding to used pins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## - rename the used ports (in each line, after get_ports) according to the top level signal names in the project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## Clock signal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set_property -dict { PACKAGE_PIN W5   IOSTANDARD LVCMOS33 } [get_ports clk]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create_clock -add -name sys_clk_pin -period 10.00 -waveform {0 5} [get_ports clk]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## Switches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set_property -dict { PACKAGE_PIN V17   IOSTANDARD LVCMOS33 } [get_ports {motor_direction[0]}]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set_property -dict { PACKAGE_PIN V16   IOSTANDARD LVCMOS33 } [get_ports {motor_direction[1]}]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## LEDs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set_property -dict { PACKAGE_PIN U16   IOSTANDARD LVCMOS33 } [get_ports PWM_OUT_LED 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##7 Segment Display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set_property -dict { PACKAGE_PIN W7   IOSTANDARD LVCMOS33 } [get_ports {seg[6]}]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set_property -dict { PACKAGE_PIN W6   IOSTANDARD LVCMOS33 } [get_ports {seg[5]}]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set_property -dict { PACKAGE_PIN U8   IOSTANDARD LVCMOS33 } [get_ports {seg[4]}]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set_property -dict { PACKAGE_PIN V8   IOSTANDARD LVCMOS33 } [get_ports {seg[3]}]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set_property -dict { PACKAGE_PIN U5   IOSTANDARD LVCMOS33 } [get_ports {seg[2]}]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set_property -dict { PACKAGE_PIN V5   IOSTANDARD LVCMOS33 } [get_ports {seg[1]}]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set_property -dict { PACKAGE_PIN U7   IOSTANDARD LVCMOS33 } [get_ports {seg[0]}]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set_property -dict { PACKAGE_PIN V7   IOSTANDARD LVCMOS33 } [get_ports dp]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set_property -dict { PACKAGE_PIN U2   IOSTANDARD LVCMOS33 } [get_ports {an[0]}]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set_property -dict { PACKAGE_PIN U4   IOSTANDARD LVCMOS33 } [get_ports {an[1]}]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set_property -dict { PACKAGE_PIN V4   IOSTANDARD LVCMOS33 } [get_ports {an[2]}]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set_property -dict { PACKAGE_PIN W4   IOSTANDARD LVCMOS33 } [get_ports {an[3]}]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1" name="Google Shape;201;p15"/>
          <p:cNvCxnSpPr/>
          <p:nvPr/>
        </p:nvCxnSpPr>
        <p:spPr>
          <a:xfrm>
            <a:off x="379379" y="750076"/>
            <a:ext cx="11252844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2" name="Google Shape;202;p15"/>
          <p:cNvSpPr txBox="1"/>
          <p:nvPr/>
        </p:nvSpPr>
        <p:spPr>
          <a:xfrm>
            <a:off x="115484" y="226856"/>
            <a:ext cx="291939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constraints file</a:t>
            </a:r>
            <a:r>
              <a:rPr b="1" lang="en-US" sz="1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1" sz="18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3" name="Google Shape;203;p15"/>
          <p:cNvSpPr txBox="1"/>
          <p:nvPr/>
        </p:nvSpPr>
        <p:spPr>
          <a:xfrm>
            <a:off x="379379" y="2347546"/>
            <a:ext cx="18473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p15"/>
          <p:cNvSpPr txBox="1"/>
          <p:nvPr/>
        </p:nvSpPr>
        <p:spPr>
          <a:xfrm>
            <a:off x="564110" y="792865"/>
            <a:ext cx="6559809" cy="449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##Buttons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#set_property -dict { PACKAGE_PIN U18   IOSTANDARD LVCMOS33 } [get_ports btnC]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#set_property -dict { PACKAGE_PIN T18   IOSTANDARD LVCMOS33 } [get_ports btnU]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set_property -dict { PACKAGE_PIN T18   IOSTANDARD LVCMOS33 } [get_ports increase_duty_btn]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#set_property -dict { PACKAGE_PIN W19   IOSTANDARD LVCMOS33 } [get_ports btnL]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#set_property -dict { PACKAGE_PIN T17   IOSTANDARD LVCMOS33 } [get_ports btnR]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#set_property -dict { PACKAGE_PIN U17   IOSTANDARD LVCMOS33 } [get_ports btnD]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set_property -dict { PACKAGE_PIN U17   IOSTANDARD LVCMOS33 } [get_ports decrease_duty_btn]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##Pmod Header JA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set_property -dict { PACKAGE_PIN J1   IOSTANDARD LVCMOS33 } [get_ports {PWM_OUT}]; #Sch name = JA1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set_property -dict { PACKAGE_PIN L2   IOSTANDARD LVCMOS33 } [get_ports {in1_in2[0]}]; #Sch name = JA2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set_property -dict { PACKAGE_PIN J2   IOSTANDARD LVCMOS33 } [get_ports {in1_in2[1]}]; #Sch name = JA3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#set_property -dict { PACKAGE_PIN G2   IOSTANDARD LVCMOS33 } [get_ports {JA[3]}];#Sch name = JA4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#set_property -dict { PACKAGE_PIN H1   IOSTANDARD LVCMOS33 } [get_ports {JA[4]}];#Sch name = JA7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#set_property -dict { PACKAGE_PIN K2   IOSTANDARD LVCMOS33 } [get_ports {JA[5]}];#Sch name = JA8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#set_property -dict { PACKAGE_PIN H2   IOSTANDARD LVCMOS33 } [get_ports {JA[6]}];#Sch name = JA9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#set_property -dict { PACKAGE_PIN G3   IOSTANDARD LVCMOS33 } [get_ports {JA[7]}];#Sch name = JA10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## Configuration options, can be used for all designs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set_property CONFIG_VOLTAGE 3.3 [current_design]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set_property CFGBVS VCCO [current_design]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## SPI configuration mode options for QSPI boot, can be used for all designs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set_property BITSTREAM.GENERAL.COMPRESS TRUE [current_design]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set_property BITSTREAM.CONFIG.CONFIGRATE 33 [current_design]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set_property CONFIG_MODE SPIx4 [current_design]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Google Shape;90;p2"/>
          <p:cNvCxnSpPr/>
          <p:nvPr/>
        </p:nvCxnSpPr>
        <p:spPr>
          <a:xfrm>
            <a:off x="379379" y="750076"/>
            <a:ext cx="11252844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1" name="Google Shape;91;p2"/>
          <p:cNvSpPr txBox="1"/>
          <p:nvPr/>
        </p:nvSpPr>
        <p:spPr>
          <a:xfrm>
            <a:off x="866563" y="186345"/>
            <a:ext cx="343292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en-US" sz="2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basys3 pmod 포트</a:t>
            </a:r>
            <a:endParaRPr b="1" sz="28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2;p2"/>
          <p:cNvSpPr txBox="1"/>
          <p:nvPr/>
        </p:nvSpPr>
        <p:spPr>
          <a:xfrm>
            <a:off x="379379" y="2347546"/>
            <a:ext cx="18473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https://digilent.com/reference/_media/reference/programmable-logic/basys-3/basys3-pinout.png" id="93" name="Google Shape;9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9488" y="1299914"/>
            <a:ext cx="10689466" cy="4661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Google Shape;98;p3"/>
          <p:cNvCxnSpPr/>
          <p:nvPr/>
        </p:nvCxnSpPr>
        <p:spPr>
          <a:xfrm>
            <a:off x="379379" y="750076"/>
            <a:ext cx="11252844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9" name="Google Shape;99;p3"/>
          <p:cNvSpPr txBox="1"/>
          <p:nvPr/>
        </p:nvSpPr>
        <p:spPr>
          <a:xfrm>
            <a:off x="866563" y="186345"/>
            <a:ext cx="343292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en-US" sz="2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basys3 pmod 포트</a:t>
            </a:r>
            <a:endParaRPr b="1" sz="28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p3"/>
          <p:cNvSpPr txBox="1"/>
          <p:nvPr/>
        </p:nvSpPr>
        <p:spPr>
          <a:xfrm>
            <a:off x="379379" y="2347546"/>
            <a:ext cx="18473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https://digilent.com/reference/_media/basys3-_basic_io_block_diagram.png?w=600&amp;tok=2661a2" id="101" name="Google Shape;10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274" y="1320378"/>
            <a:ext cx="6354229" cy="52070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digilent.com/reference/_media/basys3-_seven_segment_display_driving.png?w=600&amp;tok=0639f2" id="102" name="Google Shape;10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58923" y="1396070"/>
            <a:ext cx="4334540" cy="34395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Google Shape;107;p4"/>
          <p:cNvCxnSpPr/>
          <p:nvPr/>
        </p:nvCxnSpPr>
        <p:spPr>
          <a:xfrm>
            <a:off x="379379" y="750076"/>
            <a:ext cx="11252844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8" name="Google Shape;108;p4"/>
          <p:cNvSpPr txBox="1"/>
          <p:nvPr/>
        </p:nvSpPr>
        <p:spPr>
          <a:xfrm>
            <a:off x="259695" y="226856"/>
            <a:ext cx="440729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en-US" sz="2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DC Motor PWM control</a:t>
            </a:r>
            <a:endParaRPr b="1" sz="28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" name="Google Shape;109;p4"/>
          <p:cNvSpPr txBox="1"/>
          <p:nvPr/>
        </p:nvSpPr>
        <p:spPr>
          <a:xfrm>
            <a:off x="379379" y="2347546"/>
            <a:ext cx="18473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0" name="Google Shape;11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695" y="941646"/>
            <a:ext cx="6800862" cy="5471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80241" y="941646"/>
            <a:ext cx="4953255" cy="3880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" name="Google Shape;116;p5"/>
          <p:cNvCxnSpPr/>
          <p:nvPr/>
        </p:nvCxnSpPr>
        <p:spPr>
          <a:xfrm>
            <a:off x="379379" y="750076"/>
            <a:ext cx="11252844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7" name="Google Shape;117;p5"/>
          <p:cNvSpPr txBox="1"/>
          <p:nvPr/>
        </p:nvSpPr>
        <p:spPr>
          <a:xfrm>
            <a:off x="259695" y="226856"/>
            <a:ext cx="440729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en-US" sz="2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DC Motor PWM control</a:t>
            </a:r>
            <a:endParaRPr b="1" sz="28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p5"/>
          <p:cNvSpPr txBox="1"/>
          <p:nvPr/>
        </p:nvSpPr>
        <p:spPr>
          <a:xfrm>
            <a:off x="379379" y="2347546"/>
            <a:ext cx="18473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https://postfiles.pstatic.net/MjAyMjAzMzBfMjQ1/MDAxNjQ4NjA3OTA1Nzky.liJpW7s4J885lOKK14YB1aYUGJpetw6_HSmK7yx2vGIg.qkzsNeT6nyX6c2W5UIfKaoBBkX2oyjXx_CybXwY5n9Ug.PNG.sikwon1/image.png?type=w773" id="119" name="Google Shape;11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4406" y="1148861"/>
            <a:ext cx="4200525" cy="54688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Google Shape;124;p6"/>
          <p:cNvCxnSpPr/>
          <p:nvPr/>
        </p:nvCxnSpPr>
        <p:spPr>
          <a:xfrm>
            <a:off x="379379" y="750076"/>
            <a:ext cx="11252844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5" name="Google Shape;125;p6"/>
          <p:cNvSpPr txBox="1"/>
          <p:nvPr/>
        </p:nvSpPr>
        <p:spPr>
          <a:xfrm>
            <a:off x="926131" y="413362"/>
            <a:ext cx="153413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pwm_dcmotor.v</a:t>
            </a:r>
            <a:endParaRPr b="1" sz="1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" name="Google Shape;126;p6"/>
          <p:cNvSpPr txBox="1"/>
          <p:nvPr/>
        </p:nvSpPr>
        <p:spPr>
          <a:xfrm>
            <a:off x="379379" y="2347546"/>
            <a:ext cx="18473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" name="Google Shape;127;p6"/>
          <p:cNvSpPr txBox="1"/>
          <p:nvPr/>
        </p:nvSpPr>
        <p:spPr>
          <a:xfrm>
            <a:off x="379379" y="856357"/>
            <a:ext cx="6091200" cy="56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module pwm_dcmotor 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input clk,   // 100MHz clock input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input increase_duty_btn,   // input to increase 10% duty cycle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input decrease_duty_btn,   // input to decrease 10% duty cycle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input [1:0] motor_direction,  // sw0 sw1 : motor direction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output PWM_OUT,       // 10MHz PWM output signal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output PWM_OUT_LED,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output [1:0] in1_in2,  // motor direction switch sw[0] sw[1]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output [3:0] an,    // anode signals of the 7-segment LED display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output [6:0] seg,    // cathode patterns of the 7-segment LED display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output dp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/*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in1   in2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0    1   :  역방향 회전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1    0   :  정방향 회전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1    1   :  브레이크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wire w_debounced_inc_btn;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wire w_debounced_dec_btn;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wire [3:0] w_DUTY_CYCLE;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debounce_pushbutton u_debounce_pushbutton 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.clk(clk),   // 100MHz clock input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.increase_duty_btn(increase_duty_btn),   // input to increase 10% duty cycle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.decrease_duty_btn(decrease_duty_btn),   // input to decrease 10% duty cycle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.debounced_inc_btn(w_debounced_inc_btn),     // debounce inc button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.debounced_dec_btn(w_debounced_dec_btn)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);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" name="Google Shape;128;p6"/>
          <p:cNvSpPr txBox="1"/>
          <p:nvPr/>
        </p:nvSpPr>
        <p:spPr>
          <a:xfrm>
            <a:off x="6404002" y="798483"/>
            <a:ext cx="4815549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pwm_duty_cycle_control u_pwm_duty_cycle_control 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.clk(clk),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.duty_inc(w_debounced_inc_btn),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.duty_dec(w_debounced_dec_btn),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.DUTY_CYCLE(w_DUTY_CYCLE),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.PWM_OUT(PWM_OUT),       // 10MHz PWM output signal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.PWM_OUT_LED(PWM_OUT_LED)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fnd_display u_fnd_display 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.clock_100Mhz(clk),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.in1_in2(in1_in2),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.display_number(w_DUTY_CYCLE),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.an(an),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.seg(seg),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.dp(dp)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assign in1_in2 = motor_direction;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endmodule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Google Shape;133;p7"/>
          <p:cNvCxnSpPr/>
          <p:nvPr/>
        </p:nvCxnSpPr>
        <p:spPr>
          <a:xfrm>
            <a:off x="379379" y="750076"/>
            <a:ext cx="11252844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4" name="Google Shape;134;p7"/>
          <p:cNvSpPr txBox="1"/>
          <p:nvPr/>
        </p:nvSpPr>
        <p:spPr>
          <a:xfrm>
            <a:off x="575331" y="413362"/>
            <a:ext cx="223574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debounce_pushbutton.v</a:t>
            </a:r>
            <a:endParaRPr b="1" sz="1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" name="Google Shape;135;p7"/>
          <p:cNvSpPr txBox="1"/>
          <p:nvPr/>
        </p:nvSpPr>
        <p:spPr>
          <a:xfrm>
            <a:off x="379379" y="2347546"/>
            <a:ext cx="18473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" name="Google Shape;136;p7"/>
          <p:cNvSpPr txBox="1"/>
          <p:nvPr/>
        </p:nvSpPr>
        <p:spPr>
          <a:xfrm>
            <a:off x="379379" y="856357"/>
            <a:ext cx="6102440" cy="4708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`timescale 1ns / 1ps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//----------------- debounce_pushbutton -----------------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module debounce_pushbutton 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input clk,   // 100MHz clock input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input increase_duty_btn,   // input to increase 10% duty cycle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input decrease_duty_btn,   // input to decrease 10% duty cycle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output debounced_inc_btn,     // debounce inc button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output debounced_dec_btn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wire w_clk4hz_enable;   // slow clock enable signal for debouncing FFs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reg[27:0] r_counter_debounce=0;  // counter for creating slow clock enable signals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wire w_Q1_DFF1, w_Q2_DFF2;   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wire w_Q1_DFF3, w_Q2_DFF4;   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reg[1:0] r_motor_dir;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// Debouncing 2 buttons for inc/dec duty cycle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// Firstly generate slow clock enable for debouncing flip-flop (4Hz)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always @(posedge clk)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begin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r_counter_debounce &lt;= r_counter_debounce + 1;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if (r_counter_debounce &gt;= 25000000)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r_counter_debounce &lt;=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end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137;p7"/>
          <p:cNvSpPr txBox="1"/>
          <p:nvPr/>
        </p:nvSpPr>
        <p:spPr>
          <a:xfrm>
            <a:off x="6404002" y="798483"/>
            <a:ext cx="5848076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// 0.00000001sec(10ns) x 25000000 = 0.25sec(250ms)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// 250ms가 되면 4Hz의 1주기를 나타내는 w_clk4hz_enable이 1로 set하여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// DFF의 4Hz clock이 동작 되도록 한다.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assign w_clk4hz_enable = r_counter_debounce == 25000000 ? 1:0;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DFF u_PWM_DFF1(clk,w_clk4hz_enable,increase_duty_btn,w_Q1_DFF1);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DFF u_DFF2(clk,w_clk4hz_enable,w_Q1_DFF1, w_Q2_DFF2);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assign debounced_inc_btn =  w_Q1_DFF1 &amp; (~w_Q2_DFF2) &amp; w_clk4hz_enable;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// debouncing FFs for decreasing button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DFF u_DFF3(clk, w_clk4hz_enable, decrease_duty_btn, w_Q1_DFF3);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DFF u_DFF4(clk, w_clk4hz_enable, w_Q1_DFF3, w_Q2_DFF4);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// button의 debounce를 위해서 첫번째 DFF의 출력 w_Q1_DFF3(Q1) 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//두번째 DFF의 출력 w_Q2_DFF4(Q2바) 를 and 해서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//  debounce 처리된 1(debounced_inc_btn, debounced_dec_btn)이 나온다.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assign debounced_dec_btn =  w_Q1_DFF3 &amp; (~w_Q2_DFF4) &amp; w_clk4hz_enable;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// vary the duty cycle using the debounced buttons above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endmodule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8"/>
          <p:cNvCxnSpPr/>
          <p:nvPr/>
        </p:nvCxnSpPr>
        <p:spPr>
          <a:xfrm>
            <a:off x="379379" y="742010"/>
            <a:ext cx="11252844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3" name="Google Shape;143;p8"/>
          <p:cNvSpPr txBox="1"/>
          <p:nvPr/>
        </p:nvSpPr>
        <p:spPr>
          <a:xfrm>
            <a:off x="213427" y="155129"/>
            <a:ext cx="322671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pwm_duty_cycle_control.v</a:t>
            </a:r>
            <a:r>
              <a:rPr b="1" lang="en-US" sz="1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1" sz="18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" name="Google Shape;144;p8"/>
          <p:cNvSpPr txBox="1"/>
          <p:nvPr/>
        </p:nvSpPr>
        <p:spPr>
          <a:xfrm>
            <a:off x="379379" y="2347546"/>
            <a:ext cx="18473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5" name="Google Shape;145;p8"/>
          <p:cNvSpPr txBox="1"/>
          <p:nvPr/>
        </p:nvSpPr>
        <p:spPr>
          <a:xfrm>
            <a:off x="379379" y="750076"/>
            <a:ext cx="6115777" cy="63555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`timescale 1ns / 1ps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//----------------- pwm_duty_cycle_control ---------------------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module pwm_duty_cycle_control 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input clk,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input duty_inc,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input duty_dec,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output [3:0] DUTY_CYCLE,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output PWM_OUT,       // 10MHz PWM output signal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output PWM_OUT_LED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reg[3:0] r_DUTY_CYCLE=5;     // initial duty cycle is 50%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reg[3:0] r_counter_PWM=0;    // counter for creating 10Mhz PWM signal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always @(posedge clk)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begin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if (duty_inc==1 &amp;&amp; r_DUTY_CYCLE &lt;= 9)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r_DUTY_CYCLE &lt;= r_DUTY_CYCLE + 1; // increase duty cycle by 10%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else if(duty_dec==1 &amp;&amp; r_DUTY_CYCLE &gt;= 1)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r_DUTY_CYCLE &lt;= r_DUTY_CYCLE - 1; //decrease duty cycle by 10%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end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// Create 10MHz PWM signal with variable duty cycle controlled by 2 buttons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// DC로 10MHz PWM 신호를 보내도록 한다.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// default r_DUTY_CYCLE은 50%로 설정 r_counter_PWM는 10ns(1/100MHz) 마다 10%씩 증가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always @(posedge clk)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begin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r_counter_PWM &lt;= r_counter_PWM + 1;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if (r_counter_PWM &gt;= 9)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r_counter_PWM &lt;=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end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assign PWM_OUT = r_counter_PWM &lt; r_DUTY_CYCLE ? 1:0;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assign PWM_OUT_LED = PWM_OUT;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assign DUTY_CYCLE = r_DUTY_CYCLE;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endmodule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" name="Google Shape;150;p9"/>
          <p:cNvCxnSpPr/>
          <p:nvPr/>
        </p:nvCxnSpPr>
        <p:spPr>
          <a:xfrm>
            <a:off x="379379" y="750076"/>
            <a:ext cx="11252844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1" name="Google Shape;151;p9"/>
          <p:cNvSpPr txBox="1"/>
          <p:nvPr/>
        </p:nvSpPr>
        <p:spPr>
          <a:xfrm>
            <a:off x="426137" y="358210"/>
            <a:ext cx="140801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fnd_display.v</a:t>
            </a:r>
            <a:r>
              <a:rPr b="1" lang="en-US" sz="1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1" sz="1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379379" y="2347546"/>
            <a:ext cx="18473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189157" y="820514"/>
            <a:ext cx="6870279" cy="5632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`timescale 1ns / 1ps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module fnd_display(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input clock_100Mhz, // 100 Mhz clock source on Basys 3 FPGA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input [1:0] in1_in2,  // motor direction switch sw[0] sw[1]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input [3:0] display_number,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output [3:0] an,    // anode signals of the 7-segment LED display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output [6:0] seg,    // cathode patterns of the 7-segment LED display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output dp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parameter T250_MS = 25000000;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parameter T500_MS = 50000000;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parameter FORWARD =  4'b1010;      // f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parameter BACKWARD =  4'b1011;     // 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reg [3:0] LED_BCD;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reg [26:0] fnd_toggle_counter;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reg dis_mode = 1'b1;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reg [19:0] refresh_counter; // 20-bit for creating 10.5ms refresh period or 380Hz refresh rate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// the first 2 MSB bits for creating 4 LED-activating signals with 2.6ms digit period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// bin 0011 1111 1111 1111 1111  &lt;---&gt; dec 262143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// org wire [1:0] LED_activating_counter;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reg  [1:0] LED_activating_counter;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// count         0    -&gt;  1  -&gt;  2  -&gt;  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// activates    LED1    LED2   LED3   LED4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// and repeat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endParaRPr/>
          </a:p>
        </p:txBody>
      </p:sp>
      <p:sp>
        <p:nvSpPr>
          <p:cNvPr id="154" name="Google Shape;154;p9"/>
          <p:cNvSpPr txBox="1"/>
          <p:nvPr/>
        </p:nvSpPr>
        <p:spPr>
          <a:xfrm>
            <a:off x="7059436" y="824052"/>
            <a:ext cx="4749121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always @(posedge clock_100Mhz)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begin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refresh_counter &lt;= refresh_counter + 1;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if (fnd_toggle_counter &gt;= 99_999_999) begin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fnd_toggle_counter &lt;=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dis_mode &lt;= ~dis_mode;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end else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fnd_toggle_counter &lt;= fnd_toggle_counter + 1;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end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// org assign LED_activating_counter = refresh_counter[19:18];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// anode activating signals for 4 LEDs, digit period of 2.6ms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// decoder to generate anode signals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reg dp_toggle = 1'b0;    // toggle per every 1 sec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reg r_dp;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reg [3:0] r_an;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assign an = r_an;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2021-09-16T07:35:26Z</dcterms:created>
  <dc:creator>kccistc</dc:creator>
</cp:coreProperties>
</file>