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82" r:id="rId3"/>
    <p:sldId id="283" r:id="rId4"/>
    <p:sldId id="284" r:id="rId5"/>
    <p:sldId id="285" r:id="rId6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1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4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79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PWM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smtClean="0"/>
              <a:t>아날로그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디지털 변환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7624" y="1772816"/>
            <a:ext cx="2840476" cy="12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4052" y="3319805"/>
            <a:ext cx="2847619" cy="12047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18358" y="4871557"/>
            <a:ext cx="3047619" cy="12380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92080" y="1916832"/>
            <a:ext cx="2850000" cy="1204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17184" y="4005064"/>
            <a:ext cx="2835714" cy="119285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556798" y="2972816"/>
            <a:ext cx="0" cy="34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555776" y="4524567"/>
            <a:ext cx="0" cy="346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" idx="3"/>
            <a:endCxn id="6" idx="1"/>
          </p:cNvCxnSpPr>
          <p:nvPr/>
        </p:nvCxnSpPr>
        <p:spPr>
          <a:xfrm flipV="1">
            <a:off x="4065977" y="2519213"/>
            <a:ext cx="1226103" cy="297139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5" idx="3"/>
            <a:endCxn id="7" idx="1"/>
          </p:cNvCxnSpPr>
          <p:nvPr/>
        </p:nvCxnSpPr>
        <p:spPr>
          <a:xfrm flipV="1">
            <a:off x="4065977" y="4601493"/>
            <a:ext cx="1251207" cy="889112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79085" y="29411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샘플링</a:t>
            </a:r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4591" y="450912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양자화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02819" y="3121594"/>
            <a:ext cx="271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PAM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2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진수 그대로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표현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2080" y="5200115"/>
            <a:ext cx="2542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PWM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HIGH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값의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비율로 표현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14" y="1557338"/>
            <a:ext cx="5031172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듀티</a:t>
            </a:r>
            <a:r>
              <a:rPr lang="ko-KR" altLang="en-US" dirty="0" smtClean="0"/>
              <a:t> 사이클 </a:t>
            </a:r>
            <a:r>
              <a:rPr lang="en-US" altLang="ko-KR" dirty="0" smtClean="0"/>
              <a:t>: HIGH </a:t>
            </a:r>
            <a:r>
              <a:rPr lang="ko-KR" altLang="en-US" dirty="0" smtClean="0"/>
              <a:t>값의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22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2479"/>
            <a:ext cx="8229600" cy="4154129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PAM </a:t>
            </a:r>
            <a:r>
              <a:rPr lang="en-US" altLang="ko-KR" dirty="0" err="1" smtClean="0"/>
              <a:t>v.s</a:t>
            </a:r>
            <a:r>
              <a:rPr lang="en-US" altLang="ko-KR" dirty="0" smtClean="0"/>
              <a:t>. PWM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8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HIGH </a:t>
            </a:r>
            <a:r>
              <a:rPr lang="ko-KR" altLang="en-US" dirty="0" smtClean="0"/>
              <a:t>값의 비율로 표현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개별 비트가 아닌 한 주기에 반응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주기 내의 </a:t>
            </a:r>
            <a:r>
              <a:rPr lang="en-US" altLang="ko-KR" sz="2400" dirty="0" smtClean="0"/>
              <a:t>HIGH </a:t>
            </a:r>
            <a:r>
              <a:rPr lang="ko-KR" altLang="en-US" sz="2400" dirty="0" smtClean="0"/>
              <a:t>값 비율</a:t>
            </a:r>
            <a:r>
              <a:rPr lang="en-US" altLang="ko-KR" sz="2400" dirty="0" smtClean="0"/>
              <a:t>(duty cycle)</a:t>
            </a:r>
            <a:r>
              <a:rPr lang="ko-KR" altLang="en-US" sz="2400" dirty="0" smtClean="0"/>
              <a:t>에 의해 동작이 제어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LED </a:t>
            </a:r>
            <a:r>
              <a:rPr lang="ko-KR" altLang="en-US" sz="2400" dirty="0" smtClean="0"/>
              <a:t>밝기 제어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모터 속도 제어 등에 흔히 사용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아날로그 신호와 </a:t>
            </a:r>
            <a:r>
              <a:rPr lang="en-US" altLang="ko-KR" sz="2400" dirty="0" smtClean="0"/>
              <a:t>‘</a:t>
            </a:r>
            <a:r>
              <a:rPr lang="ko-KR" altLang="en-US" sz="2400" dirty="0" smtClean="0"/>
              <a:t>유사한</a:t>
            </a:r>
            <a:r>
              <a:rPr lang="en-US" altLang="ko-KR" sz="2400" dirty="0" smtClean="0"/>
              <a:t>’ </a:t>
            </a:r>
            <a:r>
              <a:rPr lang="ko-KR" altLang="en-US" sz="2400" dirty="0" smtClean="0"/>
              <a:t>효과를 얻는 방법</a:t>
            </a:r>
            <a:endParaRPr lang="en-US" altLang="ko-KR" sz="2400" dirty="0" smtClean="0"/>
          </a:p>
          <a:p>
            <a:r>
              <a:rPr lang="en-US" altLang="ko-KR" dirty="0" smtClean="0"/>
              <a:t>LED </a:t>
            </a:r>
            <a:r>
              <a:rPr lang="ko-KR" altLang="en-US" dirty="0" smtClean="0"/>
              <a:t>밝기 제어</a:t>
            </a:r>
            <a:endParaRPr lang="en-US" altLang="ko-KR" dirty="0" smtClean="0"/>
          </a:p>
          <a:p>
            <a:pPr lvl="1"/>
            <a:r>
              <a:rPr lang="en-US" altLang="ko-KR" sz="2400" dirty="0" smtClean="0"/>
              <a:t>50% </a:t>
            </a:r>
            <a:r>
              <a:rPr lang="ko-KR" altLang="en-US" sz="2400" dirty="0" err="1" smtClean="0"/>
              <a:t>듀티</a:t>
            </a:r>
            <a:r>
              <a:rPr lang="ko-KR" altLang="en-US" sz="2400" dirty="0" smtClean="0"/>
              <a:t> 사이클에서 </a:t>
            </a:r>
            <a:r>
              <a:rPr lang="en-US" altLang="ko-KR" sz="2400" dirty="0" smtClean="0"/>
              <a:t>LED</a:t>
            </a:r>
            <a:r>
              <a:rPr lang="ko-KR" altLang="en-US" sz="2400" dirty="0" smtClean="0"/>
              <a:t>는 최대 밝기의 </a:t>
            </a:r>
            <a:r>
              <a:rPr lang="en-US" altLang="ko-KR" sz="2400" dirty="0" smtClean="0"/>
              <a:t>50%</a:t>
            </a:r>
            <a:r>
              <a:rPr lang="ko-KR" altLang="en-US" sz="2400" dirty="0" smtClean="0"/>
              <a:t>로 인식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잔상 효과로 가능함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PWM </a:t>
            </a:r>
            <a:r>
              <a:rPr lang="ko-KR" altLang="en-US" dirty="0" smtClean="0"/>
              <a:t>신호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109763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97</Words>
  <Application>Microsoft Office PowerPoint</Application>
  <PresentationFormat>화면 슬라이드 쇼(4:3)</PresentationFormat>
  <Paragraphs>20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HY중고딕</vt:lpstr>
      <vt:lpstr>굴림</vt:lpstr>
      <vt:lpstr>함초롬바탕</vt:lpstr>
      <vt:lpstr>기본 디자인</vt:lpstr>
      <vt:lpstr>PowerPoint 프레젠테이션</vt:lpstr>
      <vt:lpstr>아날로그-디지털 변환</vt:lpstr>
      <vt:lpstr>듀티 사이클 : HIGH 값의 비율</vt:lpstr>
      <vt:lpstr>PAM v.s. PWM</vt:lpstr>
      <vt:lpstr>PWM 신호</vt:lpstr>
    </vt:vector>
  </TitlesOfParts>
  <Company>mik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user</cp:lastModifiedBy>
  <cp:revision>83</cp:revision>
  <dcterms:created xsi:type="dcterms:W3CDTF">2005-10-10T05:21:17Z</dcterms:created>
  <dcterms:modified xsi:type="dcterms:W3CDTF">2025-06-19T09:58:11Z</dcterms:modified>
</cp:coreProperties>
</file>