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1mnBc4jrnqM8qK5z5TMtEoym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82468" y="1945716"/>
            <a:ext cx="71481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button debounce </a:t>
            </a:r>
            <a:endParaRPr b="1" i="0" sz="5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680439" y="5322278"/>
            <a:ext cx="71481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 17,2024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 SIKWON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478443" y="4234589"/>
            <a:ext cx="262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FPGA의 버튼에 대한 디바운싱 회로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614904" y="1029250"/>
            <a:ext cx="445820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FPGA의 버튼을 누를 때 단일 펄스만 생성하도록 Verilog에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간단한 디바운싱 회로를 구현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7778776" y="4956791"/>
            <a:ext cx="20409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디바운싱 회로의 예상 파형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6204922" y="1072174"/>
            <a:ext cx="488306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FPGA 의 버튼을 눌렀다 놓으면 푸시 버튼 신호에서 예기치 않은 위아래 바운스가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많이 발생. 디바운싱 회로는 예상대로 바운싱 없이 clock 기간을 가진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단일 pulse만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922" y="1948269"/>
            <a:ext cx="4791744" cy="26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654203" y="4528619"/>
            <a:ext cx="58138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100Mhz 🡪 8Hz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 = 12,500,000 cycles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12,500,000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------------ = 6,250,000 (10us * 62500개)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379" y="1850717"/>
            <a:ext cx="5506218" cy="228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3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3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4110" y="414938"/>
            <a:ext cx="3601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ELABORATED DESIGN Schematic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 txBox="1"/>
          <p:nvPr/>
        </p:nvSpPr>
        <p:spPr>
          <a:xfrm flipH="1">
            <a:off x="875595" y="1068081"/>
            <a:ext cx="7054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아래는 btnC를 1번 눌렀다 떼면 led가 on &lt;--&gt; off  toggle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504" y="1572297"/>
            <a:ext cx="10192721" cy="374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4"/>
          <p:cNvSpPr txBox="1"/>
          <p:nvPr/>
        </p:nvSpPr>
        <p:spPr>
          <a:xfrm>
            <a:off x="379379" y="254332"/>
            <a:ext cx="24278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verilog code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753035" y="1715793"/>
            <a:ext cx="389437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top_button_toggle_test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input i_btnC,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input i_clock_100Mhz,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o_led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wire w_clock_8Hz;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wire w_btn_debounce;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  r_led_toggle = 1'b0;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button_debounce u_button_debounce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.i_btn(i_btnC),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.i_clock_100Mhz(i_clock_100Mhz),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.o_led(w_btn_debounce)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always @(posedge w_btn_debounce)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begin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r_led_toggle &lt;= ~r_led_toggle;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assign o_led = (r_led_toggle == 1) ? 1'b1 : 1'b0;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370563" y="6640217"/>
            <a:ext cx="2188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top_button_toggle_test.v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432723" y="816274"/>
            <a:ext cx="3619902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button_debounce(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input i_btn,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input i_clock_100Mhz,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output o_led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wire w_out_clk;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wire w_Q1, w_Q2, w_Q2_bar;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clock_8Hz u_clock_8Hz(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.i_clk(i_clock_100Mhz),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.o_clk(w_out_clk)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D_FF u1_D_FF(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.clk(w_out_clk),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.D(i_btn),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.Q(w_Q1)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D_FF u2_D_FF(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.clk(w_out_clk),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.D(w_Q1),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.Q(w_Q2)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assign w_Q2_bar = ~w_Q2;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assign o_led = w_Q1 &amp; w_Q2_bar;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8098948" y="816274"/>
            <a:ext cx="4093052" cy="37856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clock_8Hz(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input i_clk,   // input clock of the basys3 </a:t>
            </a:r>
            <a:b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output reg o_clk   // 8Hz clock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[25:0] i_count=0;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always @(posedge i_clk)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begin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i_count &lt;= i_count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if (i_count == 62_500)    // 8Hz 125000/2 -&gt; 62500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begin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i_count &lt;=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o_clk = ~o_clk;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end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end  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9005019" y="4582299"/>
            <a:ext cx="14911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clock_8Hz.v &gt;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30" y="855937"/>
            <a:ext cx="4077269" cy="1190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5522342" y="6473682"/>
            <a:ext cx="17445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button_debounce.v</a:t>
            </a:r>
            <a:endParaRPr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5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379379" y="254332"/>
            <a:ext cx="242784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verilog code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937452" y="1008717"/>
            <a:ext cx="2233304" cy="3323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D_FF(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input clk,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input 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output reg Q,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output reg Qbar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);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always @ (posedge 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begin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Q &lt;=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Qbar &lt;= !Q;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end   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298602" y="4525896"/>
            <a:ext cx="8568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D_FF.V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6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6"/>
          <p:cNvSpPr txBox="1"/>
          <p:nvPr/>
        </p:nvSpPr>
        <p:spPr>
          <a:xfrm>
            <a:off x="379379" y="254332"/>
            <a:ext cx="48269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Basys3-Master_orginal.xdc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37452" y="1008717"/>
            <a:ext cx="9373015" cy="35394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This file is a general .xdc for the Basys3 rev B 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To use it in a project: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- uncomment the lines corresponding to used pins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- rename the used ports (in each line, after get_ports) according to the top level signal names in the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Clock signal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W5   IOSTANDARD LVCMOS33 } [get_ports i_clock_100Mhz]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create_clock -add -name sys_clk_pin -period 10.00 -waveform {0 5} [get_ports i_clock_100Mhz]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LEDs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U16   IOSTANDARD LVCMOS33 } [get_ports {o_led}]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##Buttons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U18   IOSTANDARD LVCMOS33 } [get_ports i_btnC]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BITSTREAM.CONFIG.CONFIGRATE 33 [current_design]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CONFIG_MODE SPIx4 [current_design]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2021-09-16T07:35:26Z</dcterms:created>
  <dc:creator>kccistc</dc:creator>
</cp:coreProperties>
</file>