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650" y="2122170"/>
            <a:ext cx="11441430" cy="2164080"/>
          </a:xfrm>
        </p:spPr>
        <p:txBody>
          <a:bodyPr/>
          <a:lstStyle/>
          <a:p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PRESENTATION ON SQL AND MongoDB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1425"/>
          </a:xfrm>
        </p:spPr>
        <p:txBody>
          <a:bodyPr/>
          <a:p>
            <a:r>
              <a:rPr lang="en-US" sz="4000" b="1">
                <a:latin typeface="Calibri" panose="020F0502020204030204" charset="0"/>
                <a:cs typeface="Calibri" panose="020F0502020204030204" charset="0"/>
              </a:rPr>
              <a:t>SQL</a:t>
            </a:r>
            <a:endParaRPr 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Structured query language (SQL) is a programming language for storing and processing information in a relational database. A relational database stores information in tabular form, with rows and columns representing different data attributes and the various relationships between the data values.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/>
          <a:p>
            <a:r>
              <a:rPr lang="en-US" sz="4000" b="1">
                <a:latin typeface="Calibri" panose="020F0502020204030204" charset="0"/>
                <a:cs typeface="Calibri" panose="020F0502020204030204" charset="0"/>
              </a:rPr>
              <a:t>MONGODB</a:t>
            </a:r>
            <a:endParaRPr 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70" y="1325880"/>
            <a:ext cx="10876915" cy="50749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/>
              <a:t>MongoDB is an object-oriented, simple, dynamic and scalable NoSQL database. It is based on the NoSQL document storage model where the data objects are stored as separate and flexible JSON-like documents. The data objects are stored in a collection instead of columns and rows like a traditional relational database. This means that the fields can differ from one document to another and data structure can be changed over time.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The goal and purpose of MongoDB is to offer a data store that has high-performance, high-availability and horizontal scaling. MongoDB is easy to install and free to use.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Versions released prior to October 16, 2018, are published under the AGPL and its general distributions support Windows, Linux, Mac OS X, and Solaris.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610"/>
          </a:xfrm>
        </p:spPr>
        <p:txBody>
          <a:bodyPr>
            <a:normAutofit fontScale="90000"/>
          </a:bodyPr>
          <a:p>
            <a:br>
              <a:rPr lang="en-US" b="1"/>
            </a:br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COMPARING SQL AND MongoDB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0945"/>
            <a:ext cx="5181600" cy="4966335"/>
          </a:xfrm>
        </p:spPr>
        <p:txBody>
          <a:bodyPr>
            <a:normAutofit lnSpcReduction="10000"/>
          </a:bodyPr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MySQL concept does not allow efficient replication and sharding but in MySQL one can access associated data using joins which minimizes duplication.</a:t>
            </a:r>
            <a:endParaRPr lang="en-US" sz="2400"/>
          </a:p>
          <a:p>
            <a:endParaRPr lang="en-US"/>
          </a:p>
          <a:p>
            <a:r>
              <a:rPr lang="en-US" sz="2400"/>
              <a:t>MySQL as the name suggests uses Structured Query Language (SQL) for database access. The schema can not be changed. The inputs following the given schema are only entered.</a:t>
            </a:r>
            <a:endParaRPr lang="en-US" sz="2400"/>
          </a:p>
          <a:p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308735"/>
            <a:ext cx="5181600" cy="4868545"/>
          </a:xfrm>
        </p:spPr>
        <p:txBody>
          <a:bodyPr>
            <a:normAutofit fontScale="90000"/>
          </a:bodyPr>
          <a:p>
            <a:endParaRPr lang="en-US" sz="2665"/>
          </a:p>
          <a:p>
            <a:r>
              <a:rPr lang="en-US" sz="2665"/>
              <a:t>MongoDB was designed with high availability and scalability in mind, and includes out-of-the-box replication and sharding.</a:t>
            </a:r>
            <a:endParaRPr lang="en-US" sz="2665"/>
          </a:p>
          <a:p>
            <a:pPr marL="0" indent="0">
              <a:buNone/>
            </a:pPr>
            <a:endParaRPr lang="en-US"/>
          </a:p>
          <a:p>
            <a:r>
              <a:rPr lang="en-US" sz="2665"/>
              <a:t>MongoDB is what is called a NoSQL database. This means that pre-defined structure for the incoming data can be defined and adhered to but also, if required different documents in a collection can have different structures. It has a dynamic schema.</a:t>
            </a:r>
            <a:endParaRPr lang="en-US" sz="26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170"/>
          </a:xfrm>
        </p:spPr>
        <p:txBody>
          <a:bodyPr/>
          <a:p>
            <a:r>
              <a:rPr lang="en-US" sz="4000" b="1">
                <a:latin typeface="Calibri" panose="020F0502020204030204" charset="0"/>
                <a:cs typeface="Calibri" panose="020F0502020204030204" charset="0"/>
              </a:rPr>
              <a:t>SQL                                                  MongoDB</a:t>
            </a:r>
            <a:endParaRPr 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513205"/>
            <a:ext cx="5181600" cy="4664075"/>
          </a:xfrm>
        </p:spPr>
        <p:txBody>
          <a:bodyPr/>
          <a:p>
            <a:r>
              <a:rPr lang="en-US" sz="2400"/>
              <a:t>A ‘table’ is used to store rows (records) of similar type.</a:t>
            </a:r>
            <a:endParaRPr lang="en-US" sz="2400"/>
          </a:p>
          <a:p>
            <a:endParaRPr lang="en-US" sz="2400"/>
          </a:p>
          <a:p>
            <a:r>
              <a:rPr lang="en-US" sz="2400"/>
              <a:t>In MySQL, each individual records are stored as ‘rows’ in a table.</a:t>
            </a:r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512570"/>
            <a:ext cx="5181600" cy="4664710"/>
          </a:xfrm>
        </p:spPr>
        <p:txBody>
          <a:bodyPr/>
          <a:p>
            <a:pPr marL="0" indent="0">
              <a:buNone/>
            </a:pPr>
            <a:r>
              <a:rPr lang="en-US" sz="2400"/>
              <a:t>Documents belonging to a particular class or group asstored i n a ‘collection’.Eg: collection of users.</a:t>
            </a:r>
            <a:br>
              <a:rPr lang="en-US" sz="2400"/>
            </a:br>
            <a:br>
              <a:rPr lang="en-US" sz="2400"/>
            </a:br>
            <a:r>
              <a:rPr lang="en-US" sz="2400"/>
              <a:t>In MongoDB, each individual records are stored as ‘documents’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SQL AND MongoDB</dc:title>
  <dc:creator/>
  <cp:lastModifiedBy>HP</cp:lastModifiedBy>
  <cp:revision>3</cp:revision>
  <dcterms:created xsi:type="dcterms:W3CDTF">2023-05-11T15:58:00Z</dcterms:created>
  <dcterms:modified xsi:type="dcterms:W3CDTF">2023-05-11T16:11:42Z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F4A839074E6A43CB95074F74A4FED371</vt:lpwstr>
  </property>
  <property fmtid="{D5CDD505-2E9C-101B-9397-08002B2CF9AE}" pid="3" name="KSOProductBuildVer">
    <vt:lpwstr>1033-11.2.0.11537</vt:lpwstr>
  </property>
</Properties>
</file>