
<file path=[Content_Types].xml><?xml version="1.0" encoding="utf-8"?>
<Types xmlns="http://schemas.openxmlformats.org/package/2006/content-types">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8" r:id="rId1"/>
  </p:sldMasterIdLst>
  <p:notesMasterIdLst>
    <p:notesMasterId r:id="rId13"/>
  </p:notesMasterIdLst>
  <p:handoutMasterIdLst>
    <p:handoutMasterId r:id="rId14"/>
  </p:handoutMasterIdLst>
  <p:sldIdLst>
    <p:sldId id="324" r:id="rId2"/>
    <p:sldId id="423" r:id="rId3"/>
    <p:sldId id="420" r:id="rId4"/>
    <p:sldId id="428" r:id="rId5"/>
    <p:sldId id="429" r:id="rId6"/>
    <p:sldId id="416" r:id="rId7"/>
    <p:sldId id="430" r:id="rId8"/>
    <p:sldId id="427" r:id="rId9"/>
    <p:sldId id="404" r:id="rId10"/>
    <p:sldId id="431" r:id="rId11"/>
    <p:sldId id="378" r:id="rId12"/>
  </p:sldIdLst>
  <p:sldSz cx="9144000" cy="6859588"/>
  <p:notesSz cx="6797675" cy="9926638"/>
  <p:defaultTextStyle>
    <a:defPPr>
      <a:defRPr lang="ja-JP"/>
    </a:defPPr>
    <a:lvl1pPr algn="l" rtl="0" eaLnBrk="0" fontAlgn="base" hangingPunct="0">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5pPr>
    <a:lvl6pPr marL="22860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6pPr>
    <a:lvl7pPr marL="27432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7pPr>
    <a:lvl8pPr marL="32004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8pPr>
    <a:lvl9pPr marL="36576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156">
          <p15:clr>
            <a:srgbClr val="A4A3A4"/>
          </p15:clr>
        </p15:guide>
        <p15:guide id="2" orient="horz" pos="831">
          <p15:clr>
            <a:srgbClr val="A4A3A4"/>
          </p15:clr>
        </p15:guide>
        <p15:guide id="3" pos="144">
          <p15:clr>
            <a:srgbClr val="A4A3A4"/>
          </p15:clr>
        </p15:guide>
        <p15:guide id="4" pos="5616">
          <p15:clr>
            <a:srgbClr val="A4A3A4"/>
          </p15:clr>
        </p15:guide>
        <p15:guide id="5"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99CC"/>
    <a:srgbClr val="4B4595"/>
    <a:srgbClr val="EB5E00"/>
    <a:srgbClr val="FFCA7B"/>
    <a:srgbClr val="FFF5C3"/>
    <a:srgbClr val="365188"/>
    <a:srgbClr val="CCDAFF"/>
    <a:srgbClr val="EFF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614" autoAdjust="0"/>
    <p:restoredTop sz="92672" autoAdjust="0"/>
  </p:normalViewPr>
  <p:slideViewPr>
    <p:cSldViewPr>
      <p:cViewPr varScale="1">
        <p:scale>
          <a:sx n="74" d="100"/>
          <a:sy n="74" d="100"/>
        </p:scale>
        <p:origin x="858" y="72"/>
      </p:cViewPr>
      <p:guideLst>
        <p:guide orient="horz" pos="4156"/>
        <p:guide orient="horz" pos="831"/>
        <p:guide pos="144"/>
        <p:guide pos="561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36" d="100"/>
          <a:sy n="36" d="100"/>
        </p:scale>
        <p:origin x="-1806" y="-78"/>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45" tIns="46025" rIns="92045" bIns="46025" numCol="1" anchor="t" anchorCtr="0" compatLnSpc="1">
            <a:prstTxWarp prst="textNoShape">
              <a:avLst/>
            </a:prstTxWarp>
          </a:bodyPr>
          <a:lstStyle>
            <a:lvl1pPr defTabSz="920750" eaLnBrk="1" fontAlgn="base" hangingPunct="1">
              <a:defRPr sz="1200" smtClean="0">
                <a:solidFill>
                  <a:schemeClr val="tx1"/>
                </a:solidFill>
                <a:latin typeface="Arial" panose="020B0604020202020204" pitchFamily="34" charset="0"/>
                <a:ea typeface="ＭＳ Ｐゴシック" panose="020B0600070205080204" pitchFamily="50" charset="-128"/>
              </a:defRPr>
            </a:lvl1pPr>
          </a:lstStyle>
          <a:p>
            <a:pPr>
              <a:defRPr/>
            </a:pPr>
            <a:endParaRPr lang="en-US" altLang="ja-JP"/>
          </a:p>
        </p:txBody>
      </p:sp>
      <p:sp>
        <p:nvSpPr>
          <p:cNvPr id="7171" name="Rectangle 3"/>
          <p:cNvSpPr>
            <a:spLocks noGrp="1" noChangeArrowheads="1"/>
          </p:cNvSpPr>
          <p:nvPr>
            <p:ph type="dt" sz="quarter" idx="1"/>
          </p:nvPr>
        </p:nvSpPr>
        <p:spPr bwMode="auto">
          <a:xfrm>
            <a:off x="3851275" y="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45" tIns="46025" rIns="92045" bIns="46025" numCol="1" anchor="t" anchorCtr="0" compatLnSpc="1">
            <a:prstTxWarp prst="textNoShape">
              <a:avLst/>
            </a:prstTxWarp>
          </a:bodyPr>
          <a:lstStyle>
            <a:lvl1pPr algn="r" defTabSz="920750" eaLnBrk="1" fontAlgn="base" hangingPunct="1">
              <a:defRPr sz="1200" smtClean="0">
                <a:solidFill>
                  <a:schemeClr val="tx1"/>
                </a:solidFill>
                <a:latin typeface="Arial" panose="020B0604020202020204" pitchFamily="34" charset="0"/>
                <a:ea typeface="ＭＳ Ｐゴシック" panose="020B0600070205080204" pitchFamily="50" charset="-128"/>
              </a:defRPr>
            </a:lvl1pPr>
          </a:lstStyle>
          <a:p>
            <a:pPr>
              <a:defRPr/>
            </a:pPr>
            <a:endParaRPr lang="en-US" altLang="ja-JP"/>
          </a:p>
        </p:txBody>
      </p:sp>
      <p:sp>
        <p:nvSpPr>
          <p:cNvPr id="7172" name="Rectangle 4"/>
          <p:cNvSpPr>
            <a:spLocks noGrp="1" noChangeArrowheads="1"/>
          </p:cNvSpPr>
          <p:nvPr>
            <p:ph type="ftr" sz="quarter" idx="2"/>
          </p:nvPr>
        </p:nvSpPr>
        <p:spPr bwMode="auto">
          <a:xfrm>
            <a:off x="0"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45" tIns="46025" rIns="92045" bIns="46025" numCol="1" anchor="b" anchorCtr="0" compatLnSpc="1">
            <a:prstTxWarp prst="textNoShape">
              <a:avLst/>
            </a:prstTxWarp>
          </a:bodyPr>
          <a:lstStyle>
            <a:lvl1pPr defTabSz="920750" eaLnBrk="1" fontAlgn="base" hangingPunct="1">
              <a:defRPr sz="1200" smtClean="0">
                <a:solidFill>
                  <a:schemeClr val="tx1"/>
                </a:solidFill>
                <a:latin typeface="Arial" panose="020B0604020202020204" pitchFamily="34" charset="0"/>
                <a:ea typeface="ＭＳ Ｐゴシック" panose="020B0600070205080204" pitchFamily="50" charset="-128"/>
              </a:defRPr>
            </a:lvl1pPr>
          </a:lstStyle>
          <a:p>
            <a:pPr>
              <a:defRPr/>
            </a:pPr>
            <a:r>
              <a:rPr lang="en-US" altLang="ja-JP"/>
              <a:t>Copyright 2010 FUJITSU LIMITED</a:t>
            </a:r>
          </a:p>
        </p:txBody>
      </p:sp>
      <p:sp>
        <p:nvSpPr>
          <p:cNvPr id="7173" name="Rectangle 5"/>
          <p:cNvSpPr>
            <a:spLocks noGrp="1" noChangeArrowheads="1"/>
          </p:cNvSpPr>
          <p:nvPr>
            <p:ph type="sldNum" sz="quarter" idx="3"/>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45" tIns="46025" rIns="92045" bIns="46025" numCol="1" anchor="b" anchorCtr="0" compatLnSpc="1">
            <a:prstTxWarp prst="textNoShape">
              <a:avLst/>
            </a:prstTxWarp>
          </a:bodyPr>
          <a:lstStyle>
            <a:lvl1pPr algn="r" defTabSz="920750" eaLnBrk="1" fontAlgn="base" hangingPunct="1">
              <a:defRPr sz="1200" smtClean="0">
                <a:solidFill>
                  <a:schemeClr val="tx1"/>
                </a:solidFill>
                <a:latin typeface="Arial" panose="020B0604020202020204" pitchFamily="34" charset="0"/>
                <a:ea typeface="ＭＳ Ｐゴシック" panose="020B0600070205080204" pitchFamily="50" charset="-128"/>
              </a:defRPr>
            </a:lvl1pPr>
          </a:lstStyle>
          <a:p>
            <a:pPr>
              <a:defRPr/>
            </a:pPr>
            <a:fld id="{20B4F647-FCCA-4894-AC26-4C0FFE5881F8}" type="slidenum">
              <a:rPr lang="en-US" altLang="ja-JP"/>
              <a:pPr>
                <a:defRPr/>
              </a:pPr>
              <a:t>‹#›</a:t>
            </a:fld>
            <a:endParaRPr lang="en-US" altLang="ja-JP"/>
          </a:p>
        </p:txBody>
      </p:sp>
    </p:spTree>
    <p:extLst>
      <p:ext uri="{BB962C8B-B14F-4D97-AF65-F5344CB8AC3E}">
        <p14:creationId xmlns:p14="http://schemas.microsoft.com/office/powerpoint/2010/main" val="3977340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65" tIns="46034" rIns="92065" bIns="46034" numCol="1" anchor="t" anchorCtr="0" compatLnSpc="1">
            <a:prstTxWarp prst="textNoShape">
              <a:avLst/>
            </a:prstTxWarp>
          </a:bodyPr>
          <a:lstStyle>
            <a:lvl1pPr defTabSz="920750" eaLnBrk="1" fontAlgn="base" hangingPunct="1">
              <a:defRPr sz="1200" smtClean="0">
                <a:solidFill>
                  <a:schemeClr val="tx1"/>
                </a:solidFill>
                <a:latin typeface="Arial" panose="020B0604020202020204" pitchFamily="34" charset="0"/>
                <a:ea typeface="ＭＳ Ｐゴシック" panose="020B0600070205080204" pitchFamily="50" charset="-128"/>
              </a:defRPr>
            </a:lvl1pPr>
          </a:lstStyle>
          <a:p>
            <a:pPr>
              <a:defRPr/>
            </a:pPr>
            <a:endParaRPr lang="en-US" altLang="ja-JP"/>
          </a:p>
        </p:txBody>
      </p:sp>
      <p:sp>
        <p:nvSpPr>
          <p:cNvPr id="72707" name="Rectangle 3"/>
          <p:cNvSpPr>
            <a:spLocks noGrp="1" noChangeArrowheads="1"/>
          </p:cNvSpPr>
          <p:nvPr>
            <p:ph type="dt" idx="1"/>
          </p:nvPr>
        </p:nvSpPr>
        <p:spPr bwMode="auto">
          <a:xfrm>
            <a:off x="3849688" y="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65" tIns="46034" rIns="92065" bIns="46034" numCol="1" anchor="t" anchorCtr="0" compatLnSpc="1">
            <a:prstTxWarp prst="textNoShape">
              <a:avLst/>
            </a:prstTxWarp>
          </a:bodyPr>
          <a:lstStyle>
            <a:lvl1pPr algn="r" defTabSz="920750" eaLnBrk="1" fontAlgn="base" hangingPunct="1">
              <a:defRPr sz="1200" smtClean="0">
                <a:solidFill>
                  <a:schemeClr val="tx1"/>
                </a:solidFill>
                <a:latin typeface="Arial" panose="020B0604020202020204" pitchFamily="34" charset="0"/>
                <a:ea typeface="ＭＳ Ｐゴシック" panose="020B0600070205080204" pitchFamily="50" charset="-128"/>
              </a:defRPr>
            </a:lvl1pPr>
          </a:lstStyle>
          <a:p>
            <a:pPr>
              <a:defRPr/>
            </a:pPr>
            <a:endParaRPr lang="en-US" altLang="ja-JP"/>
          </a:p>
        </p:txBody>
      </p:sp>
      <p:sp>
        <p:nvSpPr>
          <p:cNvPr id="410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9" name="Rectangle 5"/>
          <p:cNvSpPr>
            <a:spLocks noGrp="1" noChangeArrowheads="1"/>
          </p:cNvSpPr>
          <p:nvPr>
            <p:ph type="body" sz="quarter" idx="3"/>
          </p:nvPr>
        </p:nvSpPr>
        <p:spPr bwMode="auto">
          <a:xfrm>
            <a:off x="679450" y="4714875"/>
            <a:ext cx="5438775"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65" tIns="46034" rIns="92065" bIns="46034"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72710" name="Rectangle 6"/>
          <p:cNvSpPr>
            <a:spLocks noGrp="1" noChangeArrowheads="1"/>
          </p:cNvSpPr>
          <p:nvPr>
            <p:ph type="ftr" sz="quarter" idx="4"/>
          </p:nvPr>
        </p:nvSpPr>
        <p:spPr bwMode="auto">
          <a:xfrm>
            <a:off x="0"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65" tIns="46034" rIns="92065" bIns="46034" numCol="1" anchor="b" anchorCtr="0" compatLnSpc="1">
            <a:prstTxWarp prst="textNoShape">
              <a:avLst/>
            </a:prstTxWarp>
          </a:bodyPr>
          <a:lstStyle>
            <a:lvl1pPr defTabSz="920750" eaLnBrk="1" fontAlgn="base" hangingPunct="1">
              <a:defRPr sz="1200" smtClean="0">
                <a:solidFill>
                  <a:schemeClr val="tx1"/>
                </a:solidFill>
                <a:latin typeface="Arial" panose="020B0604020202020204" pitchFamily="34" charset="0"/>
                <a:ea typeface="ＭＳ Ｐゴシック" panose="020B0600070205080204" pitchFamily="50" charset="-128"/>
              </a:defRPr>
            </a:lvl1pPr>
          </a:lstStyle>
          <a:p>
            <a:pPr>
              <a:defRPr/>
            </a:pPr>
            <a:r>
              <a:rPr lang="en-US" altLang="ja-JP"/>
              <a:t>Copyright 2010 FUJITSU LIMITED</a:t>
            </a:r>
          </a:p>
        </p:txBody>
      </p:sp>
      <p:sp>
        <p:nvSpPr>
          <p:cNvPr id="72711" name="Rectangle 7"/>
          <p:cNvSpPr>
            <a:spLocks noGrp="1" noChangeArrowheads="1"/>
          </p:cNvSpPr>
          <p:nvPr>
            <p:ph type="sldNum" sz="quarter" idx="5"/>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65" tIns="46034" rIns="92065" bIns="46034" numCol="1" anchor="b" anchorCtr="0" compatLnSpc="1">
            <a:prstTxWarp prst="textNoShape">
              <a:avLst/>
            </a:prstTxWarp>
          </a:bodyPr>
          <a:lstStyle>
            <a:lvl1pPr algn="r" defTabSz="920750" eaLnBrk="1" fontAlgn="base" hangingPunct="1">
              <a:defRPr sz="1200" smtClean="0">
                <a:solidFill>
                  <a:schemeClr val="tx1"/>
                </a:solidFill>
                <a:latin typeface="Arial" panose="020B0604020202020204" pitchFamily="34" charset="0"/>
                <a:ea typeface="ＭＳ Ｐゴシック" panose="020B0600070205080204" pitchFamily="50" charset="-128"/>
              </a:defRPr>
            </a:lvl1pPr>
          </a:lstStyle>
          <a:p>
            <a:pPr>
              <a:defRPr/>
            </a:pPr>
            <a:fld id="{33644E18-3FCA-48FC-9835-69D0E656BD28}" type="slidenum">
              <a:rPr lang="en-US" altLang="ja-JP"/>
              <a:pPr>
                <a:defRPr/>
              </a:pPr>
              <a:t>‹#›</a:t>
            </a:fld>
            <a:endParaRPr lang="en-US" altLang="ja-JP"/>
          </a:p>
        </p:txBody>
      </p:sp>
    </p:spTree>
    <p:extLst>
      <p:ext uri="{BB962C8B-B14F-4D97-AF65-F5344CB8AC3E}">
        <p14:creationId xmlns:p14="http://schemas.microsoft.com/office/powerpoint/2010/main" val="144729551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ftr" sz="quarter" idx="4"/>
          </p:nvPr>
        </p:nvSpPr>
        <p:spPr>
          <a:noFill/>
        </p:spPr>
        <p:txBody>
          <a:bodyPr/>
          <a:lstStyle>
            <a:lvl1pPr defTabSz="920750">
              <a:spcBef>
                <a:spcPct val="30000"/>
              </a:spcBef>
              <a:defRPr kumimoji="1" sz="1200">
                <a:solidFill>
                  <a:schemeClr val="tx1"/>
                </a:solidFill>
                <a:latin typeface="Arial" panose="020B0604020202020204" pitchFamily="34" charset="0"/>
                <a:ea typeface="ＭＳ Ｐゴシック" panose="020B0600070205080204" pitchFamily="34" charset="-128"/>
              </a:defRPr>
            </a:lvl1pPr>
            <a:lvl2pPr marL="514350" indent="-198438" defTabSz="920750">
              <a:spcBef>
                <a:spcPct val="30000"/>
              </a:spcBef>
              <a:defRPr kumimoji="1" sz="1200">
                <a:solidFill>
                  <a:schemeClr val="tx1"/>
                </a:solidFill>
                <a:latin typeface="Arial" panose="020B0604020202020204" pitchFamily="34" charset="0"/>
                <a:ea typeface="ＭＳ Ｐゴシック" panose="020B0600070205080204" pitchFamily="34" charset="-128"/>
              </a:defRPr>
            </a:lvl2pPr>
            <a:lvl3pPr marL="790575" indent="-157163" defTabSz="920750">
              <a:spcBef>
                <a:spcPct val="30000"/>
              </a:spcBef>
              <a:defRPr kumimoji="1" sz="1200">
                <a:solidFill>
                  <a:schemeClr val="tx1"/>
                </a:solidFill>
                <a:latin typeface="Arial" panose="020B0604020202020204" pitchFamily="34" charset="0"/>
                <a:ea typeface="ＭＳ Ｐゴシック" panose="020B0600070205080204" pitchFamily="34" charset="-128"/>
              </a:defRPr>
            </a:lvl3pPr>
            <a:lvl4pPr marL="1108075" indent="-158750" defTabSz="920750">
              <a:spcBef>
                <a:spcPct val="30000"/>
              </a:spcBef>
              <a:defRPr kumimoji="1" sz="1200">
                <a:solidFill>
                  <a:schemeClr val="tx1"/>
                </a:solidFill>
                <a:latin typeface="Arial" panose="020B0604020202020204" pitchFamily="34" charset="0"/>
                <a:ea typeface="ＭＳ Ｐゴシック" panose="020B0600070205080204" pitchFamily="34" charset="-128"/>
              </a:defRPr>
            </a:lvl4pPr>
            <a:lvl5pPr marL="1423988" indent="-158750" defTabSz="920750">
              <a:spcBef>
                <a:spcPct val="30000"/>
              </a:spcBef>
              <a:defRPr kumimoji="1" sz="1200">
                <a:solidFill>
                  <a:schemeClr val="tx1"/>
                </a:solidFill>
                <a:latin typeface="Arial" panose="020B0604020202020204" pitchFamily="34" charset="0"/>
                <a:ea typeface="ＭＳ Ｐゴシック" panose="020B0600070205080204" pitchFamily="34" charset="-128"/>
              </a:defRPr>
            </a:lvl5pPr>
            <a:lvl6pPr marL="1881188" indent="-158750" defTabSz="920750" eaLnBrk="0" fontAlgn="base" hangingPunct="0">
              <a:spcBef>
                <a:spcPct val="30000"/>
              </a:spcBef>
              <a:spcAft>
                <a:spcPct val="0"/>
              </a:spcAft>
              <a:defRPr kumimoji="1" sz="1200">
                <a:solidFill>
                  <a:schemeClr val="tx1"/>
                </a:solidFill>
                <a:latin typeface="Arial" panose="020B0604020202020204" pitchFamily="34" charset="0"/>
                <a:ea typeface="ＭＳ Ｐゴシック" panose="020B0600070205080204" pitchFamily="34" charset="-128"/>
              </a:defRPr>
            </a:lvl6pPr>
            <a:lvl7pPr marL="2338388" indent="-158750" defTabSz="920750" eaLnBrk="0" fontAlgn="base" hangingPunct="0">
              <a:spcBef>
                <a:spcPct val="30000"/>
              </a:spcBef>
              <a:spcAft>
                <a:spcPct val="0"/>
              </a:spcAft>
              <a:defRPr kumimoji="1" sz="1200">
                <a:solidFill>
                  <a:schemeClr val="tx1"/>
                </a:solidFill>
                <a:latin typeface="Arial" panose="020B0604020202020204" pitchFamily="34" charset="0"/>
                <a:ea typeface="ＭＳ Ｐゴシック" panose="020B0600070205080204" pitchFamily="34" charset="-128"/>
              </a:defRPr>
            </a:lvl7pPr>
            <a:lvl8pPr marL="2795588" indent="-158750" defTabSz="920750" eaLnBrk="0" fontAlgn="base" hangingPunct="0">
              <a:spcBef>
                <a:spcPct val="30000"/>
              </a:spcBef>
              <a:spcAft>
                <a:spcPct val="0"/>
              </a:spcAft>
              <a:defRPr kumimoji="1" sz="1200">
                <a:solidFill>
                  <a:schemeClr val="tx1"/>
                </a:solidFill>
                <a:latin typeface="Arial" panose="020B0604020202020204" pitchFamily="34" charset="0"/>
                <a:ea typeface="ＭＳ Ｐゴシック" panose="020B0600070205080204" pitchFamily="34" charset="-128"/>
              </a:defRPr>
            </a:lvl8pPr>
            <a:lvl9pPr marL="3252788" indent="-158750" defTabSz="920750" eaLnBrk="0" fontAlgn="base" hangingPunct="0">
              <a:spcBef>
                <a:spcPct val="30000"/>
              </a:spcBef>
              <a:spcAft>
                <a:spcPct val="0"/>
              </a:spcAft>
              <a:defRPr kumimoji="1"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ja-JP">
                <a:cs typeface="Arial" panose="020B0604020202020204" pitchFamily="34" charset="0"/>
              </a:rPr>
              <a:t>Copyright 2010 FUJITSU LIMITED</a:t>
            </a:r>
          </a:p>
        </p:txBody>
      </p:sp>
      <p:sp>
        <p:nvSpPr>
          <p:cNvPr id="7171" name="Rectangle 7"/>
          <p:cNvSpPr>
            <a:spLocks noGrp="1" noChangeArrowheads="1"/>
          </p:cNvSpPr>
          <p:nvPr>
            <p:ph type="sldNum" sz="quarter" idx="5"/>
          </p:nvPr>
        </p:nvSpPr>
        <p:spPr>
          <a:noFill/>
        </p:spPr>
        <p:txBody>
          <a:bodyPr/>
          <a:lstStyle>
            <a:lvl1pPr defTabSz="920750">
              <a:spcBef>
                <a:spcPct val="30000"/>
              </a:spcBef>
              <a:defRPr kumimoji="1" sz="1200">
                <a:solidFill>
                  <a:schemeClr val="tx1"/>
                </a:solidFill>
                <a:latin typeface="Arial" panose="020B0604020202020204" pitchFamily="34" charset="0"/>
                <a:ea typeface="ＭＳ Ｐゴシック" panose="020B0600070205080204" pitchFamily="34" charset="-128"/>
              </a:defRPr>
            </a:lvl1pPr>
            <a:lvl2pPr marL="514350" indent="-198438" defTabSz="920750">
              <a:spcBef>
                <a:spcPct val="30000"/>
              </a:spcBef>
              <a:defRPr kumimoji="1" sz="1200">
                <a:solidFill>
                  <a:schemeClr val="tx1"/>
                </a:solidFill>
                <a:latin typeface="Arial" panose="020B0604020202020204" pitchFamily="34" charset="0"/>
                <a:ea typeface="ＭＳ Ｐゴシック" panose="020B0600070205080204" pitchFamily="34" charset="-128"/>
              </a:defRPr>
            </a:lvl2pPr>
            <a:lvl3pPr marL="790575" indent="-157163" defTabSz="920750">
              <a:spcBef>
                <a:spcPct val="30000"/>
              </a:spcBef>
              <a:defRPr kumimoji="1" sz="1200">
                <a:solidFill>
                  <a:schemeClr val="tx1"/>
                </a:solidFill>
                <a:latin typeface="Arial" panose="020B0604020202020204" pitchFamily="34" charset="0"/>
                <a:ea typeface="ＭＳ Ｐゴシック" panose="020B0600070205080204" pitchFamily="34" charset="-128"/>
              </a:defRPr>
            </a:lvl3pPr>
            <a:lvl4pPr marL="1108075" indent="-158750" defTabSz="920750">
              <a:spcBef>
                <a:spcPct val="30000"/>
              </a:spcBef>
              <a:defRPr kumimoji="1" sz="1200">
                <a:solidFill>
                  <a:schemeClr val="tx1"/>
                </a:solidFill>
                <a:latin typeface="Arial" panose="020B0604020202020204" pitchFamily="34" charset="0"/>
                <a:ea typeface="ＭＳ Ｐゴシック" panose="020B0600070205080204" pitchFamily="34" charset="-128"/>
              </a:defRPr>
            </a:lvl4pPr>
            <a:lvl5pPr marL="1423988" indent="-158750" defTabSz="920750">
              <a:spcBef>
                <a:spcPct val="30000"/>
              </a:spcBef>
              <a:defRPr kumimoji="1" sz="1200">
                <a:solidFill>
                  <a:schemeClr val="tx1"/>
                </a:solidFill>
                <a:latin typeface="Arial" panose="020B0604020202020204" pitchFamily="34" charset="0"/>
                <a:ea typeface="ＭＳ Ｐゴシック" panose="020B0600070205080204" pitchFamily="34" charset="-128"/>
              </a:defRPr>
            </a:lvl5pPr>
            <a:lvl6pPr marL="1881188" indent="-158750" defTabSz="920750" eaLnBrk="0" fontAlgn="base" hangingPunct="0">
              <a:spcBef>
                <a:spcPct val="30000"/>
              </a:spcBef>
              <a:spcAft>
                <a:spcPct val="0"/>
              </a:spcAft>
              <a:defRPr kumimoji="1" sz="1200">
                <a:solidFill>
                  <a:schemeClr val="tx1"/>
                </a:solidFill>
                <a:latin typeface="Arial" panose="020B0604020202020204" pitchFamily="34" charset="0"/>
                <a:ea typeface="ＭＳ Ｐゴシック" panose="020B0600070205080204" pitchFamily="34" charset="-128"/>
              </a:defRPr>
            </a:lvl6pPr>
            <a:lvl7pPr marL="2338388" indent="-158750" defTabSz="920750" eaLnBrk="0" fontAlgn="base" hangingPunct="0">
              <a:spcBef>
                <a:spcPct val="30000"/>
              </a:spcBef>
              <a:spcAft>
                <a:spcPct val="0"/>
              </a:spcAft>
              <a:defRPr kumimoji="1" sz="1200">
                <a:solidFill>
                  <a:schemeClr val="tx1"/>
                </a:solidFill>
                <a:latin typeface="Arial" panose="020B0604020202020204" pitchFamily="34" charset="0"/>
                <a:ea typeface="ＭＳ Ｐゴシック" panose="020B0600070205080204" pitchFamily="34" charset="-128"/>
              </a:defRPr>
            </a:lvl7pPr>
            <a:lvl8pPr marL="2795588" indent="-158750" defTabSz="920750" eaLnBrk="0" fontAlgn="base" hangingPunct="0">
              <a:spcBef>
                <a:spcPct val="30000"/>
              </a:spcBef>
              <a:spcAft>
                <a:spcPct val="0"/>
              </a:spcAft>
              <a:defRPr kumimoji="1" sz="1200">
                <a:solidFill>
                  <a:schemeClr val="tx1"/>
                </a:solidFill>
                <a:latin typeface="Arial" panose="020B0604020202020204" pitchFamily="34" charset="0"/>
                <a:ea typeface="ＭＳ Ｐゴシック" panose="020B0600070205080204" pitchFamily="34" charset="-128"/>
              </a:defRPr>
            </a:lvl8pPr>
            <a:lvl9pPr marL="3252788" indent="-158750" defTabSz="920750" eaLnBrk="0" fontAlgn="base" hangingPunct="0">
              <a:spcBef>
                <a:spcPct val="30000"/>
              </a:spcBef>
              <a:spcAft>
                <a:spcPct val="0"/>
              </a:spcAft>
              <a:defRPr kumimoji="1"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F90FA341-34CE-4F0F-86BE-4B08E8A495BA}" type="slidenum">
              <a:rPr lang="en-US" altLang="ja-JP">
                <a:cs typeface="Arial" panose="020B0604020202020204" pitchFamily="34" charset="0"/>
              </a:rPr>
              <a:pPr>
                <a:spcBef>
                  <a:spcPct val="0"/>
                </a:spcBef>
              </a:pPr>
              <a:t>0</a:t>
            </a:fld>
            <a:endParaRPr lang="en-US" altLang="ja-JP">
              <a:cs typeface="Arial" panose="020B0604020202020204" pitchFamily="34" charset="0"/>
            </a:endParaRPr>
          </a:p>
        </p:txBody>
      </p:sp>
      <p:sp>
        <p:nvSpPr>
          <p:cNvPr id="7172" name="Rectangle 2"/>
          <p:cNvSpPr>
            <a:spLocks noGrp="1" noRot="1" noChangeAspect="1" noChangeArrowheads="1" noTextEdit="1"/>
          </p:cNvSpPr>
          <p:nvPr>
            <p:ph type="sldImg"/>
          </p:nvPr>
        </p:nvSpPr>
        <p:spPr>
          <a:ln/>
        </p:spPr>
      </p:sp>
      <p:sp>
        <p:nvSpPr>
          <p:cNvPr id="7173" name="Rectangle 3"/>
          <p:cNvSpPr>
            <a:spLocks noGrp="1" noChangeArrowheads="1"/>
          </p:cNvSpPr>
          <p:nvPr>
            <p:ph type="body" idx="1"/>
          </p:nvPr>
        </p:nvSpPr>
        <p:spPr>
          <a:noFill/>
        </p:spPr>
        <p:txBody>
          <a:bodyPr/>
          <a:lstStyle/>
          <a:p>
            <a:pPr eaLnBrk="1" hangingPunct="1"/>
            <a:endParaRPr lang="en-GB" altLang="ja-JP"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32650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Rot="1" noChangeArrowheads="1" noTextEdit="1"/>
          </p:cNvSpPr>
          <p:nvPr>
            <p:ph type="sldImg"/>
          </p:nvPr>
        </p:nvSpPr>
        <p:spPr>
          <a:ln/>
        </p:spPr>
      </p:sp>
      <p:sp>
        <p:nvSpPr>
          <p:cNvPr id="69635"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smtClean="0">
                <a:latin typeface="Arial" panose="020B0604020202020204" pitchFamily="34" charset="0"/>
              </a:rPr>
              <a:t>以上、私の発表です。</a:t>
            </a:r>
          </a:p>
          <a:p>
            <a:r>
              <a:rPr lang="ja-JP" altLang="en-US" smtClean="0">
                <a:latin typeface="Arial" panose="020B0604020202020204" pitchFamily="34" charset="0"/>
              </a:rPr>
              <a:t>ご静聴、ありがとうございました。</a:t>
            </a:r>
          </a:p>
          <a:p>
            <a:endParaRPr lang="ja-JP" altLang="en-US" smtClean="0">
              <a:latin typeface="Arial" panose="020B0604020202020204" pitchFamily="34" charset="0"/>
            </a:endParaRPr>
          </a:p>
        </p:txBody>
      </p:sp>
    </p:spTree>
    <p:extLst>
      <p:ext uri="{BB962C8B-B14F-4D97-AF65-F5344CB8AC3E}">
        <p14:creationId xmlns:p14="http://schemas.microsoft.com/office/powerpoint/2010/main" val="586763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p:spPr>
        <p:txBody>
          <a:bodyPr/>
          <a:lstStyle/>
          <a:p>
            <a:endParaRPr lang="ja-JP" altLang="en-GB"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109761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p:spPr>
        <p:txBody>
          <a:bodyPr/>
          <a:lstStyle/>
          <a:p>
            <a:endParaRPr lang="ja-JP"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953214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p:spPr>
        <p:txBody>
          <a:bodyPr/>
          <a:lstStyle/>
          <a:p>
            <a:endParaRPr lang="ja-JP"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6502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p:spPr>
        <p:txBody>
          <a:bodyPr/>
          <a:lstStyle/>
          <a:p>
            <a:endParaRPr lang="ja-JP"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18513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p:spPr>
        <p:txBody>
          <a:bodyPr/>
          <a:lstStyle/>
          <a:p>
            <a:endParaRPr lang="ja-JP"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120678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p:spPr>
        <p:txBody>
          <a:bodyPr/>
          <a:lstStyle/>
          <a:p>
            <a:endParaRPr lang="ja-JP"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829650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p:spPr>
        <p:txBody>
          <a:bodyPr/>
          <a:lstStyle/>
          <a:p>
            <a:endParaRPr lang="ja-JP"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706521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p:spPr>
        <p:txBody>
          <a:bodyPr/>
          <a:lstStyle/>
          <a:p>
            <a:endParaRPr lang="ja-JP"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715072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p:spPr>
        <p:txBody>
          <a:bodyPr/>
          <a:lstStyle/>
          <a:p>
            <a:endParaRPr lang="ja-JP"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1638744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2"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SD_INTERNAL USE ONLY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341313" y="6664325"/>
            <a:ext cx="1579562"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 Box 7"/>
          <p:cNvSpPr txBox="1">
            <a:spLocks noChangeArrowheads="1"/>
          </p:cNvSpPr>
          <p:nvPr userDrawn="1"/>
        </p:nvSpPr>
        <p:spPr bwMode="gray">
          <a:xfrm>
            <a:off x="341313" y="6702425"/>
            <a:ext cx="1835150" cy="152400"/>
          </a:xfrm>
          <a:prstGeom prst="rect">
            <a:avLst/>
          </a:prstGeom>
          <a:noFill/>
          <a:ln w="9525">
            <a:noFill/>
            <a:miter lim="800000"/>
            <a:headEnd/>
            <a:tailEnd/>
          </a:ln>
          <a:effectLst/>
        </p:spPr>
        <p:txBody>
          <a:bodyPr lIns="0" tIns="0" rIns="0" bIns="0" anchor="b">
            <a:spAutoFit/>
          </a:bodyPr>
          <a:lstStyle>
            <a:lvl1pPr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l" eaLnBrk="1" hangingPunct="1">
              <a:spcBef>
                <a:spcPct val="50000"/>
              </a:spcBef>
              <a:defRPr/>
            </a:pPr>
            <a:r>
              <a:rPr kumimoji="0" lang="en-US" altLang="ja-JP" sz="1000" b="1" smtClean="0">
                <a:solidFill>
                  <a:schemeClr val="tx1"/>
                </a:solidFill>
                <a:latin typeface="Arial" panose="020B0604020202020204" pitchFamily="34" charset="0"/>
              </a:rPr>
              <a:t> </a:t>
            </a:r>
          </a:p>
        </p:txBody>
      </p:sp>
      <p:grpSp>
        <p:nvGrpSpPr>
          <p:cNvPr id="7" name="Group 8"/>
          <p:cNvGrpSpPr>
            <a:grpSpLocks noChangeAspect="1"/>
          </p:cNvGrpSpPr>
          <p:nvPr userDrawn="1"/>
        </p:nvGrpSpPr>
        <p:grpSpPr bwMode="auto">
          <a:xfrm>
            <a:off x="7308850" y="185738"/>
            <a:ext cx="1647825" cy="920750"/>
            <a:chOff x="4604" y="117"/>
            <a:chExt cx="1038" cy="580"/>
          </a:xfrm>
        </p:grpSpPr>
        <p:sp>
          <p:nvSpPr>
            <p:cNvPr id="8" name="AutoShape 9"/>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 name="Freeform 10"/>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11"/>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12"/>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13"/>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14"/>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5"/>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6"/>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7"/>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Freeform 18"/>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19"/>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Freeform 20"/>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21"/>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22"/>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23"/>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24"/>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25"/>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26"/>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27"/>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Freeform 28"/>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29"/>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30"/>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Freeform 31"/>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32"/>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33"/>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34"/>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35"/>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Freeform 36"/>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Freeform 37"/>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38"/>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39"/>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78884" name="Rectangle 4"/>
          <p:cNvSpPr>
            <a:spLocks noGrp="1" noChangeArrowheads="1"/>
          </p:cNvSpPr>
          <p:nvPr>
            <p:ph type="subTitle" idx="1"/>
          </p:nvPr>
        </p:nvSpPr>
        <p:spPr>
          <a:xfrm>
            <a:off x="323850" y="4573588"/>
            <a:ext cx="7920038" cy="1784350"/>
          </a:xfrm>
        </p:spPr>
        <p:txBody>
          <a:bodyPr/>
          <a:lstStyle>
            <a:lvl1pPr marL="0" indent="0">
              <a:lnSpc>
                <a:spcPct val="100000"/>
              </a:lnSpc>
              <a:spcBef>
                <a:spcPct val="0"/>
              </a:spcBef>
              <a:spcAft>
                <a:spcPct val="0"/>
              </a:spcAft>
              <a:buFont typeface="Wingdings" pitchFamily="2" charset="2"/>
              <a:buNone/>
              <a:defRPr sz="2800"/>
            </a:lvl1pPr>
          </a:lstStyle>
          <a:p>
            <a:r>
              <a:rPr lang="ja-JP" altLang="en-US"/>
              <a:t>マスタ サブタイトルの書式設定</a:t>
            </a:r>
          </a:p>
        </p:txBody>
      </p:sp>
      <p:sp>
        <p:nvSpPr>
          <p:cNvPr id="378885" name="Rectangle 5"/>
          <p:cNvSpPr>
            <a:spLocks noGrp="1" noChangeArrowheads="1"/>
          </p:cNvSpPr>
          <p:nvPr>
            <p:ph type="ctrTitle"/>
          </p:nvPr>
        </p:nvSpPr>
        <p:spPr>
          <a:xfrm>
            <a:off x="323850" y="1739900"/>
            <a:ext cx="7920038" cy="2359025"/>
          </a:xfrm>
        </p:spPr>
        <p:txBody>
          <a:bodyPr anchor="b"/>
          <a:lstStyle>
            <a:lvl1pPr>
              <a:defRPr sz="4400">
                <a:solidFill>
                  <a:srgbClr val="FFFFFF"/>
                </a:solidFill>
              </a:defRPr>
            </a:lvl1pPr>
          </a:lstStyle>
          <a:p>
            <a:r>
              <a:rPr lang="en-US" altLang="ja-JP"/>
              <a:t/>
            </a:r>
            <a:br>
              <a:rPr lang="en-US" altLang="ja-JP"/>
            </a:br>
            <a:r>
              <a:rPr lang="ja-JP" altLang="en-US"/>
              <a:t>マスタ タイトルの書式設定</a:t>
            </a:r>
            <a:endParaRPr lang="de-DE" altLang="ja-JP"/>
          </a:p>
        </p:txBody>
      </p:sp>
      <p:sp>
        <p:nvSpPr>
          <p:cNvPr id="39" name="Rectangle 6"/>
          <p:cNvSpPr>
            <a:spLocks noGrp="1" noChangeArrowheads="1"/>
          </p:cNvSpPr>
          <p:nvPr>
            <p:ph type="ftr" sz="quarter" idx="10"/>
          </p:nvPr>
        </p:nvSpPr>
        <p:spPr>
          <a:xfrm>
            <a:off x="5911850" y="6546850"/>
            <a:ext cx="2895600" cy="268288"/>
          </a:xfrm>
        </p:spPr>
        <p:txBody>
          <a:bodyPr/>
          <a:lstStyle>
            <a:lvl1pPr>
              <a:defRPr/>
            </a:lvl1pPr>
          </a:lstStyle>
          <a:p>
            <a:pPr>
              <a:defRPr/>
            </a:pPr>
            <a:r>
              <a:rPr lang="ja-JP" altLang="de-DE"/>
              <a:t>Copyright 2010 FUJITSU LIMITED</a:t>
            </a:r>
            <a:endParaRPr lang="de-DE" altLang="ja-JP"/>
          </a:p>
        </p:txBody>
      </p:sp>
    </p:spTree>
    <p:extLst>
      <p:ext uri="{BB962C8B-B14F-4D97-AF65-F5344CB8AC3E}">
        <p14:creationId xmlns:p14="http://schemas.microsoft.com/office/powerpoint/2010/main" val="967832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3"/>
          <p:cNvSpPr>
            <a:spLocks noGrp="1" noChangeArrowheads="1"/>
          </p:cNvSpPr>
          <p:nvPr>
            <p:ph type="ftr" sz="quarter" idx="10"/>
          </p:nvPr>
        </p:nvSpPr>
        <p:spPr>
          <a:ln/>
        </p:spPr>
        <p:txBody>
          <a:bodyPr/>
          <a:lstStyle>
            <a:lvl1pPr>
              <a:defRPr/>
            </a:lvl1pPr>
          </a:lstStyle>
          <a:p>
            <a:pPr>
              <a:defRPr/>
            </a:pPr>
            <a:r>
              <a:rPr lang="ja-JP" altLang="de-DE"/>
              <a:t>Copyright 2010 FUJITSU LIMITED</a:t>
            </a:r>
            <a:endParaRPr lang="de-DE" altLang="ja-JP"/>
          </a:p>
        </p:txBody>
      </p:sp>
      <p:sp>
        <p:nvSpPr>
          <p:cNvPr id="5" name="Rectangle 6"/>
          <p:cNvSpPr>
            <a:spLocks noGrp="1" noChangeArrowheads="1"/>
          </p:cNvSpPr>
          <p:nvPr>
            <p:ph type="sldNum" sz="quarter" idx="11"/>
          </p:nvPr>
        </p:nvSpPr>
        <p:spPr>
          <a:ln/>
        </p:spPr>
        <p:txBody>
          <a:bodyPr/>
          <a:lstStyle>
            <a:lvl1pPr>
              <a:defRPr/>
            </a:lvl1pPr>
          </a:lstStyle>
          <a:p>
            <a:pPr>
              <a:defRPr/>
            </a:pPr>
            <a:fld id="{9F8E0C98-7F96-4D6D-85BE-8E8546D35194}" type="slidenum">
              <a:rPr lang="ja-JP" altLang="de-DE"/>
              <a:pPr>
                <a:defRPr/>
              </a:pPr>
              <a:t>‹#›</a:t>
            </a:fld>
            <a:endParaRPr lang="de-DE" altLang="ja-JP"/>
          </a:p>
        </p:txBody>
      </p:sp>
    </p:spTree>
    <p:extLst>
      <p:ext uri="{BB962C8B-B14F-4D97-AF65-F5344CB8AC3E}">
        <p14:creationId xmlns:p14="http://schemas.microsoft.com/office/powerpoint/2010/main" val="144683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5888"/>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68275" y="-1588"/>
            <a:ext cx="6438900" cy="6465888"/>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3"/>
          <p:cNvSpPr>
            <a:spLocks noGrp="1" noChangeArrowheads="1"/>
          </p:cNvSpPr>
          <p:nvPr>
            <p:ph type="ftr" sz="quarter" idx="10"/>
          </p:nvPr>
        </p:nvSpPr>
        <p:spPr>
          <a:ln/>
        </p:spPr>
        <p:txBody>
          <a:bodyPr/>
          <a:lstStyle>
            <a:lvl1pPr>
              <a:defRPr/>
            </a:lvl1pPr>
          </a:lstStyle>
          <a:p>
            <a:pPr>
              <a:defRPr/>
            </a:pPr>
            <a:r>
              <a:rPr lang="ja-JP" altLang="de-DE"/>
              <a:t>Copyright 2010 FUJITSU LIMITED</a:t>
            </a:r>
            <a:endParaRPr lang="de-DE" altLang="ja-JP"/>
          </a:p>
        </p:txBody>
      </p:sp>
      <p:sp>
        <p:nvSpPr>
          <p:cNvPr id="5" name="Rectangle 6"/>
          <p:cNvSpPr>
            <a:spLocks noGrp="1" noChangeArrowheads="1"/>
          </p:cNvSpPr>
          <p:nvPr>
            <p:ph type="sldNum" sz="quarter" idx="11"/>
          </p:nvPr>
        </p:nvSpPr>
        <p:spPr>
          <a:ln/>
        </p:spPr>
        <p:txBody>
          <a:bodyPr/>
          <a:lstStyle>
            <a:lvl1pPr>
              <a:defRPr/>
            </a:lvl1pPr>
          </a:lstStyle>
          <a:p>
            <a:pPr>
              <a:defRPr/>
            </a:pPr>
            <a:fld id="{D063E35C-D3E6-4E86-B7FD-F45261CB4C7E}" type="slidenum">
              <a:rPr lang="ja-JP" altLang="de-DE"/>
              <a:pPr>
                <a:defRPr/>
              </a:pPr>
              <a:t>‹#›</a:t>
            </a:fld>
            <a:endParaRPr lang="de-DE" altLang="ja-JP"/>
          </a:p>
        </p:txBody>
      </p:sp>
    </p:spTree>
    <p:extLst>
      <p:ext uri="{BB962C8B-B14F-4D97-AF65-F5344CB8AC3E}">
        <p14:creationId xmlns:p14="http://schemas.microsoft.com/office/powerpoint/2010/main" val="1522172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タイトル、テキスト、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69863" y="-1588"/>
            <a:ext cx="7858125" cy="693738"/>
          </a:xfrm>
        </p:spPr>
        <p:txBody>
          <a:bodyPr/>
          <a:lstStyle/>
          <a:p>
            <a:r>
              <a:rPr lang="ja-JP" altLang="en-US" smtClean="0"/>
              <a:t>マスタ タイトルの書式設定</a:t>
            </a:r>
            <a:endParaRPr lang="ja-JP" altLang="en-US"/>
          </a:p>
        </p:txBody>
      </p:sp>
      <p:sp>
        <p:nvSpPr>
          <p:cNvPr id="3" name="テキスト プレースホルダ 2"/>
          <p:cNvSpPr>
            <a:spLocks noGrp="1"/>
          </p:cNvSpPr>
          <p:nvPr>
            <p:ph type="body" sz="half" idx="1"/>
          </p:nvPr>
        </p:nvSpPr>
        <p:spPr>
          <a:xfrm>
            <a:off x="168275" y="869950"/>
            <a:ext cx="4316413" cy="559435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quarter" idx="2"/>
          </p:nvPr>
        </p:nvSpPr>
        <p:spPr>
          <a:xfrm>
            <a:off x="4637088" y="869950"/>
            <a:ext cx="4318000" cy="2720975"/>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コンテンツ プレースホルダ 4"/>
          <p:cNvSpPr>
            <a:spLocks noGrp="1"/>
          </p:cNvSpPr>
          <p:nvPr>
            <p:ph sz="quarter" idx="3"/>
          </p:nvPr>
        </p:nvSpPr>
        <p:spPr>
          <a:xfrm>
            <a:off x="4637088" y="3743325"/>
            <a:ext cx="4318000" cy="2720975"/>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6" name="Rectangle 3"/>
          <p:cNvSpPr>
            <a:spLocks noGrp="1" noChangeArrowheads="1"/>
          </p:cNvSpPr>
          <p:nvPr>
            <p:ph type="ftr" sz="quarter" idx="10"/>
          </p:nvPr>
        </p:nvSpPr>
        <p:spPr>
          <a:ln/>
        </p:spPr>
        <p:txBody>
          <a:bodyPr/>
          <a:lstStyle>
            <a:lvl1pPr>
              <a:defRPr/>
            </a:lvl1pPr>
          </a:lstStyle>
          <a:p>
            <a:pPr>
              <a:defRPr/>
            </a:pPr>
            <a:r>
              <a:rPr lang="ja-JP" altLang="de-DE"/>
              <a:t>Copyright 2010 FUJITSU LIMITED</a:t>
            </a:r>
            <a:endParaRPr lang="de-DE" altLang="ja-JP"/>
          </a:p>
        </p:txBody>
      </p:sp>
      <p:sp>
        <p:nvSpPr>
          <p:cNvPr id="7" name="Rectangle 6"/>
          <p:cNvSpPr>
            <a:spLocks noGrp="1" noChangeArrowheads="1"/>
          </p:cNvSpPr>
          <p:nvPr>
            <p:ph type="sldNum" sz="quarter" idx="11"/>
          </p:nvPr>
        </p:nvSpPr>
        <p:spPr>
          <a:ln/>
        </p:spPr>
        <p:txBody>
          <a:bodyPr/>
          <a:lstStyle>
            <a:lvl1pPr>
              <a:defRPr/>
            </a:lvl1pPr>
          </a:lstStyle>
          <a:p>
            <a:pPr>
              <a:defRPr/>
            </a:pPr>
            <a:fld id="{7E40FBFC-F71D-4C5A-8261-313B6BE8A310}" type="slidenum">
              <a:rPr lang="ja-JP" altLang="de-DE"/>
              <a:pPr>
                <a:defRPr/>
              </a:pPr>
              <a:t>‹#›</a:t>
            </a:fld>
            <a:endParaRPr lang="de-DE" altLang="ja-JP"/>
          </a:p>
        </p:txBody>
      </p:sp>
    </p:spTree>
    <p:extLst>
      <p:ext uri="{BB962C8B-B14F-4D97-AF65-F5344CB8AC3E}">
        <p14:creationId xmlns:p14="http://schemas.microsoft.com/office/powerpoint/2010/main" val="2714348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9750" y="188957"/>
            <a:ext cx="8001000" cy="676432"/>
          </a:xfrm>
        </p:spPr>
        <p:txBody>
          <a:bodyPr/>
          <a:lstStyle/>
          <a:p>
            <a:r>
              <a:rPr lang="ja-JP" altLang="en-US" smtClean="0"/>
              <a:t>マスタ タイトルの書式設定</a:t>
            </a:r>
            <a:endParaRPr lang="ja-JP" altLang="en-US"/>
          </a:p>
        </p:txBody>
      </p:sp>
      <p:sp>
        <p:nvSpPr>
          <p:cNvPr id="3" name="テキスト プレースホルダ 2"/>
          <p:cNvSpPr>
            <a:spLocks noGrp="1"/>
          </p:cNvSpPr>
          <p:nvPr>
            <p:ph type="body" sz="half" idx="1"/>
          </p:nvPr>
        </p:nvSpPr>
        <p:spPr>
          <a:xfrm>
            <a:off x="566738" y="1268707"/>
            <a:ext cx="3924300" cy="5041479"/>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3438" y="1268707"/>
            <a:ext cx="3924300" cy="5041479"/>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a:xfrm>
            <a:off x="609600" y="6454775"/>
            <a:ext cx="1981200" cy="268288"/>
          </a:xfrm>
          <a:prstGeom prst="rect">
            <a:avLst/>
          </a:prstGeom>
        </p:spPr>
        <p:txBody>
          <a:bodyPr/>
          <a:lstStyle>
            <a:lvl1pPr algn="ctr" eaLnBrk="1" fontAlgn="ctr" hangingPunct="1">
              <a:defRPr>
                <a:latin typeface="ＭＳ Ｐゴシック" pitchFamily="34" charset="-128"/>
                <a:ea typeface="ＭＳ Ｐゴシック" pitchFamily="34" charset="-128"/>
              </a:defRPr>
            </a:lvl1pPr>
          </a:lstStyle>
          <a:p>
            <a:pPr>
              <a:defRPr/>
            </a:pPr>
            <a:endParaRPr lang="en-US" altLang="ja-JP"/>
          </a:p>
        </p:txBody>
      </p:sp>
      <p:sp>
        <p:nvSpPr>
          <p:cNvPr id="6" name="フッター プレースホルダ 5"/>
          <p:cNvSpPr>
            <a:spLocks noGrp="1"/>
          </p:cNvSpPr>
          <p:nvPr>
            <p:ph type="ftr" sz="quarter" idx="11"/>
          </p:nvPr>
        </p:nvSpPr>
        <p:spPr>
          <a:xfrm>
            <a:off x="3124200" y="6454775"/>
            <a:ext cx="2895600" cy="268288"/>
          </a:xfrm>
        </p:spPr>
        <p:txBody>
          <a:bodyPr/>
          <a:lstStyle>
            <a:lvl1pPr>
              <a:defRPr/>
            </a:lvl1pPr>
          </a:lstStyle>
          <a:p>
            <a:pPr>
              <a:defRPr/>
            </a:pPr>
            <a:endParaRPr lang="en-US" altLang="ja-JP"/>
          </a:p>
        </p:txBody>
      </p:sp>
      <p:sp>
        <p:nvSpPr>
          <p:cNvPr id="7" name="スライド番号プレースホルダ 6"/>
          <p:cNvSpPr>
            <a:spLocks noGrp="1"/>
          </p:cNvSpPr>
          <p:nvPr>
            <p:ph type="sldNum" sz="quarter" idx="12"/>
          </p:nvPr>
        </p:nvSpPr>
        <p:spPr>
          <a:xfrm>
            <a:off x="6553200" y="6454775"/>
            <a:ext cx="1981200" cy="268288"/>
          </a:xfrm>
        </p:spPr>
        <p:txBody>
          <a:bodyPr/>
          <a:lstStyle>
            <a:lvl1pPr>
              <a:defRPr smtClean="0"/>
            </a:lvl1pPr>
          </a:lstStyle>
          <a:p>
            <a:pPr>
              <a:defRPr/>
            </a:pPr>
            <a:fld id="{EF78D5B3-6F7C-4523-8213-0B266BF42173}" type="slidenum">
              <a:rPr lang="en-US" altLang="ja-JP"/>
              <a:pPr>
                <a:defRPr/>
              </a:pPr>
              <a:t>‹#›</a:t>
            </a:fld>
            <a:endParaRPr lang="en-US" altLang="ja-JP"/>
          </a:p>
        </p:txBody>
      </p:sp>
    </p:spTree>
    <p:extLst>
      <p:ext uri="{BB962C8B-B14F-4D97-AF65-F5344CB8AC3E}">
        <p14:creationId xmlns:p14="http://schemas.microsoft.com/office/powerpoint/2010/main" val="809910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3"/>
          <p:cNvSpPr>
            <a:spLocks noGrp="1" noChangeArrowheads="1"/>
          </p:cNvSpPr>
          <p:nvPr>
            <p:ph type="ftr" sz="quarter" idx="10"/>
          </p:nvPr>
        </p:nvSpPr>
        <p:spPr>
          <a:ln/>
        </p:spPr>
        <p:txBody>
          <a:bodyPr/>
          <a:lstStyle>
            <a:lvl1pPr>
              <a:defRPr/>
            </a:lvl1pPr>
          </a:lstStyle>
          <a:p>
            <a:pPr>
              <a:defRPr/>
            </a:pPr>
            <a:r>
              <a:rPr lang="ja-JP" altLang="de-DE"/>
              <a:t>Copyright 2010 FUJITSU LIMITED</a:t>
            </a:r>
            <a:endParaRPr lang="de-DE" altLang="ja-JP"/>
          </a:p>
        </p:txBody>
      </p:sp>
      <p:sp>
        <p:nvSpPr>
          <p:cNvPr id="5" name="Rectangle 6"/>
          <p:cNvSpPr>
            <a:spLocks noGrp="1" noChangeArrowheads="1"/>
          </p:cNvSpPr>
          <p:nvPr>
            <p:ph type="sldNum" sz="quarter" idx="11"/>
          </p:nvPr>
        </p:nvSpPr>
        <p:spPr>
          <a:ln/>
        </p:spPr>
        <p:txBody>
          <a:bodyPr/>
          <a:lstStyle>
            <a:lvl1pPr>
              <a:defRPr/>
            </a:lvl1pPr>
          </a:lstStyle>
          <a:p>
            <a:pPr>
              <a:defRPr/>
            </a:pPr>
            <a:fld id="{55A4094D-4FA7-4263-B7E2-D295138630D4}" type="slidenum">
              <a:rPr lang="ja-JP" altLang="de-DE"/>
              <a:pPr>
                <a:defRPr/>
              </a:pPr>
              <a:t>‹#›</a:t>
            </a:fld>
            <a:endParaRPr lang="de-DE" altLang="ja-JP"/>
          </a:p>
        </p:txBody>
      </p:sp>
    </p:spTree>
    <p:extLst>
      <p:ext uri="{BB962C8B-B14F-4D97-AF65-F5344CB8AC3E}">
        <p14:creationId xmlns:p14="http://schemas.microsoft.com/office/powerpoint/2010/main" val="245649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8488"/>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17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3"/>
          <p:cNvSpPr>
            <a:spLocks noGrp="1" noChangeArrowheads="1"/>
          </p:cNvSpPr>
          <p:nvPr>
            <p:ph type="ftr" sz="quarter" idx="10"/>
          </p:nvPr>
        </p:nvSpPr>
        <p:spPr>
          <a:ln/>
        </p:spPr>
        <p:txBody>
          <a:bodyPr/>
          <a:lstStyle>
            <a:lvl1pPr>
              <a:defRPr/>
            </a:lvl1pPr>
          </a:lstStyle>
          <a:p>
            <a:pPr>
              <a:defRPr/>
            </a:pPr>
            <a:r>
              <a:rPr lang="ja-JP" altLang="de-DE"/>
              <a:t>Copyright 2010 FUJITSU LIMITED</a:t>
            </a:r>
            <a:endParaRPr lang="de-DE" altLang="ja-JP"/>
          </a:p>
        </p:txBody>
      </p:sp>
      <p:sp>
        <p:nvSpPr>
          <p:cNvPr id="5" name="Rectangle 6"/>
          <p:cNvSpPr>
            <a:spLocks noGrp="1" noChangeArrowheads="1"/>
          </p:cNvSpPr>
          <p:nvPr>
            <p:ph type="sldNum" sz="quarter" idx="11"/>
          </p:nvPr>
        </p:nvSpPr>
        <p:spPr>
          <a:ln/>
        </p:spPr>
        <p:txBody>
          <a:bodyPr/>
          <a:lstStyle>
            <a:lvl1pPr>
              <a:defRPr/>
            </a:lvl1pPr>
          </a:lstStyle>
          <a:p>
            <a:pPr>
              <a:defRPr/>
            </a:pPr>
            <a:fld id="{FD4C8FCD-AFAB-4A3B-8EA5-E70288A7C479}" type="slidenum">
              <a:rPr lang="ja-JP" altLang="de-DE"/>
              <a:pPr>
                <a:defRPr/>
              </a:pPr>
              <a:t>‹#›</a:t>
            </a:fld>
            <a:endParaRPr lang="de-DE" altLang="ja-JP"/>
          </a:p>
        </p:txBody>
      </p:sp>
    </p:spTree>
    <p:extLst>
      <p:ext uri="{BB962C8B-B14F-4D97-AF65-F5344CB8AC3E}">
        <p14:creationId xmlns:p14="http://schemas.microsoft.com/office/powerpoint/2010/main" val="3459225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68275" y="869950"/>
            <a:ext cx="4316413" cy="559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37088" y="869950"/>
            <a:ext cx="4318000" cy="559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3"/>
          <p:cNvSpPr>
            <a:spLocks noGrp="1" noChangeArrowheads="1"/>
          </p:cNvSpPr>
          <p:nvPr>
            <p:ph type="ftr" sz="quarter" idx="10"/>
          </p:nvPr>
        </p:nvSpPr>
        <p:spPr>
          <a:ln/>
        </p:spPr>
        <p:txBody>
          <a:bodyPr/>
          <a:lstStyle>
            <a:lvl1pPr>
              <a:defRPr/>
            </a:lvl1pPr>
          </a:lstStyle>
          <a:p>
            <a:pPr>
              <a:defRPr/>
            </a:pPr>
            <a:r>
              <a:rPr lang="ja-JP" altLang="de-DE"/>
              <a:t>Copyright 2010 FUJITSU LIMITED</a:t>
            </a:r>
            <a:endParaRPr lang="de-DE" altLang="ja-JP"/>
          </a:p>
        </p:txBody>
      </p:sp>
      <p:sp>
        <p:nvSpPr>
          <p:cNvPr id="6" name="Rectangle 6"/>
          <p:cNvSpPr>
            <a:spLocks noGrp="1" noChangeArrowheads="1"/>
          </p:cNvSpPr>
          <p:nvPr>
            <p:ph type="sldNum" sz="quarter" idx="11"/>
          </p:nvPr>
        </p:nvSpPr>
        <p:spPr>
          <a:ln/>
        </p:spPr>
        <p:txBody>
          <a:bodyPr/>
          <a:lstStyle>
            <a:lvl1pPr>
              <a:defRPr/>
            </a:lvl1pPr>
          </a:lstStyle>
          <a:p>
            <a:pPr>
              <a:defRPr/>
            </a:pPr>
            <a:fld id="{471C4058-0351-4CE1-B5C1-6B85B5C66089}" type="slidenum">
              <a:rPr lang="ja-JP" altLang="de-DE"/>
              <a:pPr>
                <a:defRPr/>
              </a:pPr>
              <a:t>‹#›</a:t>
            </a:fld>
            <a:endParaRPr lang="de-DE" altLang="ja-JP"/>
          </a:p>
        </p:txBody>
      </p:sp>
    </p:spTree>
    <p:extLst>
      <p:ext uri="{BB962C8B-B14F-4D97-AF65-F5344CB8AC3E}">
        <p14:creationId xmlns:p14="http://schemas.microsoft.com/office/powerpoint/2010/main" val="1528578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2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2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3"/>
          <p:cNvSpPr>
            <a:spLocks noGrp="1" noChangeArrowheads="1"/>
          </p:cNvSpPr>
          <p:nvPr>
            <p:ph type="ftr" sz="quarter" idx="10"/>
          </p:nvPr>
        </p:nvSpPr>
        <p:spPr>
          <a:ln/>
        </p:spPr>
        <p:txBody>
          <a:bodyPr/>
          <a:lstStyle>
            <a:lvl1pPr>
              <a:defRPr/>
            </a:lvl1pPr>
          </a:lstStyle>
          <a:p>
            <a:pPr>
              <a:defRPr/>
            </a:pPr>
            <a:r>
              <a:rPr lang="ja-JP" altLang="de-DE"/>
              <a:t>Copyright 2010 FUJITSU LIMITED</a:t>
            </a:r>
            <a:endParaRPr lang="de-DE" altLang="ja-JP"/>
          </a:p>
        </p:txBody>
      </p:sp>
      <p:sp>
        <p:nvSpPr>
          <p:cNvPr id="8" name="Rectangle 6"/>
          <p:cNvSpPr>
            <a:spLocks noGrp="1" noChangeArrowheads="1"/>
          </p:cNvSpPr>
          <p:nvPr>
            <p:ph type="sldNum" sz="quarter" idx="11"/>
          </p:nvPr>
        </p:nvSpPr>
        <p:spPr>
          <a:ln/>
        </p:spPr>
        <p:txBody>
          <a:bodyPr/>
          <a:lstStyle>
            <a:lvl1pPr>
              <a:defRPr/>
            </a:lvl1pPr>
          </a:lstStyle>
          <a:p>
            <a:pPr>
              <a:defRPr/>
            </a:pPr>
            <a:fld id="{CED6BAF1-56B4-4EA9-9D0A-3E5AC684D0B7}" type="slidenum">
              <a:rPr lang="ja-JP" altLang="de-DE"/>
              <a:pPr>
                <a:defRPr/>
              </a:pPr>
              <a:t>‹#›</a:t>
            </a:fld>
            <a:endParaRPr lang="de-DE" altLang="ja-JP"/>
          </a:p>
        </p:txBody>
      </p:sp>
    </p:spTree>
    <p:extLst>
      <p:ext uri="{BB962C8B-B14F-4D97-AF65-F5344CB8AC3E}">
        <p14:creationId xmlns:p14="http://schemas.microsoft.com/office/powerpoint/2010/main" val="293543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3"/>
          <p:cNvSpPr>
            <a:spLocks noGrp="1" noChangeArrowheads="1"/>
          </p:cNvSpPr>
          <p:nvPr>
            <p:ph type="ftr" sz="quarter" idx="10"/>
          </p:nvPr>
        </p:nvSpPr>
        <p:spPr>
          <a:ln/>
        </p:spPr>
        <p:txBody>
          <a:bodyPr/>
          <a:lstStyle>
            <a:lvl1pPr>
              <a:defRPr/>
            </a:lvl1pPr>
          </a:lstStyle>
          <a:p>
            <a:pPr>
              <a:defRPr/>
            </a:pPr>
            <a:r>
              <a:rPr lang="ja-JP" altLang="de-DE"/>
              <a:t>Copyright 2010 FUJITSU LIMITED</a:t>
            </a:r>
            <a:endParaRPr lang="de-DE" altLang="ja-JP"/>
          </a:p>
        </p:txBody>
      </p:sp>
      <p:sp>
        <p:nvSpPr>
          <p:cNvPr id="4" name="Rectangle 6"/>
          <p:cNvSpPr>
            <a:spLocks noGrp="1" noChangeArrowheads="1"/>
          </p:cNvSpPr>
          <p:nvPr>
            <p:ph type="sldNum" sz="quarter" idx="11"/>
          </p:nvPr>
        </p:nvSpPr>
        <p:spPr>
          <a:ln/>
        </p:spPr>
        <p:txBody>
          <a:bodyPr/>
          <a:lstStyle>
            <a:lvl1pPr>
              <a:defRPr/>
            </a:lvl1pPr>
          </a:lstStyle>
          <a:p>
            <a:pPr>
              <a:defRPr/>
            </a:pPr>
            <a:fld id="{7148DB30-6ED4-429D-AD9F-2ED3C723124D}" type="slidenum">
              <a:rPr lang="ja-JP" altLang="de-DE"/>
              <a:pPr>
                <a:defRPr/>
              </a:pPr>
              <a:t>‹#›</a:t>
            </a:fld>
            <a:endParaRPr lang="de-DE" altLang="ja-JP"/>
          </a:p>
        </p:txBody>
      </p:sp>
    </p:spTree>
    <p:extLst>
      <p:ext uri="{BB962C8B-B14F-4D97-AF65-F5344CB8AC3E}">
        <p14:creationId xmlns:p14="http://schemas.microsoft.com/office/powerpoint/2010/main" val="470927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r>
              <a:rPr lang="ja-JP" altLang="de-DE"/>
              <a:t>Copyright 2010 FUJITSU LIMITED</a:t>
            </a:r>
            <a:endParaRPr lang="de-DE" altLang="ja-JP"/>
          </a:p>
        </p:txBody>
      </p:sp>
      <p:sp>
        <p:nvSpPr>
          <p:cNvPr id="3" name="Rectangle 6"/>
          <p:cNvSpPr>
            <a:spLocks noGrp="1" noChangeArrowheads="1"/>
          </p:cNvSpPr>
          <p:nvPr>
            <p:ph type="sldNum" sz="quarter" idx="11"/>
          </p:nvPr>
        </p:nvSpPr>
        <p:spPr>
          <a:ln/>
        </p:spPr>
        <p:txBody>
          <a:bodyPr/>
          <a:lstStyle>
            <a:lvl1pPr>
              <a:defRPr/>
            </a:lvl1pPr>
          </a:lstStyle>
          <a:p>
            <a:pPr>
              <a:defRPr/>
            </a:pPr>
            <a:fld id="{1CE275AA-2A15-424E-92F9-C6B1A6A21709}" type="slidenum">
              <a:rPr lang="ja-JP" altLang="de-DE"/>
              <a:pPr>
                <a:defRPr/>
              </a:pPr>
              <a:t>‹#›</a:t>
            </a:fld>
            <a:endParaRPr lang="de-DE" altLang="ja-JP"/>
          </a:p>
        </p:txBody>
      </p:sp>
    </p:spTree>
    <p:extLst>
      <p:ext uri="{BB962C8B-B14F-4D97-AF65-F5344CB8AC3E}">
        <p14:creationId xmlns:p14="http://schemas.microsoft.com/office/powerpoint/2010/main" val="373550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47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26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3"/>
          <p:cNvSpPr>
            <a:spLocks noGrp="1" noChangeArrowheads="1"/>
          </p:cNvSpPr>
          <p:nvPr>
            <p:ph type="ftr" sz="quarter" idx="10"/>
          </p:nvPr>
        </p:nvSpPr>
        <p:spPr>
          <a:ln/>
        </p:spPr>
        <p:txBody>
          <a:bodyPr/>
          <a:lstStyle>
            <a:lvl1pPr>
              <a:defRPr/>
            </a:lvl1pPr>
          </a:lstStyle>
          <a:p>
            <a:pPr>
              <a:defRPr/>
            </a:pPr>
            <a:r>
              <a:rPr lang="ja-JP" altLang="de-DE"/>
              <a:t>Copyright 2010 FUJITSU LIMITED</a:t>
            </a:r>
            <a:endParaRPr lang="de-DE" altLang="ja-JP"/>
          </a:p>
        </p:txBody>
      </p:sp>
      <p:sp>
        <p:nvSpPr>
          <p:cNvPr id="6" name="Rectangle 6"/>
          <p:cNvSpPr>
            <a:spLocks noGrp="1" noChangeArrowheads="1"/>
          </p:cNvSpPr>
          <p:nvPr>
            <p:ph type="sldNum" sz="quarter" idx="11"/>
          </p:nvPr>
        </p:nvSpPr>
        <p:spPr>
          <a:ln/>
        </p:spPr>
        <p:txBody>
          <a:bodyPr/>
          <a:lstStyle>
            <a:lvl1pPr>
              <a:defRPr/>
            </a:lvl1pPr>
          </a:lstStyle>
          <a:p>
            <a:pPr>
              <a:defRPr/>
            </a:pPr>
            <a:fld id="{017BA869-D475-4193-A61E-109F6C882850}" type="slidenum">
              <a:rPr lang="ja-JP" altLang="de-DE"/>
              <a:pPr>
                <a:defRPr/>
              </a:pPr>
              <a:t>‹#›</a:t>
            </a:fld>
            <a:endParaRPr lang="de-DE" altLang="ja-JP"/>
          </a:p>
        </p:txBody>
      </p:sp>
    </p:spTree>
    <p:extLst>
      <p:ext uri="{BB962C8B-B14F-4D97-AF65-F5344CB8AC3E}">
        <p14:creationId xmlns:p14="http://schemas.microsoft.com/office/powerpoint/2010/main" val="321423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2188"/>
            <a:ext cx="5486400" cy="566737"/>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63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8925"/>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3"/>
          <p:cNvSpPr>
            <a:spLocks noGrp="1" noChangeArrowheads="1"/>
          </p:cNvSpPr>
          <p:nvPr>
            <p:ph type="ftr" sz="quarter" idx="10"/>
          </p:nvPr>
        </p:nvSpPr>
        <p:spPr>
          <a:ln/>
        </p:spPr>
        <p:txBody>
          <a:bodyPr/>
          <a:lstStyle>
            <a:lvl1pPr>
              <a:defRPr/>
            </a:lvl1pPr>
          </a:lstStyle>
          <a:p>
            <a:pPr>
              <a:defRPr/>
            </a:pPr>
            <a:r>
              <a:rPr lang="ja-JP" altLang="de-DE"/>
              <a:t>Copyright 2010 FUJITSU LIMITED</a:t>
            </a:r>
            <a:endParaRPr lang="de-DE" altLang="ja-JP"/>
          </a:p>
        </p:txBody>
      </p:sp>
      <p:sp>
        <p:nvSpPr>
          <p:cNvPr id="6" name="Rectangle 6"/>
          <p:cNvSpPr>
            <a:spLocks noGrp="1" noChangeArrowheads="1"/>
          </p:cNvSpPr>
          <p:nvPr>
            <p:ph type="sldNum" sz="quarter" idx="11"/>
          </p:nvPr>
        </p:nvSpPr>
        <p:spPr>
          <a:ln/>
        </p:spPr>
        <p:txBody>
          <a:bodyPr/>
          <a:lstStyle>
            <a:lvl1pPr>
              <a:defRPr/>
            </a:lvl1pPr>
          </a:lstStyle>
          <a:p>
            <a:pPr>
              <a:defRPr/>
            </a:pPr>
            <a:fld id="{AFAEAB63-E4D6-4202-B59B-2D2140E04B71}" type="slidenum">
              <a:rPr lang="ja-JP" altLang="de-DE"/>
              <a:pPr>
                <a:defRPr/>
              </a:pPr>
              <a:t>‹#›</a:t>
            </a:fld>
            <a:endParaRPr lang="de-DE" altLang="ja-JP"/>
          </a:p>
        </p:txBody>
      </p:sp>
    </p:spTree>
    <p:extLst>
      <p:ext uri="{BB962C8B-B14F-4D97-AF65-F5344CB8AC3E}">
        <p14:creationId xmlns:p14="http://schemas.microsoft.com/office/powerpoint/2010/main" val="346808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2" descr="ContentGray20_L150"/>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7859" name="Rectangle 3"/>
          <p:cNvSpPr>
            <a:spLocks noGrp="1" noChangeArrowheads="1"/>
          </p:cNvSpPr>
          <p:nvPr>
            <p:ph type="ftr" sz="quarter" idx="3"/>
          </p:nvPr>
        </p:nvSpPr>
        <p:spPr bwMode="gray">
          <a:xfrm>
            <a:off x="6064250" y="6546850"/>
            <a:ext cx="2895600" cy="26828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1" fontAlgn="base" hangingPunct="1">
              <a:defRPr kumimoji="0" sz="800">
                <a:solidFill>
                  <a:schemeClr val="tx1"/>
                </a:solidFill>
                <a:latin typeface="Arial" charset="0"/>
                <a:ea typeface="ＭＳ Ｐゴシック" charset="-128"/>
              </a:defRPr>
            </a:lvl1pPr>
          </a:lstStyle>
          <a:p>
            <a:pPr>
              <a:defRPr/>
            </a:pPr>
            <a:r>
              <a:rPr lang="ja-JP" altLang="de-DE"/>
              <a:t>Copyright 2010 FUJITSU LIMITED</a:t>
            </a:r>
            <a:endParaRPr lang="de-DE" altLang="ja-JP"/>
          </a:p>
        </p:txBody>
      </p:sp>
      <p:sp>
        <p:nvSpPr>
          <p:cNvPr id="1028" name="Line 4"/>
          <p:cNvSpPr>
            <a:spLocks noChangeShapeType="1"/>
          </p:cNvSpPr>
          <p:nvPr userDrawn="1"/>
        </p:nvSpPr>
        <p:spPr bwMode="gray">
          <a:xfrm>
            <a:off x="0" y="6632575"/>
            <a:ext cx="9144000" cy="0"/>
          </a:xfrm>
          <a:prstGeom prst="line">
            <a:avLst/>
          </a:prstGeom>
          <a:noFill/>
          <a:ln w="12700">
            <a:solidFill>
              <a:srgbClr val="87867E"/>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029" name="Picture 5" descr="SD_INTERNAL USE ONLY2"/>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gray">
          <a:xfrm>
            <a:off x="192088" y="6664325"/>
            <a:ext cx="1579562"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77862" name="Rectangle 6"/>
          <p:cNvSpPr>
            <a:spLocks noGrp="1" noChangeArrowheads="1"/>
          </p:cNvSpPr>
          <p:nvPr>
            <p:ph type="sldNum" sz="quarter" idx="4"/>
          </p:nvPr>
        </p:nvSpPr>
        <p:spPr bwMode="gray">
          <a:xfrm>
            <a:off x="3503613" y="6618288"/>
            <a:ext cx="2133600" cy="1968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1" fontAlgn="base" hangingPunct="1">
              <a:defRPr kumimoji="0" sz="800" smtClean="0">
                <a:solidFill>
                  <a:schemeClr val="tx1"/>
                </a:solidFill>
                <a:latin typeface="Arial" panose="020B0604020202020204" pitchFamily="34" charset="0"/>
                <a:ea typeface="ＭＳ Ｐゴシック" panose="020B0600070205080204" pitchFamily="50" charset="-128"/>
              </a:defRPr>
            </a:lvl1pPr>
          </a:lstStyle>
          <a:p>
            <a:pPr>
              <a:defRPr/>
            </a:pPr>
            <a:fld id="{33451B08-BE38-483D-A1B3-EDCA2E249448}" type="slidenum">
              <a:rPr lang="ja-JP" altLang="de-DE"/>
              <a:pPr>
                <a:defRPr/>
              </a:pPr>
              <a:t>‹#›</a:t>
            </a:fld>
            <a:endParaRPr lang="de-DE" altLang="ja-JP"/>
          </a:p>
        </p:txBody>
      </p:sp>
      <p:sp>
        <p:nvSpPr>
          <p:cNvPr id="1031" name="Rectangle 7"/>
          <p:cNvSpPr>
            <a:spLocks noGrp="1" noChangeArrowheads="1"/>
          </p:cNvSpPr>
          <p:nvPr>
            <p:ph type="title"/>
          </p:nvPr>
        </p:nvSpPr>
        <p:spPr bwMode="gray">
          <a:xfrm>
            <a:off x="169863" y="-1588"/>
            <a:ext cx="7858125"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1032" name="Rectangle 8"/>
          <p:cNvSpPr>
            <a:spLocks noGrp="1" noChangeArrowheads="1"/>
          </p:cNvSpPr>
          <p:nvPr>
            <p:ph type="body" idx="1"/>
          </p:nvPr>
        </p:nvSpPr>
        <p:spPr bwMode="gray">
          <a:xfrm>
            <a:off x="168275" y="869950"/>
            <a:ext cx="8786813"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sp>
        <p:nvSpPr>
          <p:cNvPr id="377865" name="Text Box 9"/>
          <p:cNvSpPr txBox="1">
            <a:spLocks noChangeArrowheads="1"/>
          </p:cNvSpPr>
          <p:nvPr userDrawn="1"/>
        </p:nvSpPr>
        <p:spPr bwMode="gray">
          <a:xfrm>
            <a:off x="188913" y="6677025"/>
            <a:ext cx="1835150" cy="152400"/>
          </a:xfrm>
          <a:prstGeom prst="rect">
            <a:avLst/>
          </a:prstGeom>
          <a:noFill/>
          <a:ln w="9525">
            <a:noFill/>
            <a:miter lim="800000"/>
            <a:headEnd/>
            <a:tailEnd/>
          </a:ln>
          <a:effectLst/>
        </p:spPr>
        <p:txBody>
          <a:bodyPr lIns="0" tIns="0" rIns="0" bIns="0" anchor="b">
            <a:spAutoFit/>
          </a:bodyPr>
          <a:lstStyle>
            <a:lvl1pPr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l" eaLnBrk="1" hangingPunct="1">
              <a:spcBef>
                <a:spcPct val="50000"/>
              </a:spcBef>
              <a:defRPr/>
            </a:pPr>
            <a:r>
              <a:rPr kumimoji="0" lang="en-US" altLang="ja-JP" sz="1000" b="1" smtClean="0">
                <a:solidFill>
                  <a:schemeClr val="tx1"/>
                </a:solidFill>
                <a:latin typeface="Arial" panose="020B0604020202020204" pitchFamily="34" charset="0"/>
              </a:rPr>
              <a:t> </a:t>
            </a:r>
          </a:p>
        </p:txBody>
      </p:sp>
      <p:grpSp>
        <p:nvGrpSpPr>
          <p:cNvPr id="1034" name="Group 10"/>
          <p:cNvGrpSpPr>
            <a:grpSpLocks noChangeAspect="1"/>
          </p:cNvGrpSpPr>
          <p:nvPr userDrawn="1"/>
        </p:nvGrpSpPr>
        <p:grpSpPr bwMode="auto">
          <a:xfrm>
            <a:off x="7888288" y="80963"/>
            <a:ext cx="1176337" cy="655637"/>
            <a:chOff x="4969" y="50"/>
            <a:chExt cx="741" cy="414"/>
          </a:xfrm>
        </p:grpSpPr>
        <p:sp>
          <p:nvSpPr>
            <p:cNvPr id="1035" name="AutoShape 11"/>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6" name="Freeform 12"/>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 name="Freeform 13"/>
            <p:cNvSpPr>
              <a:spLocks/>
            </p:cNvSpPr>
            <p:nvPr userDrawn="1"/>
          </p:nvSpPr>
          <p:spPr bwMode="gray">
            <a:xfrm>
              <a:off x="5180" y="200"/>
              <a:ext cx="65" cy="95"/>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p:cNvSpPr>
              <a:spLocks/>
            </p:cNvSpPr>
            <p:nvPr userDrawn="1"/>
          </p:nvSpPr>
          <p:spPr bwMode="gray">
            <a:xfrm>
              <a:off x="5333" y="200"/>
              <a:ext cx="43" cy="13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p:cNvSpPr>
              <a:spLocks/>
            </p:cNvSpPr>
            <p:nvPr userDrawn="1"/>
          </p:nvSpPr>
          <p:spPr bwMode="gray">
            <a:xfrm>
              <a:off x="5380" y="200"/>
              <a:ext cx="33" cy="95"/>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p:cNvSpPr>
              <a:spLocks/>
            </p:cNvSpPr>
            <p:nvPr userDrawn="1"/>
          </p:nvSpPr>
          <p:spPr bwMode="gray">
            <a:xfrm>
              <a:off x="5414" y="200"/>
              <a:ext cx="79" cy="95"/>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p:cNvSpPr>
              <a:spLocks/>
            </p:cNvSpPr>
            <p:nvPr userDrawn="1"/>
          </p:nvSpPr>
          <p:spPr bwMode="gray">
            <a:xfrm>
              <a:off x="5558" y="200"/>
              <a:ext cx="88" cy="96"/>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p:cNvSpPr>
              <a:spLocks/>
            </p:cNvSpPr>
            <p:nvPr userDrawn="1"/>
          </p:nvSpPr>
          <p:spPr bwMode="gray">
            <a:xfrm>
              <a:off x="5248" y="200"/>
              <a:ext cx="89" cy="97"/>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19"/>
            <p:cNvSpPr>
              <a:spLocks/>
            </p:cNvSpPr>
            <p:nvPr userDrawn="1"/>
          </p:nvSpPr>
          <p:spPr bwMode="gray">
            <a:xfrm>
              <a:off x="5489" y="198"/>
              <a:ext cx="69" cy="99"/>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838"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9" r:id="rId13"/>
  </p:sldLayoutIdLst>
  <p:hf hdr="0" dt="0"/>
  <p:txStyles>
    <p:titleStyle>
      <a:lvl1pPr algn="l" rtl="0" eaLnBrk="0" fontAlgn="base" hangingPunct="0">
        <a:spcBef>
          <a:spcPct val="0"/>
        </a:spcBef>
        <a:spcAft>
          <a:spcPct val="0"/>
        </a:spcAft>
        <a:tabLst>
          <a:tab pos="3676650" algn="l"/>
        </a:tabLst>
        <a:defRPr sz="3200">
          <a:solidFill>
            <a:schemeClr val="tx2"/>
          </a:solidFill>
          <a:latin typeface="+mj-lt"/>
          <a:ea typeface="+mj-ea"/>
          <a:cs typeface="+mj-cs"/>
        </a:defRPr>
      </a:lvl1pPr>
      <a:lvl2pPr algn="l" rtl="0" eaLnBrk="0" fontAlgn="base" hangingPunct="0">
        <a:spcBef>
          <a:spcPct val="0"/>
        </a:spcBef>
        <a:spcAft>
          <a:spcPct val="0"/>
        </a:spcAft>
        <a:tabLst>
          <a:tab pos="3676650" algn="l"/>
        </a:tabLst>
        <a:defRPr sz="3200">
          <a:solidFill>
            <a:schemeClr val="tx2"/>
          </a:solidFill>
          <a:latin typeface="ＭＳ Ｐゴシック" charset="-128"/>
          <a:ea typeface="ＭＳ Ｐゴシック" charset="-128"/>
        </a:defRPr>
      </a:lvl2pPr>
      <a:lvl3pPr algn="l" rtl="0" eaLnBrk="0" fontAlgn="base" hangingPunct="0">
        <a:spcBef>
          <a:spcPct val="0"/>
        </a:spcBef>
        <a:spcAft>
          <a:spcPct val="0"/>
        </a:spcAft>
        <a:tabLst>
          <a:tab pos="3676650" algn="l"/>
        </a:tabLst>
        <a:defRPr sz="3200">
          <a:solidFill>
            <a:schemeClr val="tx2"/>
          </a:solidFill>
          <a:latin typeface="ＭＳ Ｐゴシック" charset="-128"/>
          <a:ea typeface="ＭＳ Ｐゴシック" charset="-128"/>
        </a:defRPr>
      </a:lvl3pPr>
      <a:lvl4pPr algn="l" rtl="0" eaLnBrk="0" fontAlgn="base" hangingPunct="0">
        <a:spcBef>
          <a:spcPct val="0"/>
        </a:spcBef>
        <a:spcAft>
          <a:spcPct val="0"/>
        </a:spcAft>
        <a:tabLst>
          <a:tab pos="3676650" algn="l"/>
        </a:tabLst>
        <a:defRPr sz="3200">
          <a:solidFill>
            <a:schemeClr val="tx2"/>
          </a:solidFill>
          <a:latin typeface="ＭＳ Ｐゴシック" charset="-128"/>
          <a:ea typeface="ＭＳ Ｐゴシック" charset="-128"/>
        </a:defRPr>
      </a:lvl4pPr>
      <a:lvl5pPr algn="l" rtl="0" eaLnBrk="0" fontAlgn="base" hangingPunct="0">
        <a:spcBef>
          <a:spcPct val="0"/>
        </a:spcBef>
        <a:spcAft>
          <a:spcPct val="0"/>
        </a:spcAft>
        <a:tabLst>
          <a:tab pos="3676650" algn="l"/>
        </a:tabLst>
        <a:defRPr sz="3200">
          <a:solidFill>
            <a:schemeClr val="tx2"/>
          </a:solidFill>
          <a:latin typeface="ＭＳ Ｐゴシック" charset="-128"/>
          <a:ea typeface="ＭＳ Ｐゴシック" charset="-128"/>
        </a:defRPr>
      </a:lvl5pPr>
      <a:lvl6pPr marL="457200" algn="l" rtl="0" fontAlgn="base">
        <a:spcBef>
          <a:spcPct val="0"/>
        </a:spcBef>
        <a:spcAft>
          <a:spcPct val="0"/>
        </a:spcAft>
        <a:tabLst>
          <a:tab pos="3676650" algn="l"/>
        </a:tabLst>
        <a:defRPr sz="3200">
          <a:solidFill>
            <a:schemeClr val="tx2"/>
          </a:solidFill>
          <a:latin typeface="ＭＳ Ｐゴシック" charset="-128"/>
          <a:ea typeface="ＭＳ Ｐゴシック" charset="-128"/>
        </a:defRPr>
      </a:lvl6pPr>
      <a:lvl7pPr marL="914400" algn="l" rtl="0" fontAlgn="base">
        <a:spcBef>
          <a:spcPct val="0"/>
        </a:spcBef>
        <a:spcAft>
          <a:spcPct val="0"/>
        </a:spcAft>
        <a:tabLst>
          <a:tab pos="3676650" algn="l"/>
        </a:tabLst>
        <a:defRPr sz="3200">
          <a:solidFill>
            <a:schemeClr val="tx2"/>
          </a:solidFill>
          <a:latin typeface="ＭＳ Ｐゴシック" charset="-128"/>
          <a:ea typeface="ＭＳ Ｐゴシック" charset="-128"/>
        </a:defRPr>
      </a:lvl7pPr>
      <a:lvl8pPr marL="1371600" algn="l" rtl="0" fontAlgn="base">
        <a:spcBef>
          <a:spcPct val="0"/>
        </a:spcBef>
        <a:spcAft>
          <a:spcPct val="0"/>
        </a:spcAft>
        <a:tabLst>
          <a:tab pos="3676650" algn="l"/>
        </a:tabLst>
        <a:defRPr sz="3200">
          <a:solidFill>
            <a:schemeClr val="tx2"/>
          </a:solidFill>
          <a:latin typeface="ＭＳ Ｐゴシック" charset="-128"/>
          <a:ea typeface="ＭＳ Ｐゴシック" charset="-128"/>
        </a:defRPr>
      </a:lvl8pPr>
      <a:lvl9pPr marL="1828800" algn="l" rtl="0" fontAlgn="base">
        <a:spcBef>
          <a:spcPct val="0"/>
        </a:spcBef>
        <a:spcAft>
          <a:spcPct val="0"/>
        </a:spcAft>
        <a:tabLst>
          <a:tab pos="3676650" algn="l"/>
        </a:tabLst>
        <a:defRPr sz="3200">
          <a:solidFill>
            <a:schemeClr val="tx2"/>
          </a:solidFill>
          <a:latin typeface="ＭＳ Ｐゴシック" charset="-128"/>
          <a:ea typeface="ＭＳ Ｐゴシック" charset="-128"/>
        </a:defRPr>
      </a:lvl9pPr>
    </p:titleStyle>
    <p:bodyStyle>
      <a:lvl1pPr marL="290513" indent="-290513" algn="l" defTabSz="457200" rtl="0" eaLnBrk="0" fontAlgn="base" hangingPunct="0">
        <a:lnSpc>
          <a:spcPct val="95000"/>
        </a:lnSpc>
        <a:spcBef>
          <a:spcPct val="20000"/>
        </a:spcBef>
        <a:spcAft>
          <a:spcPct val="10000"/>
        </a:spcAft>
        <a:buClr>
          <a:srgbClr val="A30B1A"/>
        </a:buClr>
        <a:buFont typeface="Wingdings" panose="05000000000000000000" pitchFamily="2" charset="2"/>
        <a:buChar char="n"/>
        <a:defRPr sz="2400">
          <a:solidFill>
            <a:srgbClr val="000000"/>
          </a:solidFill>
          <a:latin typeface="+mn-lt"/>
          <a:ea typeface="+mn-ea"/>
          <a:cs typeface="+mn-cs"/>
        </a:defRPr>
      </a:lvl1pPr>
      <a:lvl2pPr marL="581025" indent="-242888" algn="l" defTabSz="457200" rtl="0" eaLnBrk="0" fontAlgn="base" hangingPunct="0">
        <a:lnSpc>
          <a:spcPct val="95000"/>
        </a:lnSpc>
        <a:spcBef>
          <a:spcPct val="20000"/>
        </a:spcBef>
        <a:spcAft>
          <a:spcPct val="10000"/>
        </a:spcAft>
        <a:buClr>
          <a:srgbClr val="87867E"/>
        </a:buClr>
        <a:buFont typeface="Wingdings" panose="05000000000000000000" pitchFamily="2" charset="2"/>
        <a:buChar char="n"/>
        <a:defRPr sz="2000">
          <a:solidFill>
            <a:srgbClr val="000000"/>
          </a:solidFill>
          <a:latin typeface="+mn-lt"/>
          <a:ea typeface="+mn-ea"/>
          <a:cs typeface="+mn-cs"/>
        </a:defRPr>
      </a:lvl2pPr>
      <a:lvl3pPr marL="795338" indent="-138113" algn="l" defTabSz="457200" rtl="0" eaLnBrk="0" fontAlgn="base" hangingPunct="0">
        <a:lnSpc>
          <a:spcPct val="95000"/>
        </a:lnSpc>
        <a:spcBef>
          <a:spcPct val="20000"/>
        </a:spcBef>
        <a:spcAft>
          <a:spcPct val="10000"/>
        </a:spcAft>
        <a:buClr>
          <a:srgbClr val="87867E"/>
        </a:buClr>
        <a:buSzPct val="100000"/>
        <a:buChar char="•"/>
        <a:defRPr>
          <a:solidFill>
            <a:srgbClr val="000000"/>
          </a:solidFill>
          <a:latin typeface="+mn-lt"/>
          <a:ea typeface="+mn-ea"/>
          <a:cs typeface="+mn-cs"/>
        </a:defRPr>
      </a:lvl3pPr>
      <a:lvl4pPr marL="1014413" indent="-134938" algn="l" defTabSz="457200" rtl="0" eaLnBrk="0" fontAlgn="base" hangingPunct="0">
        <a:lnSpc>
          <a:spcPct val="95000"/>
        </a:lnSpc>
        <a:spcBef>
          <a:spcPct val="20000"/>
        </a:spcBef>
        <a:spcAft>
          <a:spcPct val="10000"/>
        </a:spcAft>
        <a:buClr>
          <a:srgbClr val="87867E"/>
        </a:buClr>
        <a:buSzPct val="100000"/>
        <a:buChar char="•"/>
        <a:defRPr sz="1600">
          <a:solidFill>
            <a:srgbClr val="000000"/>
          </a:solidFill>
          <a:latin typeface="+mn-lt"/>
          <a:ea typeface="+mn-ea"/>
          <a:cs typeface="+mn-cs"/>
        </a:defRPr>
      </a:lvl4pPr>
      <a:lvl5pPr marL="2305050" indent="365125" algn="l" defTabSz="457200" rtl="0" eaLnBrk="0" fontAlgn="base" hangingPunct="0">
        <a:spcBef>
          <a:spcPct val="0"/>
        </a:spcBef>
        <a:spcAft>
          <a:spcPct val="0"/>
        </a:spcAft>
        <a:buBlip>
          <a:blip r:embed="rId17"/>
        </a:buBlip>
        <a:defRPr sz="2000">
          <a:solidFill>
            <a:srgbClr val="000000"/>
          </a:solidFill>
          <a:latin typeface="Arial" charset="0"/>
          <a:ea typeface="宋体" panose="02010600030101010101" pitchFamily="2" charset="-122"/>
          <a:cs typeface="+mn-cs"/>
        </a:defRPr>
      </a:lvl5pPr>
      <a:lvl6pPr marL="2762250" indent="365125" algn="l" defTabSz="457200" rtl="0" fontAlgn="base">
        <a:spcBef>
          <a:spcPct val="0"/>
        </a:spcBef>
        <a:spcAft>
          <a:spcPct val="0"/>
        </a:spcAft>
        <a:buBlip>
          <a:blip r:embed="rId17"/>
        </a:buBlip>
        <a:defRPr sz="2000">
          <a:solidFill>
            <a:srgbClr val="000000"/>
          </a:solidFill>
          <a:latin typeface="Arial" charset="0"/>
          <a:ea typeface="SimSun" pitchFamily="2" charset="-122"/>
          <a:cs typeface="+mn-cs"/>
        </a:defRPr>
      </a:lvl6pPr>
      <a:lvl7pPr marL="3219450" indent="365125" algn="l" defTabSz="457200" rtl="0" fontAlgn="base">
        <a:spcBef>
          <a:spcPct val="0"/>
        </a:spcBef>
        <a:spcAft>
          <a:spcPct val="0"/>
        </a:spcAft>
        <a:buBlip>
          <a:blip r:embed="rId17"/>
        </a:buBlip>
        <a:defRPr sz="2000">
          <a:solidFill>
            <a:srgbClr val="000000"/>
          </a:solidFill>
          <a:latin typeface="Arial" charset="0"/>
          <a:ea typeface="SimSun" pitchFamily="2" charset="-122"/>
          <a:cs typeface="+mn-cs"/>
        </a:defRPr>
      </a:lvl7pPr>
      <a:lvl8pPr marL="3676650" indent="365125" algn="l" defTabSz="457200" rtl="0" fontAlgn="base">
        <a:spcBef>
          <a:spcPct val="0"/>
        </a:spcBef>
        <a:spcAft>
          <a:spcPct val="0"/>
        </a:spcAft>
        <a:buBlip>
          <a:blip r:embed="rId17"/>
        </a:buBlip>
        <a:defRPr sz="2000">
          <a:solidFill>
            <a:srgbClr val="000000"/>
          </a:solidFill>
          <a:latin typeface="Arial" charset="0"/>
          <a:ea typeface="SimSun" pitchFamily="2" charset="-122"/>
          <a:cs typeface="+mn-cs"/>
        </a:defRPr>
      </a:lvl8pPr>
      <a:lvl9pPr marL="4133850" indent="365125" algn="l" defTabSz="457200" rtl="0" fontAlgn="base">
        <a:spcBef>
          <a:spcPct val="0"/>
        </a:spcBef>
        <a:spcAft>
          <a:spcPct val="0"/>
        </a:spcAft>
        <a:buBlip>
          <a:blip r:embed="rId17"/>
        </a:buBlip>
        <a:defRPr sz="2000">
          <a:solidFill>
            <a:srgbClr val="000000"/>
          </a:solidFill>
          <a:latin typeface="Arial" charset="0"/>
          <a:ea typeface="SimSun" pitchFamily="2" charset="-122"/>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spcAft>
                <a:spcPct val="10000"/>
              </a:spcAft>
              <a:buClr>
                <a:srgbClr val="A30B1A"/>
              </a:buClr>
              <a:buFont typeface="Wingdings" panose="05000000000000000000" pitchFamily="2" charset="2"/>
              <a:buChar char="n"/>
              <a:defRPr sz="24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sz="20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sz="16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4pPr>
            <a:lvl5pPr marL="2057400" indent="-228600">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9pPr>
          </a:lstStyle>
          <a:p>
            <a:pPr>
              <a:lnSpc>
                <a:spcPct val="100000"/>
              </a:lnSpc>
              <a:spcBef>
                <a:spcPct val="0"/>
              </a:spcBef>
              <a:spcAft>
                <a:spcPct val="0"/>
              </a:spcAft>
              <a:buClrTx/>
              <a:buFontTx/>
              <a:buNone/>
            </a:pPr>
            <a:r>
              <a:rPr lang="ja-JP" altLang="de-DE" sz="800" smtClean="0">
                <a:solidFill>
                  <a:schemeClr val="tx1"/>
                </a:solidFill>
                <a:latin typeface="Arial" panose="020B0604020202020204" pitchFamily="34" charset="0"/>
              </a:rPr>
              <a:t>Copyright 2010 FUJITSU LIMITED</a:t>
            </a:r>
            <a:endParaRPr lang="de-DE" altLang="ja-JP" sz="800" smtClean="0">
              <a:solidFill>
                <a:schemeClr val="tx1"/>
              </a:solidFill>
              <a:latin typeface="Arial" panose="020B0604020202020204" pitchFamily="34" charset="0"/>
            </a:endParaRPr>
          </a:p>
        </p:txBody>
      </p:sp>
      <p:sp>
        <p:nvSpPr>
          <p:cNvPr id="6147" name="Rectangle 3"/>
          <p:cNvSpPr>
            <a:spLocks noGrp="1" noChangeArrowheads="1"/>
          </p:cNvSpPr>
          <p:nvPr>
            <p:ph type="ctrTitle"/>
          </p:nvPr>
        </p:nvSpPr>
        <p:spPr>
          <a:xfrm>
            <a:off x="323850" y="1630363"/>
            <a:ext cx="8424863" cy="1749425"/>
          </a:xfrm>
        </p:spPr>
        <p:txBody>
          <a:bodyPr anchor="ctr"/>
          <a:lstStyle/>
          <a:p>
            <a:pPr algn="ctr" eaLnBrk="1" hangingPunct="1"/>
            <a:r>
              <a:rPr lang="en-US" altLang="ja-JP" smtClean="0"/>
              <a:t>2016</a:t>
            </a:r>
            <a:r>
              <a:rPr lang="ja-JP" altLang="en-US" smtClean="0"/>
              <a:t>年度主任選抜発表　　　　　</a:t>
            </a:r>
          </a:p>
        </p:txBody>
      </p:sp>
      <p:sp>
        <p:nvSpPr>
          <p:cNvPr id="6148" name="Rectangle 11"/>
          <p:cNvSpPr>
            <a:spLocks noChangeArrowheads="1"/>
          </p:cNvSpPr>
          <p:nvPr/>
        </p:nvSpPr>
        <p:spPr bwMode="auto">
          <a:xfrm>
            <a:off x="0" y="4365625"/>
            <a:ext cx="91440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20000"/>
              </a:spcBef>
              <a:spcAft>
                <a:spcPct val="10000"/>
              </a:spcAft>
              <a:buClr>
                <a:srgbClr val="A30B1A"/>
              </a:buClr>
              <a:buFont typeface="Wingdings" panose="05000000000000000000" pitchFamily="2" charset="2"/>
              <a:buChar char="n"/>
              <a:defRPr sz="24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sz="20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sz="16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4pPr>
            <a:lvl5pPr marL="2057400" indent="-228600">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lnSpc>
                <a:spcPct val="100000"/>
              </a:lnSpc>
              <a:spcBef>
                <a:spcPct val="0"/>
              </a:spcBef>
              <a:spcAft>
                <a:spcPct val="0"/>
              </a:spcAft>
              <a:buClrTx/>
              <a:buFontTx/>
              <a:buNone/>
            </a:pPr>
            <a:r>
              <a:rPr lang="ja-JP" altLang="en-US">
                <a:solidFill>
                  <a:schemeClr val="tx1"/>
                </a:solidFill>
              </a:rPr>
              <a:t>プラットフォーム事業部第五開発部　</a:t>
            </a:r>
            <a:r>
              <a:rPr lang="en-US" altLang="ja-JP">
                <a:solidFill>
                  <a:schemeClr val="tx1"/>
                </a:solidFill>
              </a:rPr>
              <a:t>Interstage Xwand</a:t>
            </a:r>
            <a:r>
              <a:rPr lang="ja-JP" altLang="en-US">
                <a:solidFill>
                  <a:schemeClr val="tx1"/>
                </a:solidFill>
              </a:rPr>
              <a:t>開発</a:t>
            </a:r>
          </a:p>
          <a:p>
            <a:pPr eaLnBrk="1" hangingPunct="1">
              <a:lnSpc>
                <a:spcPct val="100000"/>
              </a:lnSpc>
              <a:spcBef>
                <a:spcPct val="0"/>
              </a:spcBef>
              <a:spcAft>
                <a:spcPct val="0"/>
              </a:spcAft>
              <a:buClrTx/>
              <a:buFontTx/>
              <a:buNone/>
            </a:pPr>
            <a:r>
              <a:rPr lang="ja-JP" altLang="en-US">
                <a:solidFill>
                  <a:schemeClr val="tx1"/>
                </a:solidFill>
              </a:rPr>
              <a:t>孫　大雷</a:t>
            </a:r>
          </a:p>
          <a:p>
            <a:pPr eaLnBrk="1" hangingPunct="1">
              <a:lnSpc>
                <a:spcPct val="100000"/>
              </a:lnSpc>
              <a:spcBef>
                <a:spcPct val="0"/>
              </a:spcBef>
              <a:spcAft>
                <a:spcPct val="0"/>
              </a:spcAft>
              <a:buClrTx/>
              <a:buFontTx/>
              <a:buNone/>
            </a:pPr>
            <a:r>
              <a:rPr lang="ja-JP" altLang="en-US">
                <a:solidFill>
                  <a:schemeClr val="tx1"/>
                </a:solidFill>
              </a:rPr>
              <a:t>2</a:t>
            </a:r>
            <a:r>
              <a:rPr lang="en-US" altLang="ja-JP">
                <a:solidFill>
                  <a:schemeClr val="tx1"/>
                </a:solidFill>
              </a:rPr>
              <a:t>016</a:t>
            </a:r>
            <a:r>
              <a:rPr lang="ja-JP" altLang="en-US">
                <a:solidFill>
                  <a:schemeClr val="tx1"/>
                </a:solidFill>
              </a:rPr>
              <a:t>年</a:t>
            </a:r>
            <a:r>
              <a:rPr lang="en-US" altLang="ja-JP">
                <a:solidFill>
                  <a:schemeClr val="tx1"/>
                </a:solidFill>
              </a:rPr>
              <a:t>4</a:t>
            </a:r>
            <a:r>
              <a:rPr lang="ja-JP" altLang="en-US">
                <a:solidFill>
                  <a:schemeClr val="tx1"/>
                </a:solidFill>
              </a:rPr>
              <a:t>月</a:t>
            </a:r>
            <a:r>
              <a:rPr lang="en-US" altLang="ja-JP">
                <a:solidFill>
                  <a:schemeClr val="tx1"/>
                </a:solidFill>
              </a:rPr>
              <a:t>18</a:t>
            </a:r>
            <a:r>
              <a:rPr lang="ja-JP" altLang="en-US">
                <a:solidFill>
                  <a:schemeClr val="tx1"/>
                </a:solidFill>
              </a:rPr>
              <a:t>日</a:t>
            </a:r>
            <a:endParaRPr lang="ja-JP" altLang="ja-JP">
              <a:solidFill>
                <a:schemeClr val="tx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body" idx="1"/>
          </p:nvPr>
        </p:nvSpPr>
        <p:spPr>
          <a:xfrm>
            <a:off x="57150" y="3213895"/>
            <a:ext cx="9017000"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buFont typeface="Wingdings" panose="05000000000000000000" pitchFamily="2" charset="2"/>
              <a:buNone/>
            </a:pPr>
            <a:r>
              <a:rPr lang="ja-JP" altLang="en-US" sz="3600" b="1"/>
              <a:t>ご清聴、ありがとうございました。</a:t>
            </a:r>
          </a:p>
        </p:txBody>
      </p:sp>
    </p:spTree>
    <p:extLst>
      <p:ext uri="{BB962C8B-B14F-4D97-AF65-F5344CB8AC3E}">
        <p14:creationId xmlns:p14="http://schemas.microsoft.com/office/powerpoint/2010/main" val="3355008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2530" name="Group 48"/>
          <p:cNvGrpSpPr>
            <a:grpSpLocks/>
          </p:cNvGrpSpPr>
          <p:nvPr/>
        </p:nvGrpSpPr>
        <p:grpSpPr bwMode="auto">
          <a:xfrm>
            <a:off x="0" y="0"/>
            <a:ext cx="9144000" cy="6858000"/>
            <a:chOff x="0" y="0"/>
            <a:chExt cx="5760" cy="4320"/>
          </a:xfrm>
        </p:grpSpPr>
        <p:sp>
          <p:nvSpPr>
            <p:cNvPr id="22531" name="Rectangle 49"/>
            <p:cNvSpPr>
              <a:spLocks noChangeArrowheads="1"/>
            </p:cNvSpPr>
            <p:nvPr/>
          </p:nvSpPr>
          <p:spPr bwMode="gray">
            <a:xfrm>
              <a:off x="0" y="0"/>
              <a:ext cx="5760" cy="432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nSpc>
                  <a:spcPct val="95000"/>
                </a:lnSpc>
                <a:spcBef>
                  <a:spcPct val="20000"/>
                </a:spcBef>
                <a:spcAft>
                  <a:spcPct val="10000"/>
                </a:spcAft>
                <a:buClr>
                  <a:srgbClr val="A30B1A"/>
                </a:buClr>
                <a:buFont typeface="Wingdings" panose="05000000000000000000" pitchFamily="2" charset="2"/>
                <a:buChar char="n"/>
                <a:defRPr sz="24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sz="20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sz="16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4pPr>
              <a:lvl5pPr marL="2057400" indent="-228600">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9pPr>
            </a:lstStyle>
            <a:p>
              <a:pPr algn="ctr" eaLnBrk="1" fontAlgn="ctr" hangingPunct="1">
                <a:lnSpc>
                  <a:spcPct val="100000"/>
                </a:lnSpc>
                <a:spcBef>
                  <a:spcPct val="0"/>
                </a:spcBef>
                <a:spcAft>
                  <a:spcPct val="0"/>
                </a:spcAft>
                <a:buClrTx/>
                <a:buFontTx/>
                <a:buNone/>
              </a:pPr>
              <a:endParaRPr lang="ja-JP" altLang="en-US" sz="1600"/>
            </a:p>
          </p:txBody>
        </p:sp>
        <p:grpSp>
          <p:nvGrpSpPr>
            <p:cNvPr id="22532" name="Group 50"/>
            <p:cNvGrpSpPr>
              <a:grpSpLocks noChangeAspect="1"/>
            </p:cNvGrpSpPr>
            <p:nvPr/>
          </p:nvGrpSpPr>
          <p:grpSpPr bwMode="auto">
            <a:xfrm>
              <a:off x="0" y="0"/>
              <a:ext cx="5760" cy="4320"/>
              <a:chOff x="0" y="0"/>
              <a:chExt cx="5760" cy="4320"/>
            </a:xfrm>
          </p:grpSpPr>
          <p:sp>
            <p:nvSpPr>
              <p:cNvPr id="22533" name="AutoShape 51"/>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34" name="Freeform 52"/>
              <p:cNvSpPr>
                <a:spLocks/>
              </p:cNvSpPr>
              <p:nvPr/>
            </p:nvSpPr>
            <p:spPr bwMode="gray">
              <a:xfrm>
                <a:off x="1217" y="2598"/>
                <a:ext cx="97" cy="159"/>
              </a:xfrm>
              <a:custGeom>
                <a:avLst/>
                <a:gdLst>
                  <a:gd name="T0" fmla="*/ 0 w 484"/>
                  <a:gd name="T1" fmla="*/ 0 h 795"/>
                  <a:gd name="T2" fmla="*/ 0 w 484"/>
                  <a:gd name="T3" fmla="*/ 0 h 795"/>
                  <a:gd name="T4" fmla="*/ 0 w 484"/>
                  <a:gd name="T5" fmla="*/ 0 h 795"/>
                  <a:gd name="T6" fmla="*/ 0 w 484"/>
                  <a:gd name="T7" fmla="*/ 0 h 795"/>
                  <a:gd name="T8" fmla="*/ 0 w 484"/>
                  <a:gd name="T9" fmla="*/ 0 h 795"/>
                  <a:gd name="T10" fmla="*/ 0 w 484"/>
                  <a:gd name="T11" fmla="*/ 0 h 795"/>
                  <a:gd name="T12" fmla="*/ 0 w 484"/>
                  <a:gd name="T13" fmla="*/ 0 h 795"/>
                  <a:gd name="T14" fmla="*/ 0 w 484"/>
                  <a:gd name="T15" fmla="*/ 0 h 795"/>
                  <a:gd name="T16" fmla="*/ 0 w 484"/>
                  <a:gd name="T17" fmla="*/ 0 h 795"/>
                  <a:gd name="T18" fmla="*/ 0 w 484"/>
                  <a:gd name="T19" fmla="*/ 0 h 795"/>
                  <a:gd name="T20" fmla="*/ 0 w 484"/>
                  <a:gd name="T21" fmla="*/ 0 h 795"/>
                  <a:gd name="T22" fmla="*/ 0 w 484"/>
                  <a:gd name="T23" fmla="*/ 0 h 795"/>
                  <a:gd name="T24" fmla="*/ 0 w 484"/>
                  <a:gd name="T25" fmla="*/ 0 h 795"/>
                  <a:gd name="T26" fmla="*/ 0 w 484"/>
                  <a:gd name="T27" fmla="*/ 0 h 795"/>
                  <a:gd name="T28" fmla="*/ 0 w 484"/>
                  <a:gd name="T29" fmla="*/ 0 h 795"/>
                  <a:gd name="T30" fmla="*/ 0 w 484"/>
                  <a:gd name="T31" fmla="*/ 0 h 795"/>
                  <a:gd name="T32" fmla="*/ 0 w 484"/>
                  <a:gd name="T33" fmla="*/ 0 h 795"/>
                  <a:gd name="T34" fmla="*/ 0 w 484"/>
                  <a:gd name="T35" fmla="*/ 0 h 795"/>
                  <a:gd name="T36" fmla="*/ 0 w 484"/>
                  <a:gd name="T37" fmla="*/ 0 h 795"/>
                  <a:gd name="T38" fmla="*/ 0 w 484"/>
                  <a:gd name="T39" fmla="*/ 0 h 795"/>
                  <a:gd name="T40" fmla="*/ 0 w 484"/>
                  <a:gd name="T41" fmla="*/ 0 h 795"/>
                  <a:gd name="T42" fmla="*/ 0 w 484"/>
                  <a:gd name="T43" fmla="*/ 0 h 795"/>
                  <a:gd name="T44" fmla="*/ 0 w 484"/>
                  <a:gd name="T45" fmla="*/ 0 h 7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84"/>
                  <a:gd name="T70" fmla="*/ 0 h 795"/>
                  <a:gd name="T71" fmla="*/ 484 w 484"/>
                  <a:gd name="T72" fmla="*/ 795 h 7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35" name="Freeform 53"/>
              <p:cNvSpPr>
                <a:spLocks/>
              </p:cNvSpPr>
              <p:nvPr/>
            </p:nvSpPr>
            <p:spPr bwMode="gray">
              <a:xfrm>
                <a:off x="1349" y="2526"/>
                <a:ext cx="115" cy="227"/>
              </a:xfrm>
              <a:custGeom>
                <a:avLst/>
                <a:gdLst>
                  <a:gd name="T0" fmla="*/ 0 w 572"/>
                  <a:gd name="T1" fmla="*/ 0 h 1136"/>
                  <a:gd name="T2" fmla="*/ 0 w 572"/>
                  <a:gd name="T3" fmla="*/ 0 h 1136"/>
                  <a:gd name="T4" fmla="*/ 0 w 572"/>
                  <a:gd name="T5" fmla="*/ 0 h 1136"/>
                  <a:gd name="T6" fmla="*/ 0 w 572"/>
                  <a:gd name="T7" fmla="*/ 0 h 1136"/>
                  <a:gd name="T8" fmla="*/ 0 w 572"/>
                  <a:gd name="T9" fmla="*/ 0 h 1136"/>
                  <a:gd name="T10" fmla="*/ 0 w 572"/>
                  <a:gd name="T11" fmla="*/ 0 h 1136"/>
                  <a:gd name="T12" fmla="*/ 0 w 572"/>
                  <a:gd name="T13" fmla="*/ 0 h 1136"/>
                  <a:gd name="T14" fmla="*/ 0 w 572"/>
                  <a:gd name="T15" fmla="*/ 0 h 1136"/>
                  <a:gd name="T16" fmla="*/ 0 w 572"/>
                  <a:gd name="T17" fmla="*/ 0 h 1136"/>
                  <a:gd name="T18" fmla="*/ 0 w 572"/>
                  <a:gd name="T19" fmla="*/ 0 h 1136"/>
                  <a:gd name="T20" fmla="*/ 0 w 572"/>
                  <a:gd name="T21" fmla="*/ 0 h 1136"/>
                  <a:gd name="T22" fmla="*/ 0 w 572"/>
                  <a:gd name="T23" fmla="*/ 0 h 1136"/>
                  <a:gd name="T24" fmla="*/ 0 w 572"/>
                  <a:gd name="T25" fmla="*/ 0 h 1136"/>
                  <a:gd name="T26" fmla="*/ 0 w 572"/>
                  <a:gd name="T27" fmla="*/ 0 h 1136"/>
                  <a:gd name="T28" fmla="*/ 0 w 572"/>
                  <a:gd name="T29" fmla="*/ 0 h 11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72"/>
                  <a:gd name="T46" fmla="*/ 0 h 1136"/>
                  <a:gd name="T47" fmla="*/ 572 w 572"/>
                  <a:gd name="T48" fmla="*/ 1136 h 11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36" name="Freeform 54"/>
              <p:cNvSpPr>
                <a:spLocks noEditPoints="1"/>
              </p:cNvSpPr>
              <p:nvPr/>
            </p:nvSpPr>
            <p:spPr bwMode="gray">
              <a:xfrm>
                <a:off x="1499" y="2598"/>
                <a:ext cx="117" cy="159"/>
              </a:xfrm>
              <a:custGeom>
                <a:avLst/>
                <a:gdLst>
                  <a:gd name="T0" fmla="*/ 0 w 585"/>
                  <a:gd name="T1" fmla="*/ 0 h 795"/>
                  <a:gd name="T2" fmla="*/ 0 w 585"/>
                  <a:gd name="T3" fmla="*/ 0 h 795"/>
                  <a:gd name="T4" fmla="*/ 0 w 585"/>
                  <a:gd name="T5" fmla="*/ 0 h 795"/>
                  <a:gd name="T6" fmla="*/ 0 w 585"/>
                  <a:gd name="T7" fmla="*/ 0 h 795"/>
                  <a:gd name="T8" fmla="*/ 0 w 585"/>
                  <a:gd name="T9" fmla="*/ 0 h 795"/>
                  <a:gd name="T10" fmla="*/ 0 w 585"/>
                  <a:gd name="T11" fmla="*/ 0 h 795"/>
                  <a:gd name="T12" fmla="*/ 0 w 585"/>
                  <a:gd name="T13" fmla="*/ 0 h 795"/>
                  <a:gd name="T14" fmla="*/ 0 w 585"/>
                  <a:gd name="T15" fmla="*/ 0 h 795"/>
                  <a:gd name="T16" fmla="*/ 0 w 585"/>
                  <a:gd name="T17" fmla="*/ 0 h 795"/>
                  <a:gd name="T18" fmla="*/ 0 w 585"/>
                  <a:gd name="T19" fmla="*/ 0 h 795"/>
                  <a:gd name="T20" fmla="*/ 0 w 585"/>
                  <a:gd name="T21" fmla="*/ 0 h 795"/>
                  <a:gd name="T22" fmla="*/ 0 w 585"/>
                  <a:gd name="T23" fmla="*/ 0 h 795"/>
                  <a:gd name="T24" fmla="*/ 0 w 585"/>
                  <a:gd name="T25" fmla="*/ 0 h 795"/>
                  <a:gd name="T26" fmla="*/ 0 w 585"/>
                  <a:gd name="T27" fmla="*/ 0 h 795"/>
                  <a:gd name="T28" fmla="*/ 0 w 585"/>
                  <a:gd name="T29" fmla="*/ 0 h 795"/>
                  <a:gd name="T30" fmla="*/ 0 w 585"/>
                  <a:gd name="T31" fmla="*/ 0 h 795"/>
                  <a:gd name="T32" fmla="*/ 0 w 585"/>
                  <a:gd name="T33" fmla="*/ 0 h 795"/>
                  <a:gd name="T34" fmla="*/ 0 w 585"/>
                  <a:gd name="T35" fmla="*/ 0 h 795"/>
                  <a:gd name="T36" fmla="*/ 0 w 585"/>
                  <a:gd name="T37" fmla="*/ 0 h 795"/>
                  <a:gd name="T38" fmla="*/ 0 w 585"/>
                  <a:gd name="T39" fmla="*/ 0 h 795"/>
                  <a:gd name="T40" fmla="*/ 0 w 585"/>
                  <a:gd name="T41" fmla="*/ 0 h 795"/>
                  <a:gd name="T42" fmla="*/ 0 w 585"/>
                  <a:gd name="T43" fmla="*/ 0 h 795"/>
                  <a:gd name="T44" fmla="*/ 0 w 585"/>
                  <a:gd name="T45" fmla="*/ 0 h 795"/>
                  <a:gd name="T46" fmla="*/ 0 w 585"/>
                  <a:gd name="T47" fmla="*/ 0 h 79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85"/>
                  <a:gd name="T73" fmla="*/ 0 h 795"/>
                  <a:gd name="T74" fmla="*/ 585 w 585"/>
                  <a:gd name="T75" fmla="*/ 795 h 79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37" name="Freeform 55"/>
              <p:cNvSpPr>
                <a:spLocks noEditPoints="1"/>
              </p:cNvSpPr>
              <p:nvPr/>
            </p:nvSpPr>
            <p:spPr bwMode="gray">
              <a:xfrm>
                <a:off x="1662" y="2598"/>
                <a:ext cx="119" cy="227"/>
              </a:xfrm>
              <a:custGeom>
                <a:avLst/>
                <a:gdLst>
                  <a:gd name="T0" fmla="*/ 0 w 592"/>
                  <a:gd name="T1" fmla="*/ 0 h 1136"/>
                  <a:gd name="T2" fmla="*/ 0 w 592"/>
                  <a:gd name="T3" fmla="*/ 0 h 1136"/>
                  <a:gd name="T4" fmla="*/ 0 w 592"/>
                  <a:gd name="T5" fmla="*/ 0 h 1136"/>
                  <a:gd name="T6" fmla="*/ 0 w 592"/>
                  <a:gd name="T7" fmla="*/ 0 h 1136"/>
                  <a:gd name="T8" fmla="*/ 0 w 592"/>
                  <a:gd name="T9" fmla="*/ 0 h 1136"/>
                  <a:gd name="T10" fmla="*/ 0 w 592"/>
                  <a:gd name="T11" fmla="*/ 0 h 1136"/>
                  <a:gd name="T12" fmla="*/ 0 w 592"/>
                  <a:gd name="T13" fmla="*/ 0 h 1136"/>
                  <a:gd name="T14" fmla="*/ 0 w 592"/>
                  <a:gd name="T15" fmla="*/ 0 h 1136"/>
                  <a:gd name="T16" fmla="*/ 0 w 592"/>
                  <a:gd name="T17" fmla="*/ 0 h 1136"/>
                  <a:gd name="T18" fmla="*/ 0 w 592"/>
                  <a:gd name="T19" fmla="*/ 0 h 1136"/>
                  <a:gd name="T20" fmla="*/ 0 w 592"/>
                  <a:gd name="T21" fmla="*/ 0 h 1136"/>
                  <a:gd name="T22" fmla="*/ 0 w 592"/>
                  <a:gd name="T23" fmla="*/ 0 h 1136"/>
                  <a:gd name="T24" fmla="*/ 0 w 592"/>
                  <a:gd name="T25" fmla="*/ 0 h 1136"/>
                  <a:gd name="T26" fmla="*/ 0 w 592"/>
                  <a:gd name="T27" fmla="*/ 0 h 1136"/>
                  <a:gd name="T28" fmla="*/ 0 w 592"/>
                  <a:gd name="T29" fmla="*/ 0 h 1136"/>
                  <a:gd name="T30" fmla="*/ 0 w 592"/>
                  <a:gd name="T31" fmla="*/ 0 h 1136"/>
                  <a:gd name="T32" fmla="*/ 0 w 592"/>
                  <a:gd name="T33" fmla="*/ 0 h 1136"/>
                  <a:gd name="T34" fmla="*/ 0 w 592"/>
                  <a:gd name="T35" fmla="*/ 0 h 1136"/>
                  <a:gd name="T36" fmla="*/ 0 w 592"/>
                  <a:gd name="T37" fmla="*/ 0 h 1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92"/>
                  <a:gd name="T58" fmla="*/ 0 h 1136"/>
                  <a:gd name="T59" fmla="*/ 592 w 592"/>
                  <a:gd name="T60" fmla="*/ 1136 h 11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38" name="Freeform 56"/>
              <p:cNvSpPr>
                <a:spLocks noEditPoints="1"/>
              </p:cNvSpPr>
              <p:nvPr/>
            </p:nvSpPr>
            <p:spPr bwMode="gray">
              <a:xfrm>
                <a:off x="1816" y="2547"/>
                <a:ext cx="32" cy="206"/>
              </a:xfrm>
              <a:custGeom>
                <a:avLst/>
                <a:gdLst>
                  <a:gd name="T0" fmla="*/ 0 w 157"/>
                  <a:gd name="T1" fmla="*/ 0 h 1031"/>
                  <a:gd name="T2" fmla="*/ 0 w 157"/>
                  <a:gd name="T3" fmla="*/ 0 h 1031"/>
                  <a:gd name="T4" fmla="*/ 0 w 157"/>
                  <a:gd name="T5" fmla="*/ 0 h 1031"/>
                  <a:gd name="T6" fmla="*/ 0 w 157"/>
                  <a:gd name="T7" fmla="*/ 0 h 1031"/>
                  <a:gd name="T8" fmla="*/ 0 w 157"/>
                  <a:gd name="T9" fmla="*/ 0 h 1031"/>
                  <a:gd name="T10" fmla="*/ 0 w 157"/>
                  <a:gd name="T11" fmla="*/ 0 h 1031"/>
                  <a:gd name="T12" fmla="*/ 0 w 157"/>
                  <a:gd name="T13" fmla="*/ 0 h 1031"/>
                  <a:gd name="T14" fmla="*/ 0 w 157"/>
                  <a:gd name="T15" fmla="*/ 0 h 1031"/>
                  <a:gd name="T16" fmla="*/ 0 w 157"/>
                  <a:gd name="T17" fmla="*/ 0 h 1031"/>
                  <a:gd name="T18" fmla="*/ 0 w 157"/>
                  <a:gd name="T19" fmla="*/ 0 h 1031"/>
                  <a:gd name="T20" fmla="*/ 0 w 157"/>
                  <a:gd name="T21" fmla="*/ 0 h 1031"/>
                  <a:gd name="T22" fmla="*/ 0 w 157"/>
                  <a:gd name="T23" fmla="*/ 0 h 1031"/>
                  <a:gd name="T24" fmla="*/ 0 w 157"/>
                  <a:gd name="T25" fmla="*/ 0 h 1031"/>
                  <a:gd name="T26" fmla="*/ 0 w 157"/>
                  <a:gd name="T27" fmla="*/ 0 h 10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7"/>
                  <a:gd name="T43" fmla="*/ 0 h 1031"/>
                  <a:gd name="T44" fmla="*/ 157 w 157"/>
                  <a:gd name="T45" fmla="*/ 1031 h 103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39" name="Freeform 57"/>
              <p:cNvSpPr>
                <a:spLocks/>
              </p:cNvSpPr>
              <p:nvPr/>
            </p:nvSpPr>
            <p:spPr bwMode="gray">
              <a:xfrm>
                <a:off x="1894" y="2598"/>
                <a:ext cx="114" cy="155"/>
              </a:xfrm>
              <a:custGeom>
                <a:avLst/>
                <a:gdLst>
                  <a:gd name="T0" fmla="*/ 0 w 573"/>
                  <a:gd name="T1" fmla="*/ 0 h 775"/>
                  <a:gd name="T2" fmla="*/ 0 w 573"/>
                  <a:gd name="T3" fmla="*/ 0 h 775"/>
                  <a:gd name="T4" fmla="*/ 0 w 573"/>
                  <a:gd name="T5" fmla="*/ 0 h 775"/>
                  <a:gd name="T6" fmla="*/ 0 w 573"/>
                  <a:gd name="T7" fmla="*/ 0 h 775"/>
                  <a:gd name="T8" fmla="*/ 0 w 573"/>
                  <a:gd name="T9" fmla="*/ 0 h 775"/>
                  <a:gd name="T10" fmla="*/ 0 w 573"/>
                  <a:gd name="T11" fmla="*/ 0 h 775"/>
                  <a:gd name="T12" fmla="*/ 0 w 573"/>
                  <a:gd name="T13" fmla="*/ 0 h 775"/>
                  <a:gd name="T14" fmla="*/ 0 w 573"/>
                  <a:gd name="T15" fmla="*/ 0 h 775"/>
                  <a:gd name="T16" fmla="*/ 0 w 573"/>
                  <a:gd name="T17" fmla="*/ 0 h 775"/>
                  <a:gd name="T18" fmla="*/ 0 w 573"/>
                  <a:gd name="T19" fmla="*/ 0 h 775"/>
                  <a:gd name="T20" fmla="*/ 0 w 573"/>
                  <a:gd name="T21" fmla="*/ 0 h 775"/>
                  <a:gd name="T22" fmla="*/ 0 w 573"/>
                  <a:gd name="T23" fmla="*/ 0 h 775"/>
                  <a:gd name="T24" fmla="*/ 0 w 573"/>
                  <a:gd name="T25" fmla="*/ 0 h 7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3"/>
                  <a:gd name="T40" fmla="*/ 0 h 775"/>
                  <a:gd name="T41" fmla="*/ 573 w 573"/>
                  <a:gd name="T42" fmla="*/ 775 h 7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0" name="Freeform 58"/>
              <p:cNvSpPr>
                <a:spLocks noEditPoints="1"/>
              </p:cNvSpPr>
              <p:nvPr/>
            </p:nvSpPr>
            <p:spPr bwMode="gray">
              <a:xfrm>
                <a:off x="2044" y="2598"/>
                <a:ext cx="119" cy="229"/>
              </a:xfrm>
              <a:custGeom>
                <a:avLst/>
                <a:gdLst>
                  <a:gd name="T0" fmla="*/ 0 w 595"/>
                  <a:gd name="T1" fmla="*/ 0 h 1147"/>
                  <a:gd name="T2" fmla="*/ 0 w 595"/>
                  <a:gd name="T3" fmla="*/ 0 h 1147"/>
                  <a:gd name="T4" fmla="*/ 0 w 595"/>
                  <a:gd name="T5" fmla="*/ 0 h 1147"/>
                  <a:gd name="T6" fmla="*/ 0 w 595"/>
                  <a:gd name="T7" fmla="*/ 0 h 1147"/>
                  <a:gd name="T8" fmla="*/ 0 w 595"/>
                  <a:gd name="T9" fmla="*/ 0 h 1147"/>
                  <a:gd name="T10" fmla="*/ 0 w 595"/>
                  <a:gd name="T11" fmla="*/ 0 h 1147"/>
                  <a:gd name="T12" fmla="*/ 0 w 595"/>
                  <a:gd name="T13" fmla="*/ 0 h 1147"/>
                  <a:gd name="T14" fmla="*/ 0 w 595"/>
                  <a:gd name="T15" fmla="*/ 0 h 1147"/>
                  <a:gd name="T16" fmla="*/ 0 w 595"/>
                  <a:gd name="T17" fmla="*/ 0 h 1147"/>
                  <a:gd name="T18" fmla="*/ 0 w 595"/>
                  <a:gd name="T19" fmla="*/ 0 h 1147"/>
                  <a:gd name="T20" fmla="*/ 0 w 595"/>
                  <a:gd name="T21" fmla="*/ 0 h 1147"/>
                  <a:gd name="T22" fmla="*/ 0 w 595"/>
                  <a:gd name="T23" fmla="*/ 0 h 1147"/>
                  <a:gd name="T24" fmla="*/ 0 w 595"/>
                  <a:gd name="T25" fmla="*/ 0 h 1147"/>
                  <a:gd name="T26" fmla="*/ 0 w 595"/>
                  <a:gd name="T27" fmla="*/ 0 h 1147"/>
                  <a:gd name="T28" fmla="*/ 0 w 595"/>
                  <a:gd name="T29" fmla="*/ 0 h 1147"/>
                  <a:gd name="T30" fmla="*/ 0 w 595"/>
                  <a:gd name="T31" fmla="*/ 0 h 1147"/>
                  <a:gd name="T32" fmla="*/ 0 w 595"/>
                  <a:gd name="T33" fmla="*/ 0 h 1147"/>
                  <a:gd name="T34" fmla="*/ 0 w 595"/>
                  <a:gd name="T35" fmla="*/ 0 h 1147"/>
                  <a:gd name="T36" fmla="*/ 0 w 595"/>
                  <a:gd name="T37" fmla="*/ 0 h 1147"/>
                  <a:gd name="T38" fmla="*/ 0 w 595"/>
                  <a:gd name="T39" fmla="*/ 0 h 1147"/>
                  <a:gd name="T40" fmla="*/ 0 w 595"/>
                  <a:gd name="T41" fmla="*/ 0 h 1147"/>
                  <a:gd name="T42" fmla="*/ 0 w 595"/>
                  <a:gd name="T43" fmla="*/ 0 h 1147"/>
                  <a:gd name="T44" fmla="*/ 0 w 595"/>
                  <a:gd name="T45" fmla="*/ 0 h 1147"/>
                  <a:gd name="T46" fmla="*/ 0 w 595"/>
                  <a:gd name="T47" fmla="*/ 0 h 1147"/>
                  <a:gd name="T48" fmla="*/ 0 w 595"/>
                  <a:gd name="T49" fmla="*/ 0 h 1147"/>
                  <a:gd name="T50" fmla="*/ 0 w 595"/>
                  <a:gd name="T51" fmla="*/ 0 h 1147"/>
                  <a:gd name="T52" fmla="*/ 0 w 595"/>
                  <a:gd name="T53" fmla="*/ 0 h 1147"/>
                  <a:gd name="T54" fmla="*/ 0 w 595"/>
                  <a:gd name="T55" fmla="*/ 0 h 1147"/>
                  <a:gd name="T56" fmla="*/ 0 w 595"/>
                  <a:gd name="T57" fmla="*/ 0 h 1147"/>
                  <a:gd name="T58" fmla="*/ 0 w 595"/>
                  <a:gd name="T59" fmla="*/ 0 h 114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95"/>
                  <a:gd name="T91" fmla="*/ 0 h 1147"/>
                  <a:gd name="T92" fmla="*/ 595 w 595"/>
                  <a:gd name="T93" fmla="*/ 1147 h 114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1" name="Freeform 59"/>
              <p:cNvSpPr>
                <a:spLocks/>
              </p:cNvSpPr>
              <p:nvPr/>
            </p:nvSpPr>
            <p:spPr bwMode="gray">
              <a:xfrm>
                <a:off x="2280" y="2561"/>
                <a:ext cx="67" cy="192"/>
              </a:xfrm>
              <a:custGeom>
                <a:avLst/>
                <a:gdLst>
                  <a:gd name="T0" fmla="*/ 0 w 332"/>
                  <a:gd name="T1" fmla="*/ 0 h 958"/>
                  <a:gd name="T2" fmla="*/ 0 w 332"/>
                  <a:gd name="T3" fmla="*/ 0 h 958"/>
                  <a:gd name="T4" fmla="*/ 0 w 332"/>
                  <a:gd name="T5" fmla="*/ 0 h 958"/>
                  <a:gd name="T6" fmla="*/ 0 w 332"/>
                  <a:gd name="T7" fmla="*/ 0 h 958"/>
                  <a:gd name="T8" fmla="*/ 0 w 332"/>
                  <a:gd name="T9" fmla="*/ 0 h 958"/>
                  <a:gd name="T10" fmla="*/ 0 w 332"/>
                  <a:gd name="T11" fmla="*/ 0 h 958"/>
                  <a:gd name="T12" fmla="*/ 0 w 332"/>
                  <a:gd name="T13" fmla="*/ 0 h 958"/>
                  <a:gd name="T14" fmla="*/ 0 w 332"/>
                  <a:gd name="T15" fmla="*/ 0 h 958"/>
                  <a:gd name="T16" fmla="*/ 0 w 332"/>
                  <a:gd name="T17" fmla="*/ 0 h 958"/>
                  <a:gd name="T18" fmla="*/ 0 w 332"/>
                  <a:gd name="T19" fmla="*/ 0 h 958"/>
                  <a:gd name="T20" fmla="*/ 0 w 332"/>
                  <a:gd name="T21" fmla="*/ 0 h 958"/>
                  <a:gd name="T22" fmla="*/ 0 w 332"/>
                  <a:gd name="T23" fmla="*/ 0 h 958"/>
                  <a:gd name="T24" fmla="*/ 0 w 332"/>
                  <a:gd name="T25" fmla="*/ 0 h 958"/>
                  <a:gd name="T26" fmla="*/ 0 w 332"/>
                  <a:gd name="T27" fmla="*/ 0 h 958"/>
                  <a:gd name="T28" fmla="*/ 0 w 332"/>
                  <a:gd name="T29" fmla="*/ 0 h 958"/>
                  <a:gd name="T30" fmla="*/ 0 w 332"/>
                  <a:gd name="T31" fmla="*/ 0 h 958"/>
                  <a:gd name="T32" fmla="*/ 0 w 332"/>
                  <a:gd name="T33" fmla="*/ 0 h 9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2"/>
                  <a:gd name="T52" fmla="*/ 0 h 958"/>
                  <a:gd name="T53" fmla="*/ 332 w 332"/>
                  <a:gd name="T54" fmla="*/ 958 h 95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2" name="Freeform 60"/>
              <p:cNvSpPr>
                <a:spLocks noEditPoints="1"/>
              </p:cNvSpPr>
              <p:nvPr/>
            </p:nvSpPr>
            <p:spPr bwMode="gray">
              <a:xfrm>
                <a:off x="2374" y="2598"/>
                <a:ext cx="127" cy="159"/>
              </a:xfrm>
              <a:custGeom>
                <a:avLst/>
                <a:gdLst>
                  <a:gd name="T0" fmla="*/ 0 w 634"/>
                  <a:gd name="T1" fmla="*/ 0 h 795"/>
                  <a:gd name="T2" fmla="*/ 0 w 634"/>
                  <a:gd name="T3" fmla="*/ 0 h 795"/>
                  <a:gd name="T4" fmla="*/ 0 w 634"/>
                  <a:gd name="T5" fmla="*/ 0 h 795"/>
                  <a:gd name="T6" fmla="*/ 0 w 634"/>
                  <a:gd name="T7" fmla="*/ 0 h 795"/>
                  <a:gd name="T8" fmla="*/ 0 w 634"/>
                  <a:gd name="T9" fmla="*/ 0 h 795"/>
                  <a:gd name="T10" fmla="*/ 0 w 634"/>
                  <a:gd name="T11" fmla="*/ 0 h 795"/>
                  <a:gd name="T12" fmla="*/ 0 w 634"/>
                  <a:gd name="T13" fmla="*/ 0 h 795"/>
                  <a:gd name="T14" fmla="*/ 0 w 634"/>
                  <a:gd name="T15" fmla="*/ 0 h 795"/>
                  <a:gd name="T16" fmla="*/ 0 w 634"/>
                  <a:gd name="T17" fmla="*/ 0 h 795"/>
                  <a:gd name="T18" fmla="*/ 0 w 634"/>
                  <a:gd name="T19" fmla="*/ 0 h 795"/>
                  <a:gd name="T20" fmla="*/ 0 w 634"/>
                  <a:gd name="T21" fmla="*/ 0 h 795"/>
                  <a:gd name="T22" fmla="*/ 0 w 634"/>
                  <a:gd name="T23" fmla="*/ 0 h 795"/>
                  <a:gd name="T24" fmla="*/ 0 w 634"/>
                  <a:gd name="T25" fmla="*/ 0 h 795"/>
                  <a:gd name="T26" fmla="*/ 0 w 634"/>
                  <a:gd name="T27" fmla="*/ 0 h 795"/>
                  <a:gd name="T28" fmla="*/ 0 w 634"/>
                  <a:gd name="T29" fmla="*/ 0 h 795"/>
                  <a:gd name="T30" fmla="*/ 0 w 634"/>
                  <a:gd name="T31" fmla="*/ 0 h 795"/>
                  <a:gd name="T32" fmla="*/ 0 w 634"/>
                  <a:gd name="T33" fmla="*/ 0 h 79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4"/>
                  <a:gd name="T52" fmla="*/ 0 h 795"/>
                  <a:gd name="T53" fmla="*/ 634 w 634"/>
                  <a:gd name="T54" fmla="*/ 795 h 79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3" name="Freeform 61"/>
              <p:cNvSpPr>
                <a:spLocks/>
              </p:cNvSpPr>
              <p:nvPr/>
            </p:nvSpPr>
            <p:spPr bwMode="gray">
              <a:xfrm>
                <a:off x="2538" y="2598"/>
                <a:ext cx="195" cy="155"/>
              </a:xfrm>
              <a:custGeom>
                <a:avLst/>
                <a:gdLst>
                  <a:gd name="T0" fmla="*/ 0 w 974"/>
                  <a:gd name="T1" fmla="*/ 0 h 775"/>
                  <a:gd name="T2" fmla="*/ 0 w 974"/>
                  <a:gd name="T3" fmla="*/ 0 h 775"/>
                  <a:gd name="T4" fmla="*/ 0 w 974"/>
                  <a:gd name="T5" fmla="*/ 0 h 775"/>
                  <a:gd name="T6" fmla="*/ 0 w 974"/>
                  <a:gd name="T7" fmla="*/ 0 h 775"/>
                  <a:gd name="T8" fmla="*/ 0 w 974"/>
                  <a:gd name="T9" fmla="*/ 0 h 775"/>
                  <a:gd name="T10" fmla="*/ 0 w 974"/>
                  <a:gd name="T11" fmla="*/ 0 h 775"/>
                  <a:gd name="T12" fmla="*/ 0 w 974"/>
                  <a:gd name="T13" fmla="*/ 0 h 775"/>
                  <a:gd name="T14" fmla="*/ 0 w 974"/>
                  <a:gd name="T15" fmla="*/ 0 h 775"/>
                  <a:gd name="T16" fmla="*/ 0 w 974"/>
                  <a:gd name="T17" fmla="*/ 0 h 775"/>
                  <a:gd name="T18" fmla="*/ 0 w 974"/>
                  <a:gd name="T19" fmla="*/ 0 h 775"/>
                  <a:gd name="T20" fmla="*/ 0 w 974"/>
                  <a:gd name="T21" fmla="*/ 0 h 775"/>
                  <a:gd name="T22" fmla="*/ 0 w 974"/>
                  <a:gd name="T23" fmla="*/ 0 h 775"/>
                  <a:gd name="T24" fmla="*/ 0 w 974"/>
                  <a:gd name="T25" fmla="*/ 0 h 775"/>
                  <a:gd name="T26" fmla="*/ 0 w 974"/>
                  <a:gd name="T27" fmla="*/ 0 h 775"/>
                  <a:gd name="T28" fmla="*/ 0 w 974"/>
                  <a:gd name="T29" fmla="*/ 0 h 775"/>
                  <a:gd name="T30" fmla="*/ 0 w 974"/>
                  <a:gd name="T31" fmla="*/ 0 h 775"/>
                  <a:gd name="T32" fmla="*/ 0 w 974"/>
                  <a:gd name="T33" fmla="*/ 0 h 775"/>
                  <a:gd name="T34" fmla="*/ 0 w 974"/>
                  <a:gd name="T35" fmla="*/ 0 h 775"/>
                  <a:gd name="T36" fmla="*/ 0 w 974"/>
                  <a:gd name="T37" fmla="*/ 0 h 775"/>
                  <a:gd name="T38" fmla="*/ 0 w 974"/>
                  <a:gd name="T39" fmla="*/ 0 h 775"/>
                  <a:gd name="T40" fmla="*/ 0 w 974"/>
                  <a:gd name="T41" fmla="*/ 0 h 7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74"/>
                  <a:gd name="T64" fmla="*/ 0 h 775"/>
                  <a:gd name="T65" fmla="*/ 974 w 974"/>
                  <a:gd name="T66" fmla="*/ 775 h 77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4" name="Freeform 62"/>
              <p:cNvSpPr>
                <a:spLocks noEditPoints="1"/>
              </p:cNvSpPr>
              <p:nvPr/>
            </p:nvSpPr>
            <p:spPr bwMode="gray">
              <a:xfrm>
                <a:off x="2768" y="2598"/>
                <a:ext cx="127" cy="159"/>
              </a:xfrm>
              <a:custGeom>
                <a:avLst/>
                <a:gdLst>
                  <a:gd name="T0" fmla="*/ 0 w 635"/>
                  <a:gd name="T1" fmla="*/ 0 h 795"/>
                  <a:gd name="T2" fmla="*/ 0 w 635"/>
                  <a:gd name="T3" fmla="*/ 0 h 795"/>
                  <a:gd name="T4" fmla="*/ 0 w 635"/>
                  <a:gd name="T5" fmla="*/ 0 h 795"/>
                  <a:gd name="T6" fmla="*/ 0 w 635"/>
                  <a:gd name="T7" fmla="*/ 0 h 795"/>
                  <a:gd name="T8" fmla="*/ 0 w 635"/>
                  <a:gd name="T9" fmla="*/ 0 h 795"/>
                  <a:gd name="T10" fmla="*/ 0 w 635"/>
                  <a:gd name="T11" fmla="*/ 0 h 795"/>
                  <a:gd name="T12" fmla="*/ 0 w 635"/>
                  <a:gd name="T13" fmla="*/ 0 h 795"/>
                  <a:gd name="T14" fmla="*/ 0 w 635"/>
                  <a:gd name="T15" fmla="*/ 0 h 795"/>
                  <a:gd name="T16" fmla="*/ 0 w 635"/>
                  <a:gd name="T17" fmla="*/ 0 h 795"/>
                  <a:gd name="T18" fmla="*/ 0 w 635"/>
                  <a:gd name="T19" fmla="*/ 0 h 795"/>
                  <a:gd name="T20" fmla="*/ 0 w 635"/>
                  <a:gd name="T21" fmla="*/ 0 h 795"/>
                  <a:gd name="T22" fmla="*/ 0 w 635"/>
                  <a:gd name="T23" fmla="*/ 0 h 795"/>
                  <a:gd name="T24" fmla="*/ 0 w 635"/>
                  <a:gd name="T25" fmla="*/ 0 h 795"/>
                  <a:gd name="T26" fmla="*/ 0 w 635"/>
                  <a:gd name="T27" fmla="*/ 0 h 795"/>
                  <a:gd name="T28" fmla="*/ 0 w 635"/>
                  <a:gd name="T29" fmla="*/ 0 h 795"/>
                  <a:gd name="T30" fmla="*/ 0 w 635"/>
                  <a:gd name="T31" fmla="*/ 0 h 795"/>
                  <a:gd name="T32" fmla="*/ 0 w 635"/>
                  <a:gd name="T33" fmla="*/ 0 h 79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5"/>
                  <a:gd name="T52" fmla="*/ 0 h 795"/>
                  <a:gd name="T53" fmla="*/ 635 w 635"/>
                  <a:gd name="T54" fmla="*/ 795 h 79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5" name="Freeform 63"/>
              <p:cNvSpPr>
                <a:spLocks/>
              </p:cNvSpPr>
              <p:nvPr/>
            </p:nvSpPr>
            <p:spPr bwMode="gray">
              <a:xfrm>
                <a:off x="2934" y="2598"/>
                <a:ext cx="65" cy="155"/>
              </a:xfrm>
              <a:custGeom>
                <a:avLst/>
                <a:gdLst>
                  <a:gd name="T0" fmla="*/ 0 w 326"/>
                  <a:gd name="T1" fmla="*/ 0 h 775"/>
                  <a:gd name="T2" fmla="*/ 0 w 326"/>
                  <a:gd name="T3" fmla="*/ 0 h 775"/>
                  <a:gd name="T4" fmla="*/ 0 w 326"/>
                  <a:gd name="T5" fmla="*/ 0 h 775"/>
                  <a:gd name="T6" fmla="*/ 0 w 326"/>
                  <a:gd name="T7" fmla="*/ 0 h 775"/>
                  <a:gd name="T8" fmla="*/ 0 w 326"/>
                  <a:gd name="T9" fmla="*/ 0 h 775"/>
                  <a:gd name="T10" fmla="*/ 0 w 326"/>
                  <a:gd name="T11" fmla="*/ 0 h 775"/>
                  <a:gd name="T12" fmla="*/ 0 w 326"/>
                  <a:gd name="T13" fmla="*/ 0 h 775"/>
                  <a:gd name="T14" fmla="*/ 0 60000 65536"/>
                  <a:gd name="T15" fmla="*/ 0 60000 65536"/>
                  <a:gd name="T16" fmla="*/ 0 60000 65536"/>
                  <a:gd name="T17" fmla="*/ 0 60000 65536"/>
                  <a:gd name="T18" fmla="*/ 0 60000 65536"/>
                  <a:gd name="T19" fmla="*/ 0 60000 65536"/>
                  <a:gd name="T20" fmla="*/ 0 60000 65536"/>
                  <a:gd name="T21" fmla="*/ 0 w 326"/>
                  <a:gd name="T22" fmla="*/ 0 h 775"/>
                  <a:gd name="T23" fmla="*/ 326 w 326"/>
                  <a:gd name="T24" fmla="*/ 775 h 7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6" name="Freeform 64"/>
              <p:cNvSpPr>
                <a:spLocks/>
              </p:cNvSpPr>
              <p:nvPr/>
            </p:nvSpPr>
            <p:spPr bwMode="gray">
              <a:xfrm>
                <a:off x="3028" y="2598"/>
                <a:ext cx="65" cy="155"/>
              </a:xfrm>
              <a:custGeom>
                <a:avLst/>
                <a:gdLst>
                  <a:gd name="T0" fmla="*/ 0 w 326"/>
                  <a:gd name="T1" fmla="*/ 0 h 775"/>
                  <a:gd name="T2" fmla="*/ 0 w 326"/>
                  <a:gd name="T3" fmla="*/ 0 h 775"/>
                  <a:gd name="T4" fmla="*/ 0 w 326"/>
                  <a:gd name="T5" fmla="*/ 0 h 775"/>
                  <a:gd name="T6" fmla="*/ 0 w 326"/>
                  <a:gd name="T7" fmla="*/ 0 h 775"/>
                  <a:gd name="T8" fmla="*/ 0 w 326"/>
                  <a:gd name="T9" fmla="*/ 0 h 775"/>
                  <a:gd name="T10" fmla="*/ 0 w 326"/>
                  <a:gd name="T11" fmla="*/ 0 h 775"/>
                  <a:gd name="T12" fmla="*/ 0 w 326"/>
                  <a:gd name="T13" fmla="*/ 0 h 775"/>
                  <a:gd name="T14" fmla="*/ 0 60000 65536"/>
                  <a:gd name="T15" fmla="*/ 0 60000 65536"/>
                  <a:gd name="T16" fmla="*/ 0 60000 65536"/>
                  <a:gd name="T17" fmla="*/ 0 60000 65536"/>
                  <a:gd name="T18" fmla="*/ 0 60000 65536"/>
                  <a:gd name="T19" fmla="*/ 0 60000 65536"/>
                  <a:gd name="T20" fmla="*/ 0 60000 65536"/>
                  <a:gd name="T21" fmla="*/ 0 w 326"/>
                  <a:gd name="T22" fmla="*/ 0 h 775"/>
                  <a:gd name="T23" fmla="*/ 326 w 326"/>
                  <a:gd name="T24" fmla="*/ 775 h 7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7" name="Freeform 65"/>
              <p:cNvSpPr>
                <a:spLocks noEditPoints="1"/>
              </p:cNvSpPr>
              <p:nvPr/>
            </p:nvSpPr>
            <p:spPr bwMode="gray">
              <a:xfrm>
                <a:off x="3110" y="2598"/>
                <a:ext cx="127" cy="159"/>
              </a:xfrm>
              <a:custGeom>
                <a:avLst/>
                <a:gdLst>
                  <a:gd name="T0" fmla="*/ 0 w 634"/>
                  <a:gd name="T1" fmla="*/ 0 h 795"/>
                  <a:gd name="T2" fmla="*/ 0 w 634"/>
                  <a:gd name="T3" fmla="*/ 0 h 795"/>
                  <a:gd name="T4" fmla="*/ 0 w 634"/>
                  <a:gd name="T5" fmla="*/ 0 h 795"/>
                  <a:gd name="T6" fmla="*/ 0 w 634"/>
                  <a:gd name="T7" fmla="*/ 0 h 795"/>
                  <a:gd name="T8" fmla="*/ 0 w 634"/>
                  <a:gd name="T9" fmla="*/ 0 h 795"/>
                  <a:gd name="T10" fmla="*/ 0 w 634"/>
                  <a:gd name="T11" fmla="*/ 0 h 795"/>
                  <a:gd name="T12" fmla="*/ 0 w 634"/>
                  <a:gd name="T13" fmla="*/ 0 h 795"/>
                  <a:gd name="T14" fmla="*/ 0 w 634"/>
                  <a:gd name="T15" fmla="*/ 0 h 795"/>
                  <a:gd name="T16" fmla="*/ 0 w 634"/>
                  <a:gd name="T17" fmla="*/ 0 h 795"/>
                  <a:gd name="T18" fmla="*/ 0 w 634"/>
                  <a:gd name="T19" fmla="*/ 0 h 795"/>
                  <a:gd name="T20" fmla="*/ 0 w 634"/>
                  <a:gd name="T21" fmla="*/ 0 h 795"/>
                  <a:gd name="T22" fmla="*/ 0 w 634"/>
                  <a:gd name="T23" fmla="*/ 0 h 795"/>
                  <a:gd name="T24" fmla="*/ 0 w 634"/>
                  <a:gd name="T25" fmla="*/ 0 h 795"/>
                  <a:gd name="T26" fmla="*/ 0 w 634"/>
                  <a:gd name="T27" fmla="*/ 0 h 795"/>
                  <a:gd name="T28" fmla="*/ 0 w 634"/>
                  <a:gd name="T29" fmla="*/ 0 h 795"/>
                  <a:gd name="T30" fmla="*/ 0 w 634"/>
                  <a:gd name="T31" fmla="*/ 0 h 795"/>
                  <a:gd name="T32" fmla="*/ 0 w 634"/>
                  <a:gd name="T33" fmla="*/ 0 h 79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4"/>
                  <a:gd name="T52" fmla="*/ 0 h 795"/>
                  <a:gd name="T53" fmla="*/ 634 w 634"/>
                  <a:gd name="T54" fmla="*/ 795 h 79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8" name="Freeform 66"/>
              <p:cNvSpPr>
                <a:spLocks/>
              </p:cNvSpPr>
              <p:nvPr/>
            </p:nvSpPr>
            <p:spPr bwMode="gray">
              <a:xfrm>
                <a:off x="3253" y="2602"/>
                <a:ext cx="195" cy="151"/>
              </a:xfrm>
              <a:custGeom>
                <a:avLst/>
                <a:gdLst>
                  <a:gd name="T0" fmla="*/ 0 w 971"/>
                  <a:gd name="T1" fmla="*/ 0 h 754"/>
                  <a:gd name="T2" fmla="*/ 0 w 971"/>
                  <a:gd name="T3" fmla="*/ 0 h 754"/>
                  <a:gd name="T4" fmla="*/ 0 w 971"/>
                  <a:gd name="T5" fmla="*/ 0 h 754"/>
                  <a:gd name="T6" fmla="*/ 0 w 971"/>
                  <a:gd name="T7" fmla="*/ 0 h 754"/>
                  <a:gd name="T8" fmla="*/ 0 w 971"/>
                  <a:gd name="T9" fmla="*/ 0 h 754"/>
                  <a:gd name="T10" fmla="*/ 0 w 971"/>
                  <a:gd name="T11" fmla="*/ 0 h 754"/>
                  <a:gd name="T12" fmla="*/ 0 w 971"/>
                  <a:gd name="T13" fmla="*/ 0 h 754"/>
                  <a:gd name="T14" fmla="*/ 0 w 971"/>
                  <a:gd name="T15" fmla="*/ 0 h 754"/>
                  <a:gd name="T16" fmla="*/ 0 w 971"/>
                  <a:gd name="T17" fmla="*/ 0 h 754"/>
                  <a:gd name="T18" fmla="*/ 0 w 971"/>
                  <a:gd name="T19" fmla="*/ 0 h 754"/>
                  <a:gd name="T20" fmla="*/ 0 w 971"/>
                  <a:gd name="T21" fmla="*/ 0 h 754"/>
                  <a:gd name="T22" fmla="*/ 0 w 971"/>
                  <a:gd name="T23" fmla="*/ 0 h 754"/>
                  <a:gd name="T24" fmla="*/ 0 w 971"/>
                  <a:gd name="T25" fmla="*/ 0 h 754"/>
                  <a:gd name="T26" fmla="*/ 0 w 971"/>
                  <a:gd name="T27" fmla="*/ 0 h 754"/>
                  <a:gd name="T28" fmla="*/ 0 w 971"/>
                  <a:gd name="T29" fmla="*/ 0 h 754"/>
                  <a:gd name="T30" fmla="*/ 0 w 971"/>
                  <a:gd name="T31" fmla="*/ 0 h 7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71"/>
                  <a:gd name="T49" fmla="*/ 0 h 754"/>
                  <a:gd name="T50" fmla="*/ 971 w 971"/>
                  <a:gd name="T51" fmla="*/ 754 h 7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9" name="Freeform 67"/>
              <p:cNvSpPr>
                <a:spLocks/>
              </p:cNvSpPr>
              <p:nvPr/>
            </p:nvSpPr>
            <p:spPr bwMode="gray">
              <a:xfrm>
                <a:off x="3525" y="2602"/>
                <a:ext cx="194" cy="151"/>
              </a:xfrm>
              <a:custGeom>
                <a:avLst/>
                <a:gdLst>
                  <a:gd name="T0" fmla="*/ 0 w 971"/>
                  <a:gd name="T1" fmla="*/ 0 h 754"/>
                  <a:gd name="T2" fmla="*/ 0 w 971"/>
                  <a:gd name="T3" fmla="*/ 0 h 754"/>
                  <a:gd name="T4" fmla="*/ 0 w 971"/>
                  <a:gd name="T5" fmla="*/ 0 h 754"/>
                  <a:gd name="T6" fmla="*/ 0 w 971"/>
                  <a:gd name="T7" fmla="*/ 0 h 754"/>
                  <a:gd name="T8" fmla="*/ 0 w 971"/>
                  <a:gd name="T9" fmla="*/ 0 h 754"/>
                  <a:gd name="T10" fmla="*/ 0 w 971"/>
                  <a:gd name="T11" fmla="*/ 0 h 754"/>
                  <a:gd name="T12" fmla="*/ 0 w 971"/>
                  <a:gd name="T13" fmla="*/ 0 h 754"/>
                  <a:gd name="T14" fmla="*/ 0 w 971"/>
                  <a:gd name="T15" fmla="*/ 0 h 754"/>
                  <a:gd name="T16" fmla="*/ 0 w 971"/>
                  <a:gd name="T17" fmla="*/ 0 h 754"/>
                  <a:gd name="T18" fmla="*/ 0 w 971"/>
                  <a:gd name="T19" fmla="*/ 0 h 754"/>
                  <a:gd name="T20" fmla="*/ 0 w 971"/>
                  <a:gd name="T21" fmla="*/ 0 h 754"/>
                  <a:gd name="T22" fmla="*/ 0 w 971"/>
                  <a:gd name="T23" fmla="*/ 0 h 754"/>
                  <a:gd name="T24" fmla="*/ 0 w 971"/>
                  <a:gd name="T25" fmla="*/ 0 h 754"/>
                  <a:gd name="T26" fmla="*/ 0 w 971"/>
                  <a:gd name="T27" fmla="*/ 0 h 754"/>
                  <a:gd name="T28" fmla="*/ 0 w 971"/>
                  <a:gd name="T29" fmla="*/ 0 h 754"/>
                  <a:gd name="T30" fmla="*/ 0 w 971"/>
                  <a:gd name="T31" fmla="*/ 0 h 7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71"/>
                  <a:gd name="T49" fmla="*/ 0 h 754"/>
                  <a:gd name="T50" fmla="*/ 971 w 971"/>
                  <a:gd name="T51" fmla="*/ 754 h 7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50" name="Freeform 68"/>
              <p:cNvSpPr>
                <a:spLocks noEditPoints="1"/>
              </p:cNvSpPr>
              <p:nvPr/>
            </p:nvSpPr>
            <p:spPr bwMode="gray">
              <a:xfrm>
                <a:off x="3745" y="2547"/>
                <a:ext cx="31" cy="206"/>
              </a:xfrm>
              <a:custGeom>
                <a:avLst/>
                <a:gdLst>
                  <a:gd name="T0" fmla="*/ 0 w 157"/>
                  <a:gd name="T1" fmla="*/ 0 h 1031"/>
                  <a:gd name="T2" fmla="*/ 0 w 157"/>
                  <a:gd name="T3" fmla="*/ 0 h 1031"/>
                  <a:gd name="T4" fmla="*/ 0 w 157"/>
                  <a:gd name="T5" fmla="*/ 0 h 1031"/>
                  <a:gd name="T6" fmla="*/ 0 w 157"/>
                  <a:gd name="T7" fmla="*/ 0 h 1031"/>
                  <a:gd name="T8" fmla="*/ 0 w 157"/>
                  <a:gd name="T9" fmla="*/ 0 h 1031"/>
                  <a:gd name="T10" fmla="*/ 0 w 157"/>
                  <a:gd name="T11" fmla="*/ 0 h 1031"/>
                  <a:gd name="T12" fmla="*/ 0 w 157"/>
                  <a:gd name="T13" fmla="*/ 0 h 1031"/>
                  <a:gd name="T14" fmla="*/ 0 w 157"/>
                  <a:gd name="T15" fmla="*/ 0 h 1031"/>
                  <a:gd name="T16" fmla="*/ 0 w 157"/>
                  <a:gd name="T17" fmla="*/ 0 h 1031"/>
                  <a:gd name="T18" fmla="*/ 0 w 157"/>
                  <a:gd name="T19" fmla="*/ 0 h 1031"/>
                  <a:gd name="T20" fmla="*/ 0 w 157"/>
                  <a:gd name="T21" fmla="*/ 0 h 1031"/>
                  <a:gd name="T22" fmla="*/ 0 w 157"/>
                  <a:gd name="T23" fmla="*/ 0 h 1031"/>
                  <a:gd name="T24" fmla="*/ 0 w 157"/>
                  <a:gd name="T25" fmla="*/ 0 h 1031"/>
                  <a:gd name="T26" fmla="*/ 0 w 157"/>
                  <a:gd name="T27" fmla="*/ 0 h 10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7"/>
                  <a:gd name="T43" fmla="*/ 0 h 1031"/>
                  <a:gd name="T44" fmla="*/ 157 w 157"/>
                  <a:gd name="T45" fmla="*/ 1031 h 103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51" name="Freeform 69"/>
              <p:cNvSpPr>
                <a:spLocks/>
              </p:cNvSpPr>
              <p:nvPr/>
            </p:nvSpPr>
            <p:spPr bwMode="gray">
              <a:xfrm>
                <a:off x="3820" y="2561"/>
                <a:ext cx="67" cy="192"/>
              </a:xfrm>
              <a:custGeom>
                <a:avLst/>
                <a:gdLst>
                  <a:gd name="T0" fmla="*/ 0 w 332"/>
                  <a:gd name="T1" fmla="*/ 0 h 958"/>
                  <a:gd name="T2" fmla="*/ 0 w 332"/>
                  <a:gd name="T3" fmla="*/ 0 h 958"/>
                  <a:gd name="T4" fmla="*/ 0 w 332"/>
                  <a:gd name="T5" fmla="*/ 0 h 958"/>
                  <a:gd name="T6" fmla="*/ 0 w 332"/>
                  <a:gd name="T7" fmla="*/ 0 h 958"/>
                  <a:gd name="T8" fmla="*/ 0 w 332"/>
                  <a:gd name="T9" fmla="*/ 0 h 958"/>
                  <a:gd name="T10" fmla="*/ 0 w 332"/>
                  <a:gd name="T11" fmla="*/ 0 h 958"/>
                  <a:gd name="T12" fmla="*/ 0 w 332"/>
                  <a:gd name="T13" fmla="*/ 0 h 958"/>
                  <a:gd name="T14" fmla="*/ 0 w 332"/>
                  <a:gd name="T15" fmla="*/ 0 h 958"/>
                  <a:gd name="T16" fmla="*/ 0 w 332"/>
                  <a:gd name="T17" fmla="*/ 0 h 958"/>
                  <a:gd name="T18" fmla="*/ 0 w 332"/>
                  <a:gd name="T19" fmla="*/ 0 h 958"/>
                  <a:gd name="T20" fmla="*/ 0 w 332"/>
                  <a:gd name="T21" fmla="*/ 0 h 958"/>
                  <a:gd name="T22" fmla="*/ 0 w 332"/>
                  <a:gd name="T23" fmla="*/ 0 h 958"/>
                  <a:gd name="T24" fmla="*/ 0 w 332"/>
                  <a:gd name="T25" fmla="*/ 0 h 958"/>
                  <a:gd name="T26" fmla="*/ 0 w 332"/>
                  <a:gd name="T27" fmla="*/ 0 h 958"/>
                  <a:gd name="T28" fmla="*/ 0 w 332"/>
                  <a:gd name="T29" fmla="*/ 0 h 958"/>
                  <a:gd name="T30" fmla="*/ 0 w 332"/>
                  <a:gd name="T31" fmla="*/ 0 h 958"/>
                  <a:gd name="T32" fmla="*/ 0 w 332"/>
                  <a:gd name="T33" fmla="*/ 0 h 9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2"/>
                  <a:gd name="T52" fmla="*/ 0 h 958"/>
                  <a:gd name="T53" fmla="*/ 332 w 332"/>
                  <a:gd name="T54" fmla="*/ 958 h 95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52" name="Freeform 70"/>
              <p:cNvSpPr>
                <a:spLocks/>
              </p:cNvSpPr>
              <p:nvPr/>
            </p:nvSpPr>
            <p:spPr bwMode="gray">
              <a:xfrm>
                <a:off x="3918" y="2526"/>
                <a:ext cx="114" cy="227"/>
              </a:xfrm>
              <a:custGeom>
                <a:avLst/>
                <a:gdLst>
                  <a:gd name="T0" fmla="*/ 0 w 572"/>
                  <a:gd name="T1" fmla="*/ 0 h 1136"/>
                  <a:gd name="T2" fmla="*/ 0 w 572"/>
                  <a:gd name="T3" fmla="*/ 0 h 1136"/>
                  <a:gd name="T4" fmla="*/ 0 w 572"/>
                  <a:gd name="T5" fmla="*/ 0 h 1136"/>
                  <a:gd name="T6" fmla="*/ 0 w 572"/>
                  <a:gd name="T7" fmla="*/ 0 h 1136"/>
                  <a:gd name="T8" fmla="*/ 0 w 572"/>
                  <a:gd name="T9" fmla="*/ 0 h 1136"/>
                  <a:gd name="T10" fmla="*/ 0 w 572"/>
                  <a:gd name="T11" fmla="*/ 0 h 1136"/>
                  <a:gd name="T12" fmla="*/ 0 w 572"/>
                  <a:gd name="T13" fmla="*/ 0 h 1136"/>
                  <a:gd name="T14" fmla="*/ 0 w 572"/>
                  <a:gd name="T15" fmla="*/ 0 h 1136"/>
                  <a:gd name="T16" fmla="*/ 0 w 572"/>
                  <a:gd name="T17" fmla="*/ 0 h 1136"/>
                  <a:gd name="T18" fmla="*/ 0 w 572"/>
                  <a:gd name="T19" fmla="*/ 0 h 1136"/>
                  <a:gd name="T20" fmla="*/ 0 w 572"/>
                  <a:gd name="T21" fmla="*/ 0 h 1136"/>
                  <a:gd name="T22" fmla="*/ 0 w 572"/>
                  <a:gd name="T23" fmla="*/ 0 h 1136"/>
                  <a:gd name="T24" fmla="*/ 0 w 572"/>
                  <a:gd name="T25" fmla="*/ 0 h 1136"/>
                  <a:gd name="T26" fmla="*/ 0 w 572"/>
                  <a:gd name="T27" fmla="*/ 0 h 1136"/>
                  <a:gd name="T28" fmla="*/ 0 w 572"/>
                  <a:gd name="T29" fmla="*/ 0 h 11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72"/>
                  <a:gd name="T46" fmla="*/ 0 h 1136"/>
                  <a:gd name="T47" fmla="*/ 572 w 572"/>
                  <a:gd name="T48" fmla="*/ 1136 h 11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53" name="Freeform 71"/>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223"/>
                  <a:gd name="T29" fmla="*/ 126 w 126"/>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54" name="Freeform 72"/>
              <p:cNvSpPr>
                <a:spLocks noEditPoints="1"/>
              </p:cNvSpPr>
              <p:nvPr/>
            </p:nvSpPr>
            <p:spPr bwMode="gray">
              <a:xfrm>
                <a:off x="4270" y="2598"/>
                <a:ext cx="127" cy="159"/>
              </a:xfrm>
              <a:custGeom>
                <a:avLst/>
                <a:gdLst>
                  <a:gd name="T0" fmla="*/ 0 w 634"/>
                  <a:gd name="T1" fmla="*/ 0 h 795"/>
                  <a:gd name="T2" fmla="*/ 0 w 634"/>
                  <a:gd name="T3" fmla="*/ 0 h 795"/>
                  <a:gd name="T4" fmla="*/ 0 w 634"/>
                  <a:gd name="T5" fmla="*/ 0 h 795"/>
                  <a:gd name="T6" fmla="*/ 0 w 634"/>
                  <a:gd name="T7" fmla="*/ 0 h 795"/>
                  <a:gd name="T8" fmla="*/ 0 w 634"/>
                  <a:gd name="T9" fmla="*/ 0 h 795"/>
                  <a:gd name="T10" fmla="*/ 0 w 634"/>
                  <a:gd name="T11" fmla="*/ 0 h 795"/>
                  <a:gd name="T12" fmla="*/ 0 w 634"/>
                  <a:gd name="T13" fmla="*/ 0 h 795"/>
                  <a:gd name="T14" fmla="*/ 0 w 634"/>
                  <a:gd name="T15" fmla="*/ 0 h 795"/>
                  <a:gd name="T16" fmla="*/ 0 w 634"/>
                  <a:gd name="T17" fmla="*/ 0 h 795"/>
                  <a:gd name="T18" fmla="*/ 0 w 634"/>
                  <a:gd name="T19" fmla="*/ 0 h 795"/>
                  <a:gd name="T20" fmla="*/ 0 w 634"/>
                  <a:gd name="T21" fmla="*/ 0 h 795"/>
                  <a:gd name="T22" fmla="*/ 0 w 634"/>
                  <a:gd name="T23" fmla="*/ 0 h 795"/>
                  <a:gd name="T24" fmla="*/ 0 w 634"/>
                  <a:gd name="T25" fmla="*/ 0 h 795"/>
                  <a:gd name="T26" fmla="*/ 0 w 634"/>
                  <a:gd name="T27" fmla="*/ 0 h 795"/>
                  <a:gd name="T28" fmla="*/ 0 w 634"/>
                  <a:gd name="T29" fmla="*/ 0 h 795"/>
                  <a:gd name="T30" fmla="*/ 0 w 634"/>
                  <a:gd name="T31" fmla="*/ 0 h 795"/>
                  <a:gd name="T32" fmla="*/ 0 w 634"/>
                  <a:gd name="T33" fmla="*/ 0 h 79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4"/>
                  <a:gd name="T52" fmla="*/ 0 h 795"/>
                  <a:gd name="T53" fmla="*/ 634 w 634"/>
                  <a:gd name="T54" fmla="*/ 795 h 79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55" name="Freeform 73"/>
              <p:cNvSpPr>
                <a:spLocks/>
              </p:cNvSpPr>
              <p:nvPr/>
            </p:nvSpPr>
            <p:spPr bwMode="gray">
              <a:xfrm>
                <a:off x="4433" y="2602"/>
                <a:ext cx="110" cy="155"/>
              </a:xfrm>
              <a:custGeom>
                <a:avLst/>
                <a:gdLst>
                  <a:gd name="T0" fmla="*/ 0 w 550"/>
                  <a:gd name="T1" fmla="*/ 0 h 774"/>
                  <a:gd name="T2" fmla="*/ 0 w 550"/>
                  <a:gd name="T3" fmla="*/ 0 h 774"/>
                  <a:gd name="T4" fmla="*/ 0 w 550"/>
                  <a:gd name="T5" fmla="*/ 0 h 774"/>
                  <a:gd name="T6" fmla="*/ 0 w 550"/>
                  <a:gd name="T7" fmla="*/ 0 h 774"/>
                  <a:gd name="T8" fmla="*/ 0 w 550"/>
                  <a:gd name="T9" fmla="*/ 0 h 774"/>
                  <a:gd name="T10" fmla="*/ 0 w 550"/>
                  <a:gd name="T11" fmla="*/ 0 h 774"/>
                  <a:gd name="T12" fmla="*/ 0 w 550"/>
                  <a:gd name="T13" fmla="*/ 0 h 774"/>
                  <a:gd name="T14" fmla="*/ 0 w 550"/>
                  <a:gd name="T15" fmla="*/ 0 h 774"/>
                  <a:gd name="T16" fmla="*/ 0 w 550"/>
                  <a:gd name="T17" fmla="*/ 0 h 774"/>
                  <a:gd name="T18" fmla="*/ 0 w 550"/>
                  <a:gd name="T19" fmla="*/ 0 h 774"/>
                  <a:gd name="T20" fmla="*/ 0 w 550"/>
                  <a:gd name="T21" fmla="*/ 0 h 774"/>
                  <a:gd name="T22" fmla="*/ 0 w 550"/>
                  <a:gd name="T23" fmla="*/ 0 h 774"/>
                  <a:gd name="T24" fmla="*/ 0 w 550"/>
                  <a:gd name="T25" fmla="*/ 0 h 774"/>
                  <a:gd name="T26" fmla="*/ 0 w 550"/>
                  <a:gd name="T27" fmla="*/ 0 h 774"/>
                  <a:gd name="T28" fmla="*/ 0 w 550"/>
                  <a:gd name="T29" fmla="*/ 0 h 7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50"/>
                  <a:gd name="T46" fmla="*/ 0 h 774"/>
                  <a:gd name="T47" fmla="*/ 550 w 550"/>
                  <a:gd name="T48" fmla="*/ 774 h 77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56" name="Freeform 74"/>
              <p:cNvSpPr>
                <a:spLocks/>
              </p:cNvSpPr>
              <p:nvPr/>
            </p:nvSpPr>
            <p:spPr bwMode="gray">
              <a:xfrm>
                <a:off x="2479" y="1143"/>
                <a:ext cx="496" cy="383"/>
              </a:xfrm>
              <a:custGeom>
                <a:avLst/>
                <a:gdLst>
                  <a:gd name="T0" fmla="*/ 0 w 2477"/>
                  <a:gd name="T1" fmla="*/ 0 h 1913"/>
                  <a:gd name="T2" fmla="*/ 0 w 2477"/>
                  <a:gd name="T3" fmla="*/ 0 h 1913"/>
                  <a:gd name="T4" fmla="*/ 0 w 2477"/>
                  <a:gd name="T5" fmla="*/ 0 h 1913"/>
                  <a:gd name="T6" fmla="*/ 0 w 2477"/>
                  <a:gd name="T7" fmla="*/ 0 h 1913"/>
                  <a:gd name="T8" fmla="*/ 0 w 2477"/>
                  <a:gd name="T9" fmla="*/ 0 h 1913"/>
                  <a:gd name="T10" fmla="*/ 0 w 2477"/>
                  <a:gd name="T11" fmla="*/ 0 h 1913"/>
                  <a:gd name="T12" fmla="*/ 0 w 2477"/>
                  <a:gd name="T13" fmla="*/ 0 h 1913"/>
                  <a:gd name="T14" fmla="*/ 0 w 2477"/>
                  <a:gd name="T15" fmla="*/ 0 h 1913"/>
                  <a:gd name="T16" fmla="*/ 0 w 2477"/>
                  <a:gd name="T17" fmla="*/ 0 h 1913"/>
                  <a:gd name="T18" fmla="*/ 0 w 2477"/>
                  <a:gd name="T19" fmla="*/ 0 h 1913"/>
                  <a:gd name="T20" fmla="*/ 0 w 2477"/>
                  <a:gd name="T21" fmla="*/ 0 h 1913"/>
                  <a:gd name="T22" fmla="*/ 0 w 2477"/>
                  <a:gd name="T23" fmla="*/ 0 h 1913"/>
                  <a:gd name="T24" fmla="*/ 0 w 2477"/>
                  <a:gd name="T25" fmla="*/ 0 h 1913"/>
                  <a:gd name="T26" fmla="*/ 0 w 2477"/>
                  <a:gd name="T27" fmla="*/ 0 h 1913"/>
                  <a:gd name="T28" fmla="*/ 0 w 2477"/>
                  <a:gd name="T29" fmla="*/ 0 h 1913"/>
                  <a:gd name="T30" fmla="*/ 0 w 2477"/>
                  <a:gd name="T31" fmla="*/ 0 h 1913"/>
                  <a:gd name="T32" fmla="*/ 0 w 2477"/>
                  <a:gd name="T33" fmla="*/ 0 h 1913"/>
                  <a:gd name="T34" fmla="*/ 0 w 2477"/>
                  <a:gd name="T35" fmla="*/ 0 h 1913"/>
                  <a:gd name="T36" fmla="*/ 0 w 2477"/>
                  <a:gd name="T37" fmla="*/ 0 h 1913"/>
                  <a:gd name="T38" fmla="*/ 0 w 2477"/>
                  <a:gd name="T39" fmla="*/ 0 h 1913"/>
                  <a:gd name="T40" fmla="*/ 0 w 2477"/>
                  <a:gd name="T41" fmla="*/ 0 h 1913"/>
                  <a:gd name="T42" fmla="*/ 0 w 2477"/>
                  <a:gd name="T43" fmla="*/ 0 h 191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477"/>
                  <a:gd name="T67" fmla="*/ 0 h 1913"/>
                  <a:gd name="T68" fmla="*/ 2477 w 2477"/>
                  <a:gd name="T69" fmla="*/ 1913 h 191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57" name="Freeform 75"/>
              <p:cNvSpPr>
                <a:spLocks/>
              </p:cNvSpPr>
              <p:nvPr/>
            </p:nvSpPr>
            <p:spPr bwMode="gray">
              <a:xfrm>
                <a:off x="1671" y="1560"/>
                <a:ext cx="340" cy="556"/>
              </a:xfrm>
              <a:custGeom>
                <a:avLst/>
                <a:gdLst>
                  <a:gd name="T0" fmla="*/ 0 w 1700"/>
                  <a:gd name="T1" fmla="*/ 0 h 2777"/>
                  <a:gd name="T2" fmla="*/ 0 w 1700"/>
                  <a:gd name="T3" fmla="*/ 0 h 2777"/>
                  <a:gd name="T4" fmla="*/ 0 w 1700"/>
                  <a:gd name="T5" fmla="*/ 0 h 2777"/>
                  <a:gd name="T6" fmla="*/ 0 w 1700"/>
                  <a:gd name="T7" fmla="*/ 0 h 2777"/>
                  <a:gd name="T8" fmla="*/ 0 w 1700"/>
                  <a:gd name="T9" fmla="*/ 0 h 2777"/>
                  <a:gd name="T10" fmla="*/ 0 w 1700"/>
                  <a:gd name="T11" fmla="*/ 0 h 2777"/>
                  <a:gd name="T12" fmla="*/ 0 w 1700"/>
                  <a:gd name="T13" fmla="*/ 0 h 2777"/>
                  <a:gd name="T14" fmla="*/ 0 w 1700"/>
                  <a:gd name="T15" fmla="*/ 0 h 2777"/>
                  <a:gd name="T16" fmla="*/ 0 w 1700"/>
                  <a:gd name="T17" fmla="*/ 0 h 2777"/>
                  <a:gd name="T18" fmla="*/ 0 w 1700"/>
                  <a:gd name="T19" fmla="*/ 0 h 2777"/>
                  <a:gd name="T20" fmla="*/ 0 w 1700"/>
                  <a:gd name="T21" fmla="*/ 0 h 2777"/>
                  <a:gd name="T22" fmla="*/ 0 w 1700"/>
                  <a:gd name="T23" fmla="*/ 0 h 2777"/>
                  <a:gd name="T24" fmla="*/ 0 w 1700"/>
                  <a:gd name="T25" fmla="*/ 0 h 2777"/>
                  <a:gd name="T26" fmla="*/ 0 w 1700"/>
                  <a:gd name="T27" fmla="*/ 0 h 2777"/>
                  <a:gd name="T28" fmla="*/ 0 w 1700"/>
                  <a:gd name="T29" fmla="*/ 0 h 2777"/>
                  <a:gd name="T30" fmla="*/ 0 w 1700"/>
                  <a:gd name="T31" fmla="*/ 0 h 27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00"/>
                  <a:gd name="T49" fmla="*/ 0 h 2777"/>
                  <a:gd name="T50" fmla="*/ 1700 w 1700"/>
                  <a:gd name="T51" fmla="*/ 2777 h 277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58" name="Freeform 76"/>
              <p:cNvSpPr>
                <a:spLocks/>
              </p:cNvSpPr>
              <p:nvPr/>
            </p:nvSpPr>
            <p:spPr bwMode="gray">
              <a:xfrm>
                <a:off x="2475" y="1560"/>
                <a:ext cx="224" cy="775"/>
              </a:xfrm>
              <a:custGeom>
                <a:avLst/>
                <a:gdLst>
                  <a:gd name="T0" fmla="*/ 0 w 1123"/>
                  <a:gd name="T1" fmla="*/ 0 h 3872"/>
                  <a:gd name="T2" fmla="*/ 0 w 1123"/>
                  <a:gd name="T3" fmla="*/ 0 h 3872"/>
                  <a:gd name="T4" fmla="*/ 0 w 1123"/>
                  <a:gd name="T5" fmla="*/ 0 h 3872"/>
                  <a:gd name="T6" fmla="*/ 0 w 1123"/>
                  <a:gd name="T7" fmla="*/ 0 h 3872"/>
                  <a:gd name="T8" fmla="*/ 0 w 1123"/>
                  <a:gd name="T9" fmla="*/ 0 h 3872"/>
                  <a:gd name="T10" fmla="*/ 0 w 1123"/>
                  <a:gd name="T11" fmla="*/ 0 h 3872"/>
                  <a:gd name="T12" fmla="*/ 0 w 1123"/>
                  <a:gd name="T13" fmla="*/ 0 h 3872"/>
                  <a:gd name="T14" fmla="*/ 0 w 1123"/>
                  <a:gd name="T15" fmla="*/ 0 h 3872"/>
                  <a:gd name="T16" fmla="*/ 0 60000 65536"/>
                  <a:gd name="T17" fmla="*/ 0 60000 65536"/>
                  <a:gd name="T18" fmla="*/ 0 60000 65536"/>
                  <a:gd name="T19" fmla="*/ 0 60000 65536"/>
                  <a:gd name="T20" fmla="*/ 0 60000 65536"/>
                  <a:gd name="T21" fmla="*/ 0 60000 65536"/>
                  <a:gd name="T22" fmla="*/ 0 60000 65536"/>
                  <a:gd name="T23" fmla="*/ 0 60000 65536"/>
                  <a:gd name="T24" fmla="*/ 0 w 1123"/>
                  <a:gd name="T25" fmla="*/ 0 h 3872"/>
                  <a:gd name="T26" fmla="*/ 1123 w 1123"/>
                  <a:gd name="T27" fmla="*/ 3872 h 38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59" name="Freeform 77"/>
              <p:cNvSpPr>
                <a:spLocks/>
              </p:cNvSpPr>
              <p:nvPr/>
            </p:nvSpPr>
            <p:spPr bwMode="gray">
              <a:xfrm>
                <a:off x="2723" y="1560"/>
                <a:ext cx="174" cy="556"/>
              </a:xfrm>
              <a:custGeom>
                <a:avLst/>
                <a:gdLst>
                  <a:gd name="T0" fmla="*/ 0 w 868"/>
                  <a:gd name="T1" fmla="*/ 0 h 2778"/>
                  <a:gd name="T2" fmla="*/ 0 w 868"/>
                  <a:gd name="T3" fmla="*/ 0 h 2778"/>
                  <a:gd name="T4" fmla="*/ 0 w 868"/>
                  <a:gd name="T5" fmla="*/ 0 h 2778"/>
                  <a:gd name="T6" fmla="*/ 0 w 868"/>
                  <a:gd name="T7" fmla="*/ 0 h 2778"/>
                  <a:gd name="T8" fmla="*/ 0 w 868"/>
                  <a:gd name="T9" fmla="*/ 0 h 2778"/>
                  <a:gd name="T10" fmla="*/ 0 w 868"/>
                  <a:gd name="T11" fmla="*/ 0 h 2778"/>
                  <a:gd name="T12" fmla="*/ 0 w 868"/>
                  <a:gd name="T13" fmla="*/ 0 h 2778"/>
                  <a:gd name="T14" fmla="*/ 0 w 868"/>
                  <a:gd name="T15" fmla="*/ 0 h 2778"/>
                  <a:gd name="T16" fmla="*/ 0 w 868"/>
                  <a:gd name="T17" fmla="*/ 0 h 27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8"/>
                  <a:gd name="T28" fmla="*/ 0 h 2778"/>
                  <a:gd name="T29" fmla="*/ 868 w 868"/>
                  <a:gd name="T30" fmla="*/ 2778 h 27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60" name="Freeform 78"/>
              <p:cNvSpPr>
                <a:spLocks/>
              </p:cNvSpPr>
              <p:nvPr/>
            </p:nvSpPr>
            <p:spPr bwMode="gray">
              <a:xfrm>
                <a:off x="2898" y="1560"/>
                <a:ext cx="416" cy="556"/>
              </a:xfrm>
              <a:custGeom>
                <a:avLst/>
                <a:gdLst>
                  <a:gd name="T0" fmla="*/ 0 w 2079"/>
                  <a:gd name="T1" fmla="*/ 0 h 2777"/>
                  <a:gd name="T2" fmla="*/ 0 w 2079"/>
                  <a:gd name="T3" fmla="*/ 0 h 2777"/>
                  <a:gd name="T4" fmla="*/ 0 w 2079"/>
                  <a:gd name="T5" fmla="*/ 0 h 2777"/>
                  <a:gd name="T6" fmla="*/ 0 w 2079"/>
                  <a:gd name="T7" fmla="*/ 0 h 2777"/>
                  <a:gd name="T8" fmla="*/ 0 w 2079"/>
                  <a:gd name="T9" fmla="*/ 0 h 2777"/>
                  <a:gd name="T10" fmla="*/ 0 w 2079"/>
                  <a:gd name="T11" fmla="*/ 0 h 2777"/>
                  <a:gd name="T12" fmla="*/ 0 w 2079"/>
                  <a:gd name="T13" fmla="*/ 0 h 2777"/>
                  <a:gd name="T14" fmla="*/ 0 w 2079"/>
                  <a:gd name="T15" fmla="*/ 0 h 2777"/>
                  <a:gd name="T16" fmla="*/ 0 w 2079"/>
                  <a:gd name="T17" fmla="*/ 0 h 2777"/>
                  <a:gd name="T18" fmla="*/ 0 w 2079"/>
                  <a:gd name="T19" fmla="*/ 0 h 2777"/>
                  <a:gd name="T20" fmla="*/ 0 w 2079"/>
                  <a:gd name="T21" fmla="*/ 0 h 2777"/>
                  <a:gd name="T22" fmla="*/ 0 w 2079"/>
                  <a:gd name="T23" fmla="*/ 0 h 2777"/>
                  <a:gd name="T24" fmla="*/ 0 w 2079"/>
                  <a:gd name="T25" fmla="*/ 0 h 27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79"/>
                  <a:gd name="T40" fmla="*/ 0 h 2777"/>
                  <a:gd name="T41" fmla="*/ 2079 w 2079"/>
                  <a:gd name="T42" fmla="*/ 2777 h 27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61" name="Freeform 79"/>
              <p:cNvSpPr>
                <a:spLocks/>
              </p:cNvSpPr>
              <p:nvPr/>
            </p:nvSpPr>
            <p:spPr bwMode="gray">
              <a:xfrm>
                <a:off x="3654" y="1560"/>
                <a:ext cx="465" cy="564"/>
              </a:xfrm>
              <a:custGeom>
                <a:avLst/>
                <a:gdLst>
                  <a:gd name="T0" fmla="*/ 0 w 2324"/>
                  <a:gd name="T1" fmla="*/ 0 h 2820"/>
                  <a:gd name="T2" fmla="*/ 0 w 2324"/>
                  <a:gd name="T3" fmla="*/ 0 h 2820"/>
                  <a:gd name="T4" fmla="*/ 0 w 2324"/>
                  <a:gd name="T5" fmla="*/ 0 h 2820"/>
                  <a:gd name="T6" fmla="*/ 0 w 2324"/>
                  <a:gd name="T7" fmla="*/ 0 h 2820"/>
                  <a:gd name="T8" fmla="*/ 0 w 2324"/>
                  <a:gd name="T9" fmla="*/ 0 h 2820"/>
                  <a:gd name="T10" fmla="*/ 0 w 2324"/>
                  <a:gd name="T11" fmla="*/ 0 h 2820"/>
                  <a:gd name="T12" fmla="*/ 0 w 2324"/>
                  <a:gd name="T13" fmla="*/ 0 h 2820"/>
                  <a:gd name="T14" fmla="*/ 0 w 2324"/>
                  <a:gd name="T15" fmla="*/ 0 h 2820"/>
                  <a:gd name="T16" fmla="*/ 0 w 2324"/>
                  <a:gd name="T17" fmla="*/ 0 h 2820"/>
                  <a:gd name="T18" fmla="*/ 0 w 2324"/>
                  <a:gd name="T19" fmla="*/ 0 h 2820"/>
                  <a:gd name="T20" fmla="*/ 0 w 2324"/>
                  <a:gd name="T21" fmla="*/ 0 h 2820"/>
                  <a:gd name="T22" fmla="*/ 0 w 2324"/>
                  <a:gd name="T23" fmla="*/ 0 h 2820"/>
                  <a:gd name="T24" fmla="*/ 0 w 2324"/>
                  <a:gd name="T25" fmla="*/ 0 h 2820"/>
                  <a:gd name="T26" fmla="*/ 0 w 2324"/>
                  <a:gd name="T27" fmla="*/ 0 h 2820"/>
                  <a:gd name="T28" fmla="*/ 0 w 2324"/>
                  <a:gd name="T29" fmla="*/ 0 h 28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24"/>
                  <a:gd name="T46" fmla="*/ 0 h 2820"/>
                  <a:gd name="T47" fmla="*/ 2324 w 2324"/>
                  <a:gd name="T48" fmla="*/ 2820 h 28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62" name="Freeform 80"/>
              <p:cNvSpPr>
                <a:spLocks/>
              </p:cNvSpPr>
              <p:nvPr/>
            </p:nvSpPr>
            <p:spPr bwMode="gray">
              <a:xfrm>
                <a:off x="2027" y="1560"/>
                <a:ext cx="469" cy="566"/>
              </a:xfrm>
              <a:custGeom>
                <a:avLst/>
                <a:gdLst>
                  <a:gd name="T0" fmla="*/ 0 w 2347"/>
                  <a:gd name="T1" fmla="*/ 0 h 2827"/>
                  <a:gd name="T2" fmla="*/ 0 w 2347"/>
                  <a:gd name="T3" fmla="*/ 0 h 2827"/>
                  <a:gd name="T4" fmla="*/ 0 w 2347"/>
                  <a:gd name="T5" fmla="*/ 0 h 2827"/>
                  <a:gd name="T6" fmla="*/ 0 w 2347"/>
                  <a:gd name="T7" fmla="*/ 0 h 2827"/>
                  <a:gd name="T8" fmla="*/ 0 w 2347"/>
                  <a:gd name="T9" fmla="*/ 0 h 2827"/>
                  <a:gd name="T10" fmla="*/ 0 w 2347"/>
                  <a:gd name="T11" fmla="*/ 0 h 2827"/>
                  <a:gd name="T12" fmla="*/ 0 w 2347"/>
                  <a:gd name="T13" fmla="*/ 0 h 2827"/>
                  <a:gd name="T14" fmla="*/ 0 w 2347"/>
                  <a:gd name="T15" fmla="*/ 0 h 2827"/>
                  <a:gd name="T16" fmla="*/ 0 w 2347"/>
                  <a:gd name="T17" fmla="*/ 0 h 2827"/>
                  <a:gd name="T18" fmla="*/ 0 w 2347"/>
                  <a:gd name="T19" fmla="*/ 0 h 2827"/>
                  <a:gd name="T20" fmla="*/ 0 w 2347"/>
                  <a:gd name="T21" fmla="*/ 0 h 2827"/>
                  <a:gd name="T22" fmla="*/ 0 w 2347"/>
                  <a:gd name="T23" fmla="*/ 0 h 2827"/>
                  <a:gd name="T24" fmla="*/ 0 w 2347"/>
                  <a:gd name="T25" fmla="*/ 0 h 2827"/>
                  <a:gd name="T26" fmla="*/ 0 w 2347"/>
                  <a:gd name="T27" fmla="*/ 0 h 2827"/>
                  <a:gd name="T28" fmla="*/ 0 w 2347"/>
                  <a:gd name="T29" fmla="*/ 0 h 28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47"/>
                  <a:gd name="T46" fmla="*/ 0 h 2827"/>
                  <a:gd name="T47" fmla="*/ 2347 w 2347"/>
                  <a:gd name="T48" fmla="*/ 2827 h 28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63" name="Freeform 81"/>
              <p:cNvSpPr>
                <a:spLocks/>
              </p:cNvSpPr>
              <p:nvPr/>
            </p:nvSpPr>
            <p:spPr bwMode="gray">
              <a:xfrm>
                <a:off x="3295" y="1549"/>
                <a:ext cx="358" cy="577"/>
              </a:xfrm>
              <a:custGeom>
                <a:avLst/>
                <a:gdLst>
                  <a:gd name="T0" fmla="*/ 0 w 1788"/>
                  <a:gd name="T1" fmla="*/ 0 h 2885"/>
                  <a:gd name="T2" fmla="*/ 0 w 1788"/>
                  <a:gd name="T3" fmla="*/ 0 h 2885"/>
                  <a:gd name="T4" fmla="*/ 0 w 1788"/>
                  <a:gd name="T5" fmla="*/ 0 h 2885"/>
                  <a:gd name="T6" fmla="*/ 0 w 1788"/>
                  <a:gd name="T7" fmla="*/ 0 h 2885"/>
                  <a:gd name="T8" fmla="*/ 0 w 1788"/>
                  <a:gd name="T9" fmla="*/ 0 h 2885"/>
                  <a:gd name="T10" fmla="*/ 0 w 1788"/>
                  <a:gd name="T11" fmla="*/ 0 h 2885"/>
                  <a:gd name="T12" fmla="*/ 0 w 1788"/>
                  <a:gd name="T13" fmla="*/ 0 h 2885"/>
                  <a:gd name="T14" fmla="*/ 0 w 1788"/>
                  <a:gd name="T15" fmla="*/ 0 h 2885"/>
                  <a:gd name="T16" fmla="*/ 0 w 1788"/>
                  <a:gd name="T17" fmla="*/ 0 h 2885"/>
                  <a:gd name="T18" fmla="*/ 0 w 1788"/>
                  <a:gd name="T19" fmla="*/ 0 h 2885"/>
                  <a:gd name="T20" fmla="*/ 0 w 1788"/>
                  <a:gd name="T21" fmla="*/ 0 h 2885"/>
                  <a:gd name="T22" fmla="*/ 0 w 1788"/>
                  <a:gd name="T23" fmla="*/ 0 h 2885"/>
                  <a:gd name="T24" fmla="*/ 0 w 1788"/>
                  <a:gd name="T25" fmla="*/ 0 h 2885"/>
                  <a:gd name="T26" fmla="*/ 0 w 1788"/>
                  <a:gd name="T27" fmla="*/ 0 h 28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788"/>
                  <a:gd name="T43" fmla="*/ 0 h 2885"/>
                  <a:gd name="T44" fmla="*/ 1788 w 1788"/>
                  <a:gd name="T45" fmla="*/ 2885 h 288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ja-JP" altLang="en-US" b="1" smtClean="0"/>
              <a:t>目次</a:t>
            </a:r>
          </a:p>
        </p:txBody>
      </p:sp>
      <p:pic>
        <p:nvPicPr>
          <p:cNvPr id="8195" name="Picture 3" descr="时间"/>
          <p:cNvPicPr>
            <a:picLocks noChangeAspect="1" noChangeArrowheads="1"/>
          </p:cNvPicPr>
          <p:nvPr/>
        </p:nvPicPr>
        <p:blipFill>
          <a:blip r:embed="rId3">
            <a:extLst>
              <a:ext uri="{28A0092B-C50C-407E-A947-70E740481C1C}">
                <a14:useLocalDpi xmlns:a14="http://schemas.microsoft.com/office/drawing/2010/main" val="0"/>
              </a:ext>
            </a:extLst>
          </a:blip>
          <a:srcRect t="34390"/>
          <a:stretch>
            <a:fillRect/>
          </a:stretch>
        </p:blipFill>
        <p:spPr bwMode="auto">
          <a:xfrm>
            <a:off x="0" y="981522"/>
            <a:ext cx="9144000" cy="373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6" name="Group 51"/>
          <p:cNvGrpSpPr>
            <a:grpSpLocks/>
          </p:cNvGrpSpPr>
          <p:nvPr/>
        </p:nvGrpSpPr>
        <p:grpSpPr bwMode="auto">
          <a:xfrm>
            <a:off x="611188" y="3502025"/>
            <a:ext cx="7056438" cy="431800"/>
            <a:chOff x="385" y="2206"/>
            <a:chExt cx="4445" cy="272"/>
          </a:xfrm>
        </p:grpSpPr>
        <p:sp>
          <p:nvSpPr>
            <p:cNvPr id="8216" name="Rectangle 279"/>
            <p:cNvSpPr>
              <a:spLocks noChangeArrowheads="1"/>
            </p:cNvSpPr>
            <p:nvPr/>
          </p:nvSpPr>
          <p:spPr bwMode="auto">
            <a:xfrm>
              <a:off x="385" y="2206"/>
              <a:ext cx="771" cy="272"/>
            </a:xfrm>
            <a:prstGeom prst="rect">
              <a:avLst/>
            </a:prstGeom>
            <a:noFill/>
            <a:ln>
              <a:noFill/>
            </a:ln>
            <a:effectLst>
              <a:outerShdw dist="17961"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5000"/>
                </a:lnSpc>
                <a:spcBef>
                  <a:spcPct val="20000"/>
                </a:spcBef>
                <a:spcAft>
                  <a:spcPct val="10000"/>
                </a:spcAft>
                <a:buClr>
                  <a:srgbClr val="A30B1A"/>
                </a:buClr>
                <a:buFont typeface="Wingdings" panose="05000000000000000000" pitchFamily="2" charset="2"/>
                <a:buChar char="n"/>
                <a:defRPr sz="24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sz="20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sz="16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4pPr>
              <a:lvl5pPr marL="2057400" indent="-228600">
                <a:buBlip>
                  <a:blip r:embed="rId4"/>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0"/>
                </a:spcBef>
                <a:spcAft>
                  <a:spcPct val="0"/>
                </a:spcAft>
                <a:buBlip>
                  <a:blip r:embed="rId4"/>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0"/>
                </a:spcBef>
                <a:spcAft>
                  <a:spcPct val="0"/>
                </a:spcAft>
                <a:buBlip>
                  <a:blip r:embed="rId4"/>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0"/>
                </a:spcBef>
                <a:spcAft>
                  <a:spcPct val="0"/>
                </a:spcAft>
                <a:buBlip>
                  <a:blip r:embed="rId4"/>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0"/>
                </a:spcBef>
                <a:spcAft>
                  <a:spcPct val="0"/>
                </a:spcAft>
                <a:buBlip>
                  <a:blip r:embed="rId4"/>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lnSpc>
                  <a:spcPct val="100000"/>
                </a:lnSpc>
                <a:spcBef>
                  <a:spcPct val="0"/>
                </a:spcBef>
                <a:spcAft>
                  <a:spcPct val="0"/>
                </a:spcAft>
                <a:buClrTx/>
                <a:buFont typeface="Wingdings" panose="05000000000000000000" pitchFamily="2" charset="2"/>
                <a:buNone/>
              </a:pPr>
              <a:r>
                <a:rPr kumimoji="0" lang="ja-JP" altLang="en-US" sz="2800" b="1">
                  <a:solidFill>
                    <a:schemeClr val="tx1"/>
                  </a:solidFill>
                </a:rPr>
                <a:t>経歴</a:t>
              </a:r>
              <a:endParaRPr lang="zh-CN" altLang="en-US" sz="2800">
                <a:solidFill>
                  <a:schemeClr val="tx1"/>
                </a:solidFill>
              </a:endParaRPr>
            </a:p>
          </p:txBody>
        </p:sp>
        <p:sp>
          <p:nvSpPr>
            <p:cNvPr id="8217" name="Rectangle 279"/>
            <p:cNvSpPr>
              <a:spLocks noChangeArrowheads="1"/>
            </p:cNvSpPr>
            <p:nvPr/>
          </p:nvSpPr>
          <p:spPr bwMode="auto">
            <a:xfrm>
              <a:off x="1927" y="2206"/>
              <a:ext cx="1088" cy="272"/>
            </a:xfrm>
            <a:prstGeom prst="rect">
              <a:avLst/>
            </a:prstGeom>
            <a:noFill/>
            <a:ln>
              <a:noFill/>
            </a:ln>
            <a:effectLst>
              <a:outerShdw dist="17961"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5000"/>
                </a:lnSpc>
                <a:spcBef>
                  <a:spcPct val="20000"/>
                </a:spcBef>
                <a:spcAft>
                  <a:spcPct val="10000"/>
                </a:spcAft>
                <a:buClr>
                  <a:srgbClr val="A30B1A"/>
                </a:buClr>
                <a:buFont typeface="Wingdings" panose="05000000000000000000" pitchFamily="2" charset="2"/>
                <a:buChar char="n"/>
                <a:defRPr sz="24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sz="20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sz="16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4pPr>
              <a:lvl5pPr marL="2057400" indent="-228600">
                <a:buBlip>
                  <a:blip r:embed="rId4"/>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0"/>
                </a:spcBef>
                <a:spcAft>
                  <a:spcPct val="0"/>
                </a:spcAft>
                <a:buBlip>
                  <a:blip r:embed="rId4"/>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0"/>
                </a:spcBef>
                <a:spcAft>
                  <a:spcPct val="0"/>
                </a:spcAft>
                <a:buBlip>
                  <a:blip r:embed="rId4"/>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0"/>
                </a:spcBef>
                <a:spcAft>
                  <a:spcPct val="0"/>
                </a:spcAft>
                <a:buBlip>
                  <a:blip r:embed="rId4"/>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0"/>
                </a:spcBef>
                <a:spcAft>
                  <a:spcPct val="0"/>
                </a:spcAft>
                <a:buBlip>
                  <a:blip r:embed="rId4"/>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lnSpc>
                  <a:spcPct val="100000"/>
                </a:lnSpc>
                <a:spcBef>
                  <a:spcPct val="0"/>
                </a:spcBef>
                <a:spcAft>
                  <a:spcPct val="0"/>
                </a:spcAft>
                <a:buClrTx/>
                <a:buFont typeface="Wingdings" panose="05000000000000000000" pitchFamily="2" charset="2"/>
                <a:buNone/>
              </a:pPr>
              <a:r>
                <a:rPr kumimoji="0" lang="ja-JP" altLang="en-US" sz="2800" b="1">
                  <a:solidFill>
                    <a:schemeClr val="tx1"/>
                  </a:solidFill>
                </a:rPr>
                <a:t>能力と実績</a:t>
              </a:r>
              <a:endParaRPr lang="zh-CN" altLang="en-US" sz="2800">
                <a:solidFill>
                  <a:schemeClr val="tx1"/>
                </a:solidFill>
              </a:endParaRPr>
            </a:p>
          </p:txBody>
        </p:sp>
        <p:sp>
          <p:nvSpPr>
            <p:cNvPr id="8218" name="Rectangle 279"/>
            <p:cNvSpPr>
              <a:spLocks noChangeArrowheads="1"/>
            </p:cNvSpPr>
            <p:nvPr/>
          </p:nvSpPr>
          <p:spPr bwMode="auto">
            <a:xfrm>
              <a:off x="3651" y="2206"/>
              <a:ext cx="1179" cy="272"/>
            </a:xfrm>
            <a:prstGeom prst="rect">
              <a:avLst/>
            </a:prstGeom>
            <a:noFill/>
            <a:ln>
              <a:noFill/>
            </a:ln>
            <a:effectLst>
              <a:outerShdw dist="17961"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5000"/>
                </a:lnSpc>
                <a:spcBef>
                  <a:spcPct val="20000"/>
                </a:spcBef>
                <a:spcAft>
                  <a:spcPct val="10000"/>
                </a:spcAft>
                <a:buClr>
                  <a:srgbClr val="A30B1A"/>
                </a:buClr>
                <a:buFont typeface="Wingdings" panose="05000000000000000000" pitchFamily="2" charset="2"/>
                <a:buChar char="n"/>
                <a:defRPr sz="24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sz="20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sz="16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4pPr>
              <a:lvl5pPr marL="2057400" indent="-228600">
                <a:buBlip>
                  <a:blip r:embed="rId4"/>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0"/>
                </a:spcBef>
                <a:spcAft>
                  <a:spcPct val="0"/>
                </a:spcAft>
                <a:buBlip>
                  <a:blip r:embed="rId4"/>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0"/>
                </a:spcBef>
                <a:spcAft>
                  <a:spcPct val="0"/>
                </a:spcAft>
                <a:buBlip>
                  <a:blip r:embed="rId4"/>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0"/>
                </a:spcBef>
                <a:spcAft>
                  <a:spcPct val="0"/>
                </a:spcAft>
                <a:buBlip>
                  <a:blip r:embed="rId4"/>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0"/>
                </a:spcBef>
                <a:spcAft>
                  <a:spcPct val="0"/>
                </a:spcAft>
                <a:buBlip>
                  <a:blip r:embed="rId4"/>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lnSpc>
                  <a:spcPct val="100000"/>
                </a:lnSpc>
                <a:spcBef>
                  <a:spcPct val="0"/>
                </a:spcBef>
                <a:spcAft>
                  <a:spcPct val="0"/>
                </a:spcAft>
                <a:buClrTx/>
                <a:buFont typeface="Wingdings" panose="05000000000000000000" pitchFamily="2" charset="2"/>
                <a:buNone/>
              </a:pPr>
              <a:r>
                <a:rPr kumimoji="0" lang="ja-JP" altLang="en-US" sz="2800" b="1" dirty="0">
                  <a:solidFill>
                    <a:schemeClr val="tx2"/>
                  </a:solidFill>
                </a:rPr>
                <a:t>課題と対策</a:t>
              </a:r>
              <a:endParaRPr lang="zh-CN" altLang="en-US" sz="2800" dirty="0">
                <a:solidFill>
                  <a:schemeClr val="tx1"/>
                </a:solidFill>
              </a:endParaRPr>
            </a:p>
          </p:txBody>
        </p:sp>
      </p:grpSp>
      <p:graphicFrame>
        <p:nvGraphicFramePr>
          <p:cNvPr id="198664" name="Group 8"/>
          <p:cNvGraphicFramePr>
            <a:graphicFrameLocks noGrp="1"/>
          </p:cNvGraphicFramePr>
          <p:nvPr/>
        </p:nvGraphicFramePr>
        <p:xfrm>
          <a:off x="684213" y="2668588"/>
          <a:ext cx="1944687" cy="776287"/>
        </p:xfrm>
        <a:graphic>
          <a:graphicData uri="http://schemas.openxmlformats.org/drawingml/2006/table">
            <a:tbl>
              <a:tblPr/>
              <a:tblGrid>
                <a:gridCol w="1944687"/>
              </a:tblGrid>
              <a:tr h="381000">
                <a:tc>
                  <a:txBody>
                    <a:bodyPr/>
                    <a:lstStyle>
                      <a:lvl1pPr eaLnBrk="0" fontAlgn="base" hangingPunct="0">
                        <a:lnSpc>
                          <a:spcPct val="95000"/>
                        </a:lnSpc>
                        <a:spcBef>
                          <a:spcPct val="20000"/>
                        </a:spcBef>
                        <a:spcAft>
                          <a:spcPct val="10000"/>
                        </a:spcAft>
                        <a:buClr>
                          <a:srgbClr val="A30B1A"/>
                        </a:buClr>
                        <a:buFont typeface="Wingdings" panose="05000000000000000000" pitchFamily="2" charset="2"/>
                        <a:defRPr sz="2000">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1pPr>
                      <a:lvl2pPr indent="-20638" eaLnBrk="0" fontAlgn="base" hangingPunct="0">
                        <a:lnSpc>
                          <a:spcPct val="95000"/>
                        </a:lnSpc>
                        <a:spcBef>
                          <a:spcPct val="20000"/>
                        </a:spcBef>
                        <a:spcAft>
                          <a:spcPct val="10000"/>
                        </a:spcAft>
                        <a:buClr>
                          <a:srgbClr val="87867E"/>
                        </a:buClr>
                        <a:buFont typeface="Wingdings" panose="05000000000000000000" pitchFamily="2" charset="2"/>
                        <a:defRPr>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2pPr>
                      <a:lvl3pPr indent="-127000" eaLnBrk="0" fontAlgn="base" hangingPunct="0">
                        <a:lnSpc>
                          <a:spcPct val="95000"/>
                        </a:lnSpc>
                        <a:spcBef>
                          <a:spcPct val="20000"/>
                        </a:spcBef>
                        <a:spcAft>
                          <a:spcPct val="10000"/>
                        </a:spcAft>
                        <a:buClr>
                          <a:srgbClr val="87867E"/>
                        </a:buClr>
                        <a:buSzPct val="100000"/>
                        <a:defRPr sz="1600">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3pPr>
                      <a:lvl4pPr indent="-369888" eaLnBrk="0" fontAlgn="base" hangingPunct="0">
                        <a:lnSpc>
                          <a:spcPct val="95000"/>
                        </a:lnSpc>
                        <a:spcBef>
                          <a:spcPct val="20000"/>
                        </a:spcBef>
                        <a:spcAft>
                          <a:spcPct val="10000"/>
                        </a:spcAft>
                        <a:buClr>
                          <a:srgbClr val="87867E"/>
                        </a:buClr>
                        <a:buSzPct val="100000"/>
                        <a:defRPr sz="1400">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4pPr>
                      <a:lvl5pPr eaLnBrk="0" fontAlgn="base" hangingPunct="0">
                        <a:defRPr>
                          <a:solidFill>
                            <a:srgbClr val="000000"/>
                          </a:solidFill>
                          <a:latin typeface="Arial" panose="020B0604020202020204" pitchFamily="34" charset="0"/>
                          <a:ea typeface="宋体" panose="02010600030101010101" pitchFamily="2" charset="-122"/>
                          <a:cs typeface="Arial" panose="020B0604020202020204" pitchFamily="34" charset="0"/>
                        </a:defRPr>
                      </a:lvl5pPr>
                      <a:lvl6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6pPr>
                      <a:lvl7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7pPr>
                      <a:lvl8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8pPr>
                      <a:lvl9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5000"/>
                        </a:lnSpc>
                        <a:spcBef>
                          <a:spcPct val="20000"/>
                        </a:spcBef>
                        <a:spcAft>
                          <a:spcPct val="10000"/>
                        </a:spcAft>
                        <a:buClr>
                          <a:srgbClr val="A30B1A"/>
                        </a:buClr>
                        <a:buSzTx/>
                        <a:buFont typeface="Wingdings" panose="05000000000000000000" pitchFamily="2" charset="2"/>
                        <a:buNone/>
                        <a:tabLst/>
                      </a:pPr>
                      <a:r>
                        <a:rPr kumimoji="0" lang="en-US" altLang="zh-CN" sz="2000" b="1" i="0" u="none" strike="noStrike" cap="none" normalizeH="0" baseline="0" dirty="0" smtClean="0">
                          <a:ln>
                            <a:noFill/>
                          </a:ln>
                          <a:solidFill>
                            <a:schemeClr val="hlink"/>
                          </a:solidFill>
                          <a:effectLst/>
                          <a:latin typeface="ＭＳ Ｐゴシック" panose="020B0600070205080204" pitchFamily="50" charset="-128"/>
                          <a:ea typeface="ＭＳ Ｐゴシック" panose="020B0600070205080204" pitchFamily="50" charset="-128"/>
                          <a:cs typeface="Arial" panose="020B0604020202020204" pitchFamily="34" charset="0"/>
                        </a:rPr>
                        <a:t>1- </a:t>
                      </a:r>
                      <a:r>
                        <a:rPr kumimoji="0" lang="ja-JP" altLang="en-US" sz="2000" b="1" i="0" u="none" strike="noStrike" cap="none" normalizeH="0" baseline="0" dirty="0" smtClean="0">
                          <a:ln>
                            <a:noFill/>
                          </a:ln>
                          <a:solidFill>
                            <a:schemeClr val="hlink"/>
                          </a:solidFill>
                          <a:effectLst/>
                          <a:latin typeface="ＭＳ Ｐゴシック" panose="020B0600070205080204" pitchFamily="50" charset="-128"/>
                          <a:ea typeface="ＭＳ Ｐゴシック" panose="020B0600070205080204" pitchFamily="50" charset="-128"/>
                          <a:cs typeface="Arial" panose="020B0604020202020204" pitchFamily="34" charset="0"/>
                        </a:rPr>
                        <a:t>個人経歴</a:t>
                      </a:r>
                      <a:endParaRPr kumimoji="0" lang="zh-CN" altLang="en-US" sz="2000" b="1" i="0" u="none" strike="noStrike" cap="none" normalizeH="0" baseline="0" dirty="0" smtClean="0">
                        <a:ln>
                          <a:noFill/>
                        </a:ln>
                        <a:solidFill>
                          <a:schemeClr val="hlink"/>
                        </a:solidFill>
                        <a:effectLst/>
                        <a:latin typeface="ＭＳ Ｐゴシック" panose="020B0600070205080204" pitchFamily="50" charset="-128"/>
                        <a:ea typeface="ＭＳ Ｐゴシック" panose="020B0600070205080204" pitchFamily="50" charset="-128"/>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95287">
                <a:tc>
                  <a:txBody>
                    <a:bodyPr/>
                    <a:lstStyle>
                      <a:lvl1pPr eaLnBrk="0" fontAlgn="base" hangingPunct="0">
                        <a:lnSpc>
                          <a:spcPct val="95000"/>
                        </a:lnSpc>
                        <a:spcBef>
                          <a:spcPct val="20000"/>
                        </a:spcBef>
                        <a:spcAft>
                          <a:spcPct val="10000"/>
                        </a:spcAft>
                        <a:buClr>
                          <a:srgbClr val="A30B1A"/>
                        </a:buClr>
                        <a:buFont typeface="Wingdings" panose="05000000000000000000" pitchFamily="2" charset="2"/>
                        <a:defRPr sz="2000">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1pPr>
                      <a:lvl2pPr indent="-20638" eaLnBrk="0" fontAlgn="base" hangingPunct="0">
                        <a:lnSpc>
                          <a:spcPct val="95000"/>
                        </a:lnSpc>
                        <a:spcBef>
                          <a:spcPct val="20000"/>
                        </a:spcBef>
                        <a:spcAft>
                          <a:spcPct val="10000"/>
                        </a:spcAft>
                        <a:buClr>
                          <a:srgbClr val="87867E"/>
                        </a:buClr>
                        <a:buFont typeface="Wingdings" panose="05000000000000000000" pitchFamily="2" charset="2"/>
                        <a:defRPr>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2pPr>
                      <a:lvl3pPr indent="-127000" eaLnBrk="0" fontAlgn="base" hangingPunct="0">
                        <a:lnSpc>
                          <a:spcPct val="95000"/>
                        </a:lnSpc>
                        <a:spcBef>
                          <a:spcPct val="20000"/>
                        </a:spcBef>
                        <a:spcAft>
                          <a:spcPct val="10000"/>
                        </a:spcAft>
                        <a:buClr>
                          <a:srgbClr val="87867E"/>
                        </a:buClr>
                        <a:buSzPct val="100000"/>
                        <a:defRPr sz="1600">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3pPr>
                      <a:lvl4pPr indent="-369888" eaLnBrk="0" fontAlgn="base" hangingPunct="0">
                        <a:lnSpc>
                          <a:spcPct val="95000"/>
                        </a:lnSpc>
                        <a:spcBef>
                          <a:spcPct val="20000"/>
                        </a:spcBef>
                        <a:spcAft>
                          <a:spcPct val="10000"/>
                        </a:spcAft>
                        <a:buClr>
                          <a:srgbClr val="87867E"/>
                        </a:buClr>
                        <a:buSzPct val="100000"/>
                        <a:defRPr sz="1400">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4pPr>
                      <a:lvl5pPr eaLnBrk="0" fontAlgn="base" hangingPunct="0">
                        <a:defRPr>
                          <a:solidFill>
                            <a:srgbClr val="000000"/>
                          </a:solidFill>
                          <a:latin typeface="Arial" panose="020B0604020202020204" pitchFamily="34" charset="0"/>
                          <a:ea typeface="宋体" panose="02010600030101010101" pitchFamily="2" charset="-122"/>
                          <a:cs typeface="Arial" panose="020B0604020202020204" pitchFamily="34" charset="0"/>
                        </a:defRPr>
                      </a:lvl5pPr>
                      <a:lvl6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6pPr>
                      <a:lvl7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7pPr>
                      <a:lvl8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8pPr>
                      <a:lvl9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5000"/>
                        </a:lnSpc>
                        <a:spcBef>
                          <a:spcPct val="20000"/>
                        </a:spcBef>
                        <a:spcAft>
                          <a:spcPct val="10000"/>
                        </a:spcAft>
                        <a:buClr>
                          <a:srgbClr val="A30B1A"/>
                        </a:buClr>
                        <a:buSzTx/>
                        <a:buFont typeface="Wingdings" panose="05000000000000000000" pitchFamily="2" charset="2"/>
                        <a:buNone/>
                        <a:tabLst/>
                      </a:pPr>
                      <a:endParaRPr kumimoji="0" lang="zh-CN" altLang="en-US" sz="2000" b="1" i="0" u="none" strike="noStrike" cap="none" normalizeH="0" baseline="0" dirty="0" smtClean="0">
                        <a:ln>
                          <a:noFill/>
                        </a:ln>
                        <a:solidFill>
                          <a:srgbClr val="FF9933"/>
                        </a:solidFill>
                        <a:effectLst/>
                        <a:latin typeface="ＭＳ Ｐゴシック" panose="020B0600070205080204" pitchFamily="50" charset="-128"/>
                        <a:ea typeface="ＭＳ Ｐゴシック" panose="020B0600070205080204" pitchFamily="50" charset="-128"/>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98706" name="Group 50"/>
          <p:cNvGraphicFramePr>
            <a:graphicFrameLocks noGrp="1"/>
          </p:cNvGraphicFramePr>
          <p:nvPr>
            <p:extLst>
              <p:ext uri="{D42A27DB-BD31-4B8C-83A1-F6EECF244321}">
                <p14:modId xmlns:p14="http://schemas.microsoft.com/office/powerpoint/2010/main" val="4023350798"/>
              </p:ext>
            </p:extLst>
          </p:nvPr>
        </p:nvGraphicFramePr>
        <p:xfrm>
          <a:off x="5724525" y="1269554"/>
          <a:ext cx="2592387" cy="1331392"/>
        </p:xfrm>
        <a:graphic>
          <a:graphicData uri="http://schemas.openxmlformats.org/drawingml/2006/table">
            <a:tbl>
              <a:tblPr/>
              <a:tblGrid>
                <a:gridCol w="2592387"/>
              </a:tblGrid>
              <a:tr h="432048">
                <a:tc>
                  <a:txBody>
                    <a:bodyPr/>
                    <a:lstStyle>
                      <a:lvl1pPr eaLnBrk="0" fontAlgn="base" hangingPunct="0">
                        <a:lnSpc>
                          <a:spcPct val="95000"/>
                        </a:lnSpc>
                        <a:spcBef>
                          <a:spcPct val="20000"/>
                        </a:spcBef>
                        <a:spcAft>
                          <a:spcPct val="10000"/>
                        </a:spcAft>
                        <a:buClr>
                          <a:srgbClr val="A30B1A"/>
                        </a:buClr>
                        <a:buFont typeface="Wingdings" panose="05000000000000000000" pitchFamily="2" charset="2"/>
                        <a:defRPr sz="2000">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1pPr>
                      <a:lvl2pPr indent="-20638" eaLnBrk="0" fontAlgn="base" hangingPunct="0">
                        <a:lnSpc>
                          <a:spcPct val="95000"/>
                        </a:lnSpc>
                        <a:spcBef>
                          <a:spcPct val="20000"/>
                        </a:spcBef>
                        <a:spcAft>
                          <a:spcPct val="10000"/>
                        </a:spcAft>
                        <a:buClr>
                          <a:srgbClr val="87867E"/>
                        </a:buClr>
                        <a:buFont typeface="Wingdings" panose="05000000000000000000" pitchFamily="2" charset="2"/>
                        <a:defRPr>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2pPr>
                      <a:lvl3pPr indent="-127000" eaLnBrk="0" fontAlgn="base" hangingPunct="0">
                        <a:lnSpc>
                          <a:spcPct val="95000"/>
                        </a:lnSpc>
                        <a:spcBef>
                          <a:spcPct val="20000"/>
                        </a:spcBef>
                        <a:spcAft>
                          <a:spcPct val="10000"/>
                        </a:spcAft>
                        <a:buClr>
                          <a:srgbClr val="87867E"/>
                        </a:buClr>
                        <a:buSzPct val="100000"/>
                        <a:defRPr sz="1600">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3pPr>
                      <a:lvl4pPr indent="-369888" eaLnBrk="0" fontAlgn="base" hangingPunct="0">
                        <a:lnSpc>
                          <a:spcPct val="95000"/>
                        </a:lnSpc>
                        <a:spcBef>
                          <a:spcPct val="20000"/>
                        </a:spcBef>
                        <a:spcAft>
                          <a:spcPct val="10000"/>
                        </a:spcAft>
                        <a:buClr>
                          <a:srgbClr val="87867E"/>
                        </a:buClr>
                        <a:buSzPct val="100000"/>
                        <a:defRPr sz="1400">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4pPr>
                      <a:lvl5pPr eaLnBrk="0" fontAlgn="base" hangingPunct="0">
                        <a:defRPr>
                          <a:solidFill>
                            <a:srgbClr val="000000"/>
                          </a:solidFill>
                          <a:latin typeface="Arial" panose="020B0604020202020204" pitchFamily="34" charset="0"/>
                          <a:ea typeface="宋体" panose="02010600030101010101" pitchFamily="2" charset="-122"/>
                          <a:cs typeface="Arial" panose="020B0604020202020204" pitchFamily="34" charset="0"/>
                        </a:defRPr>
                      </a:lvl5pPr>
                      <a:lvl6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6pPr>
                      <a:lvl7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7pPr>
                      <a:lvl8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8pPr>
                      <a:lvl9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5000"/>
                        </a:lnSpc>
                        <a:spcBef>
                          <a:spcPct val="20000"/>
                        </a:spcBef>
                        <a:spcAft>
                          <a:spcPct val="10000"/>
                        </a:spcAft>
                        <a:buClr>
                          <a:srgbClr val="A30B1A"/>
                        </a:buClr>
                        <a:buSzTx/>
                        <a:buFont typeface="Wingdings" panose="05000000000000000000" pitchFamily="2" charset="2"/>
                        <a:buNone/>
                        <a:tabLst/>
                        <a:defRPr/>
                      </a:pPr>
                      <a:r>
                        <a:rPr kumimoji="0" lang="en-US" altLang="ja-JP" sz="2000" b="1" i="0" u="none" strike="noStrike" cap="none" normalizeH="0" baseline="0" dirty="0" smtClean="0">
                          <a:ln>
                            <a:noFill/>
                          </a:ln>
                          <a:solidFill>
                            <a:schemeClr val="hlink"/>
                          </a:solidFill>
                          <a:effectLst/>
                          <a:latin typeface="ＭＳ Ｐゴシック" panose="020B0600070205080204" pitchFamily="50" charset="-128"/>
                          <a:ea typeface="ＭＳ Ｐゴシック" panose="020B0600070205080204" pitchFamily="50" charset="-128"/>
                          <a:cs typeface="Arial" panose="020B0604020202020204" pitchFamily="34" charset="0"/>
                        </a:rPr>
                        <a:t>5- </a:t>
                      </a:r>
                      <a:r>
                        <a:rPr kumimoji="0" lang="ja-JP" altLang="en-US" sz="2000" b="1" i="0" u="none" strike="noStrike" cap="none" normalizeH="0" baseline="0" dirty="0" smtClean="0">
                          <a:ln>
                            <a:noFill/>
                          </a:ln>
                          <a:solidFill>
                            <a:schemeClr val="hlink"/>
                          </a:solidFill>
                          <a:effectLst/>
                          <a:latin typeface="ＭＳ Ｐゴシック" panose="020B0600070205080204" pitchFamily="50" charset="-128"/>
                          <a:ea typeface="ＭＳ Ｐゴシック" panose="020B0600070205080204" pitchFamily="50" charset="-128"/>
                          <a:cs typeface="Arial" panose="020B0604020202020204" pitchFamily="34" charset="0"/>
                        </a:rPr>
                        <a:t>課題に対する対策</a:t>
                      </a:r>
                    </a:p>
                  </a:txBody>
                  <a:tcPr horzOverflow="overflow">
                    <a:lnL w="28575"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04056">
                <a:tc>
                  <a:txBody>
                    <a:bodyPr/>
                    <a:lstStyle>
                      <a:lvl1pPr eaLnBrk="0" fontAlgn="base" hangingPunct="0">
                        <a:lnSpc>
                          <a:spcPct val="95000"/>
                        </a:lnSpc>
                        <a:spcBef>
                          <a:spcPct val="20000"/>
                        </a:spcBef>
                        <a:spcAft>
                          <a:spcPct val="10000"/>
                        </a:spcAft>
                        <a:buClr>
                          <a:srgbClr val="A30B1A"/>
                        </a:buClr>
                        <a:buFont typeface="Wingdings" panose="05000000000000000000" pitchFamily="2" charset="2"/>
                        <a:defRPr sz="2000">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1pPr>
                      <a:lvl2pPr indent="-20638" eaLnBrk="0" fontAlgn="base" hangingPunct="0">
                        <a:lnSpc>
                          <a:spcPct val="95000"/>
                        </a:lnSpc>
                        <a:spcBef>
                          <a:spcPct val="20000"/>
                        </a:spcBef>
                        <a:spcAft>
                          <a:spcPct val="10000"/>
                        </a:spcAft>
                        <a:buClr>
                          <a:srgbClr val="87867E"/>
                        </a:buClr>
                        <a:buFont typeface="Wingdings" panose="05000000000000000000" pitchFamily="2" charset="2"/>
                        <a:defRPr>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2pPr>
                      <a:lvl3pPr indent="-127000" eaLnBrk="0" fontAlgn="base" hangingPunct="0">
                        <a:lnSpc>
                          <a:spcPct val="95000"/>
                        </a:lnSpc>
                        <a:spcBef>
                          <a:spcPct val="20000"/>
                        </a:spcBef>
                        <a:spcAft>
                          <a:spcPct val="10000"/>
                        </a:spcAft>
                        <a:buClr>
                          <a:srgbClr val="87867E"/>
                        </a:buClr>
                        <a:buSzPct val="100000"/>
                        <a:defRPr sz="1600">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3pPr>
                      <a:lvl4pPr indent="-369888" eaLnBrk="0" fontAlgn="base" hangingPunct="0">
                        <a:lnSpc>
                          <a:spcPct val="95000"/>
                        </a:lnSpc>
                        <a:spcBef>
                          <a:spcPct val="20000"/>
                        </a:spcBef>
                        <a:spcAft>
                          <a:spcPct val="10000"/>
                        </a:spcAft>
                        <a:buClr>
                          <a:srgbClr val="87867E"/>
                        </a:buClr>
                        <a:buSzPct val="100000"/>
                        <a:defRPr sz="1400">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4pPr>
                      <a:lvl5pPr eaLnBrk="0" fontAlgn="base" hangingPunct="0">
                        <a:defRPr>
                          <a:solidFill>
                            <a:srgbClr val="000000"/>
                          </a:solidFill>
                          <a:latin typeface="Arial" panose="020B0604020202020204" pitchFamily="34" charset="0"/>
                          <a:ea typeface="宋体" panose="02010600030101010101" pitchFamily="2" charset="-122"/>
                          <a:cs typeface="Arial" panose="020B0604020202020204" pitchFamily="34" charset="0"/>
                        </a:defRPr>
                      </a:lvl5pPr>
                      <a:lvl6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6pPr>
                      <a:lvl7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7pPr>
                      <a:lvl8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8pPr>
                      <a:lvl9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5000"/>
                        </a:lnSpc>
                        <a:spcBef>
                          <a:spcPct val="20000"/>
                        </a:spcBef>
                        <a:spcAft>
                          <a:spcPct val="10000"/>
                        </a:spcAft>
                        <a:buClr>
                          <a:srgbClr val="A30B1A"/>
                        </a:buClr>
                        <a:buSzTx/>
                        <a:buFont typeface="Wingdings" panose="05000000000000000000" pitchFamily="2" charset="2"/>
                        <a:buNone/>
                        <a:tabLst/>
                      </a:pPr>
                      <a:r>
                        <a:rPr kumimoji="0" lang="en-US" altLang="ja-JP" sz="2000" b="1" i="0" u="none" strike="noStrike" cap="none" normalizeH="0" baseline="0" dirty="0" smtClean="0">
                          <a:ln>
                            <a:noFill/>
                          </a:ln>
                          <a:solidFill>
                            <a:schemeClr val="hlink"/>
                          </a:solidFill>
                          <a:effectLst/>
                          <a:latin typeface="ＭＳ Ｐゴシック" panose="020B0600070205080204" pitchFamily="50" charset="-128"/>
                          <a:ea typeface="ＭＳ Ｐゴシック" panose="020B0600070205080204" pitchFamily="50" charset="-128"/>
                          <a:cs typeface="Arial" panose="020B0604020202020204" pitchFamily="34" charset="0"/>
                        </a:rPr>
                        <a:t>4</a:t>
                      </a:r>
                      <a:r>
                        <a:rPr kumimoji="0" lang="en-US" altLang="zh-CN" sz="2000" b="1" i="0" u="none" strike="noStrike" cap="none" normalizeH="0" baseline="0" dirty="0" smtClean="0">
                          <a:ln>
                            <a:noFill/>
                          </a:ln>
                          <a:solidFill>
                            <a:schemeClr val="hlink"/>
                          </a:solidFill>
                          <a:effectLst/>
                          <a:latin typeface="ＭＳ Ｐゴシック" panose="020B0600070205080204" pitchFamily="50" charset="-128"/>
                          <a:ea typeface="ＭＳ Ｐゴシック" panose="020B0600070205080204" pitchFamily="50" charset="-128"/>
                          <a:cs typeface="Arial" panose="020B0604020202020204" pitchFamily="34" charset="0"/>
                        </a:rPr>
                        <a:t>- </a:t>
                      </a:r>
                      <a:r>
                        <a:rPr kumimoji="0" lang="ja-JP" altLang="en-US" sz="2000" b="1" i="0" u="none" strike="noStrike" cap="none" normalizeH="0" baseline="0" dirty="0" smtClean="0">
                          <a:ln>
                            <a:noFill/>
                          </a:ln>
                          <a:solidFill>
                            <a:schemeClr val="hlink"/>
                          </a:solidFill>
                          <a:effectLst/>
                          <a:latin typeface="ＭＳ Ｐゴシック" panose="020B0600070205080204" pitchFamily="50" charset="-128"/>
                          <a:ea typeface="ＭＳ Ｐゴシック" panose="020B0600070205080204" pitchFamily="50" charset="-128"/>
                          <a:cs typeface="Arial" panose="020B0604020202020204" pitchFamily="34" charset="0"/>
                        </a:rPr>
                        <a:t>作業に関する課題</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lvl1pPr eaLnBrk="0" fontAlgn="base" hangingPunct="0">
                        <a:lnSpc>
                          <a:spcPct val="95000"/>
                        </a:lnSpc>
                        <a:spcBef>
                          <a:spcPct val="20000"/>
                        </a:spcBef>
                        <a:spcAft>
                          <a:spcPct val="10000"/>
                        </a:spcAft>
                        <a:buClr>
                          <a:srgbClr val="A30B1A"/>
                        </a:buClr>
                        <a:buFont typeface="Wingdings" panose="05000000000000000000" pitchFamily="2" charset="2"/>
                        <a:defRPr sz="2000">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1pPr>
                      <a:lvl2pPr indent="-20638" eaLnBrk="0" fontAlgn="base" hangingPunct="0">
                        <a:lnSpc>
                          <a:spcPct val="95000"/>
                        </a:lnSpc>
                        <a:spcBef>
                          <a:spcPct val="20000"/>
                        </a:spcBef>
                        <a:spcAft>
                          <a:spcPct val="10000"/>
                        </a:spcAft>
                        <a:buClr>
                          <a:srgbClr val="87867E"/>
                        </a:buClr>
                        <a:buFont typeface="Wingdings" panose="05000000000000000000" pitchFamily="2" charset="2"/>
                        <a:defRPr>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2pPr>
                      <a:lvl3pPr indent="-127000" eaLnBrk="0" fontAlgn="base" hangingPunct="0">
                        <a:lnSpc>
                          <a:spcPct val="95000"/>
                        </a:lnSpc>
                        <a:spcBef>
                          <a:spcPct val="20000"/>
                        </a:spcBef>
                        <a:spcAft>
                          <a:spcPct val="10000"/>
                        </a:spcAft>
                        <a:buClr>
                          <a:srgbClr val="87867E"/>
                        </a:buClr>
                        <a:buSzPct val="100000"/>
                        <a:defRPr sz="1600">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3pPr>
                      <a:lvl4pPr indent="-369888" eaLnBrk="0" fontAlgn="base" hangingPunct="0">
                        <a:lnSpc>
                          <a:spcPct val="95000"/>
                        </a:lnSpc>
                        <a:spcBef>
                          <a:spcPct val="20000"/>
                        </a:spcBef>
                        <a:spcAft>
                          <a:spcPct val="10000"/>
                        </a:spcAft>
                        <a:buClr>
                          <a:srgbClr val="87867E"/>
                        </a:buClr>
                        <a:buSzPct val="100000"/>
                        <a:defRPr sz="1400">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4pPr>
                      <a:lvl5pPr eaLnBrk="0" fontAlgn="base" hangingPunct="0">
                        <a:defRPr>
                          <a:solidFill>
                            <a:srgbClr val="000000"/>
                          </a:solidFill>
                          <a:latin typeface="Arial" panose="020B0604020202020204" pitchFamily="34" charset="0"/>
                          <a:ea typeface="宋体" panose="02010600030101010101" pitchFamily="2" charset="-122"/>
                          <a:cs typeface="Arial" panose="020B0604020202020204" pitchFamily="34" charset="0"/>
                        </a:defRPr>
                      </a:lvl5pPr>
                      <a:lvl6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6pPr>
                      <a:lvl7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7pPr>
                      <a:lvl8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8pPr>
                      <a:lvl9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5000"/>
                        </a:lnSpc>
                        <a:spcBef>
                          <a:spcPct val="20000"/>
                        </a:spcBef>
                        <a:spcAft>
                          <a:spcPct val="10000"/>
                        </a:spcAft>
                        <a:buClr>
                          <a:srgbClr val="A30B1A"/>
                        </a:buClr>
                        <a:buSzTx/>
                        <a:buFont typeface="Wingdings" panose="05000000000000000000" pitchFamily="2" charset="2"/>
                        <a:buNone/>
                        <a:tabLst/>
                      </a:pPr>
                      <a:endParaRPr kumimoji="0" lang="en-US" altLang="zh-CN" sz="2000" b="1" i="0" u="none" strike="noStrike" cap="none" normalizeH="0" baseline="0" dirty="0" smtClean="0">
                        <a:ln>
                          <a:noFill/>
                        </a:ln>
                        <a:solidFill>
                          <a:srgbClr val="0066CC"/>
                        </a:solidFill>
                        <a:effectLst/>
                        <a:latin typeface="ＭＳ Ｐゴシック" panose="020B0600070205080204" pitchFamily="50" charset="-128"/>
                        <a:ea typeface="ＭＳ Ｐゴシック" panose="020B0600070205080204" pitchFamily="50" charset="-128"/>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43" name="Group 50"/>
          <p:cNvGraphicFramePr>
            <a:graphicFrameLocks noGrp="1"/>
          </p:cNvGraphicFramePr>
          <p:nvPr>
            <p:extLst>
              <p:ext uri="{D42A27DB-BD31-4B8C-83A1-F6EECF244321}">
                <p14:modId xmlns:p14="http://schemas.microsoft.com/office/powerpoint/2010/main" val="406642994"/>
              </p:ext>
            </p:extLst>
          </p:nvPr>
        </p:nvGraphicFramePr>
        <p:xfrm>
          <a:off x="3049677" y="1972014"/>
          <a:ext cx="2095500" cy="1258888"/>
        </p:xfrm>
        <a:graphic>
          <a:graphicData uri="http://schemas.openxmlformats.org/drawingml/2006/table">
            <a:tbl>
              <a:tblPr/>
              <a:tblGrid>
                <a:gridCol w="2095500"/>
              </a:tblGrid>
              <a:tr h="431800">
                <a:tc>
                  <a:txBody>
                    <a:bodyPr/>
                    <a:lstStyle>
                      <a:lvl1pPr eaLnBrk="0" fontAlgn="base" hangingPunct="0">
                        <a:lnSpc>
                          <a:spcPct val="95000"/>
                        </a:lnSpc>
                        <a:spcBef>
                          <a:spcPct val="20000"/>
                        </a:spcBef>
                        <a:spcAft>
                          <a:spcPct val="10000"/>
                        </a:spcAft>
                        <a:buClr>
                          <a:srgbClr val="A30B1A"/>
                        </a:buClr>
                        <a:buFont typeface="Wingdings" panose="05000000000000000000" pitchFamily="2" charset="2"/>
                        <a:defRPr sz="2000">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1pPr>
                      <a:lvl2pPr indent="-20638" eaLnBrk="0" fontAlgn="base" hangingPunct="0">
                        <a:lnSpc>
                          <a:spcPct val="95000"/>
                        </a:lnSpc>
                        <a:spcBef>
                          <a:spcPct val="20000"/>
                        </a:spcBef>
                        <a:spcAft>
                          <a:spcPct val="10000"/>
                        </a:spcAft>
                        <a:buClr>
                          <a:srgbClr val="87867E"/>
                        </a:buClr>
                        <a:buFont typeface="Wingdings" panose="05000000000000000000" pitchFamily="2" charset="2"/>
                        <a:defRPr>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2pPr>
                      <a:lvl3pPr indent="-127000" eaLnBrk="0" fontAlgn="base" hangingPunct="0">
                        <a:lnSpc>
                          <a:spcPct val="95000"/>
                        </a:lnSpc>
                        <a:spcBef>
                          <a:spcPct val="20000"/>
                        </a:spcBef>
                        <a:spcAft>
                          <a:spcPct val="10000"/>
                        </a:spcAft>
                        <a:buClr>
                          <a:srgbClr val="87867E"/>
                        </a:buClr>
                        <a:buSzPct val="100000"/>
                        <a:defRPr sz="1600">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3pPr>
                      <a:lvl4pPr indent="-369888" eaLnBrk="0" fontAlgn="base" hangingPunct="0">
                        <a:lnSpc>
                          <a:spcPct val="95000"/>
                        </a:lnSpc>
                        <a:spcBef>
                          <a:spcPct val="20000"/>
                        </a:spcBef>
                        <a:spcAft>
                          <a:spcPct val="10000"/>
                        </a:spcAft>
                        <a:buClr>
                          <a:srgbClr val="87867E"/>
                        </a:buClr>
                        <a:buSzPct val="100000"/>
                        <a:defRPr sz="1400">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4pPr>
                      <a:lvl5pPr eaLnBrk="0" fontAlgn="base" hangingPunct="0">
                        <a:defRPr>
                          <a:solidFill>
                            <a:srgbClr val="000000"/>
                          </a:solidFill>
                          <a:latin typeface="Arial" panose="020B0604020202020204" pitchFamily="34" charset="0"/>
                          <a:ea typeface="宋体" panose="02010600030101010101" pitchFamily="2" charset="-122"/>
                          <a:cs typeface="Arial" panose="020B0604020202020204" pitchFamily="34" charset="0"/>
                        </a:defRPr>
                      </a:lvl5pPr>
                      <a:lvl6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6pPr>
                      <a:lvl7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7pPr>
                      <a:lvl8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8pPr>
                      <a:lvl9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5000"/>
                        </a:lnSpc>
                        <a:spcBef>
                          <a:spcPct val="20000"/>
                        </a:spcBef>
                        <a:spcAft>
                          <a:spcPct val="10000"/>
                        </a:spcAft>
                        <a:buClr>
                          <a:srgbClr val="A30B1A"/>
                        </a:buClr>
                        <a:buSzTx/>
                        <a:buFont typeface="Wingdings" panose="05000000000000000000" pitchFamily="2" charset="2"/>
                        <a:buNone/>
                        <a:tabLst/>
                      </a:pPr>
                      <a:r>
                        <a:rPr kumimoji="0" lang="en-US" altLang="ja-JP" sz="2000" b="1" i="0" u="none" strike="noStrike" cap="none" normalizeH="0" baseline="0" dirty="0" smtClean="0">
                          <a:ln>
                            <a:noFill/>
                          </a:ln>
                          <a:solidFill>
                            <a:schemeClr val="hlink"/>
                          </a:solidFill>
                          <a:effectLst/>
                          <a:latin typeface="ＭＳ Ｐゴシック" panose="020B0600070205080204" pitchFamily="50" charset="-128"/>
                          <a:ea typeface="ＭＳ Ｐゴシック" panose="020B0600070205080204" pitchFamily="50" charset="-128"/>
                          <a:cs typeface="Arial" panose="020B0604020202020204" pitchFamily="34" charset="0"/>
                        </a:rPr>
                        <a:t>3- </a:t>
                      </a:r>
                      <a:r>
                        <a:rPr kumimoji="0" lang="ja-JP" altLang="en-US" sz="2000" b="1" i="0" u="none" strike="noStrike" cap="none" normalizeH="0" baseline="0" dirty="0" smtClean="0">
                          <a:ln>
                            <a:noFill/>
                          </a:ln>
                          <a:solidFill>
                            <a:schemeClr val="hlink"/>
                          </a:solidFill>
                          <a:effectLst/>
                          <a:latin typeface="ＭＳ Ｐゴシック" panose="020B0600070205080204" pitchFamily="50" charset="-128"/>
                          <a:ea typeface="ＭＳ Ｐゴシック" panose="020B0600070205080204" pitchFamily="50" charset="-128"/>
                          <a:cs typeface="Arial" panose="020B0604020202020204" pitchFamily="34" charset="0"/>
                        </a:rPr>
                        <a:t>作業実績</a:t>
                      </a:r>
                    </a:p>
                  </a:txBody>
                  <a:tcPr marL="91475" marR="91475" horzOverflow="overflow">
                    <a:lnL w="28575"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lvl1pPr eaLnBrk="0" fontAlgn="base" hangingPunct="0">
                        <a:lnSpc>
                          <a:spcPct val="95000"/>
                        </a:lnSpc>
                        <a:spcBef>
                          <a:spcPct val="20000"/>
                        </a:spcBef>
                        <a:spcAft>
                          <a:spcPct val="10000"/>
                        </a:spcAft>
                        <a:buClr>
                          <a:srgbClr val="A30B1A"/>
                        </a:buClr>
                        <a:buFont typeface="Wingdings" panose="05000000000000000000" pitchFamily="2" charset="2"/>
                        <a:defRPr sz="2000">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1pPr>
                      <a:lvl2pPr indent="-20638" eaLnBrk="0" fontAlgn="base" hangingPunct="0">
                        <a:lnSpc>
                          <a:spcPct val="95000"/>
                        </a:lnSpc>
                        <a:spcBef>
                          <a:spcPct val="20000"/>
                        </a:spcBef>
                        <a:spcAft>
                          <a:spcPct val="10000"/>
                        </a:spcAft>
                        <a:buClr>
                          <a:srgbClr val="87867E"/>
                        </a:buClr>
                        <a:buFont typeface="Wingdings" panose="05000000000000000000" pitchFamily="2" charset="2"/>
                        <a:defRPr>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2pPr>
                      <a:lvl3pPr indent="-127000" eaLnBrk="0" fontAlgn="base" hangingPunct="0">
                        <a:lnSpc>
                          <a:spcPct val="95000"/>
                        </a:lnSpc>
                        <a:spcBef>
                          <a:spcPct val="20000"/>
                        </a:spcBef>
                        <a:spcAft>
                          <a:spcPct val="10000"/>
                        </a:spcAft>
                        <a:buClr>
                          <a:srgbClr val="87867E"/>
                        </a:buClr>
                        <a:buSzPct val="100000"/>
                        <a:defRPr sz="1600">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3pPr>
                      <a:lvl4pPr indent="-369888" eaLnBrk="0" fontAlgn="base" hangingPunct="0">
                        <a:lnSpc>
                          <a:spcPct val="95000"/>
                        </a:lnSpc>
                        <a:spcBef>
                          <a:spcPct val="20000"/>
                        </a:spcBef>
                        <a:spcAft>
                          <a:spcPct val="10000"/>
                        </a:spcAft>
                        <a:buClr>
                          <a:srgbClr val="87867E"/>
                        </a:buClr>
                        <a:buSzPct val="100000"/>
                        <a:defRPr sz="1400">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4pPr>
                      <a:lvl5pPr eaLnBrk="0" fontAlgn="base" hangingPunct="0">
                        <a:defRPr>
                          <a:solidFill>
                            <a:srgbClr val="000000"/>
                          </a:solidFill>
                          <a:latin typeface="Arial" panose="020B0604020202020204" pitchFamily="34" charset="0"/>
                          <a:ea typeface="宋体" panose="02010600030101010101" pitchFamily="2" charset="-122"/>
                          <a:cs typeface="Arial" panose="020B0604020202020204" pitchFamily="34" charset="0"/>
                        </a:defRPr>
                      </a:lvl5pPr>
                      <a:lvl6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6pPr>
                      <a:lvl7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7pPr>
                      <a:lvl8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8pPr>
                      <a:lvl9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5000"/>
                        </a:lnSpc>
                        <a:spcBef>
                          <a:spcPct val="20000"/>
                        </a:spcBef>
                        <a:spcAft>
                          <a:spcPct val="10000"/>
                        </a:spcAft>
                        <a:buClr>
                          <a:srgbClr val="A30B1A"/>
                        </a:buClr>
                        <a:buSzTx/>
                        <a:buFont typeface="Wingdings" panose="05000000000000000000" pitchFamily="2" charset="2"/>
                        <a:buNone/>
                        <a:tabLst/>
                      </a:pPr>
                      <a:r>
                        <a:rPr kumimoji="0" lang="en-US" altLang="ja-JP" sz="2000" b="1" i="0" u="none" strike="noStrike" cap="none" normalizeH="0" baseline="0" dirty="0" smtClean="0">
                          <a:ln>
                            <a:noFill/>
                          </a:ln>
                          <a:solidFill>
                            <a:schemeClr val="hlink"/>
                          </a:solidFill>
                          <a:effectLst/>
                          <a:latin typeface="ＭＳ Ｐゴシック" panose="020B0600070205080204" pitchFamily="50" charset="-128"/>
                          <a:ea typeface="ＭＳ Ｐゴシック" panose="020B0600070205080204" pitchFamily="50" charset="-128"/>
                          <a:cs typeface="Arial" panose="020B0604020202020204" pitchFamily="34" charset="0"/>
                        </a:rPr>
                        <a:t>2</a:t>
                      </a:r>
                      <a:r>
                        <a:rPr kumimoji="0" lang="en-US" altLang="zh-CN" sz="2000" b="1" i="0" u="none" strike="noStrike" cap="none" normalizeH="0" baseline="0" dirty="0" smtClean="0">
                          <a:ln>
                            <a:noFill/>
                          </a:ln>
                          <a:solidFill>
                            <a:schemeClr val="hlink"/>
                          </a:solidFill>
                          <a:effectLst/>
                          <a:latin typeface="ＭＳ Ｐゴシック" panose="020B0600070205080204" pitchFamily="50" charset="-128"/>
                          <a:ea typeface="ＭＳ Ｐゴシック" panose="020B0600070205080204" pitchFamily="50" charset="-128"/>
                          <a:cs typeface="Arial" panose="020B0604020202020204" pitchFamily="34" charset="0"/>
                        </a:rPr>
                        <a:t>- </a:t>
                      </a:r>
                      <a:r>
                        <a:rPr kumimoji="0" lang="ja-JP" altLang="en-US" sz="2000" b="1" i="0" u="none" strike="noStrike" cap="none" normalizeH="0" baseline="0" dirty="0" smtClean="0">
                          <a:ln>
                            <a:noFill/>
                          </a:ln>
                          <a:solidFill>
                            <a:schemeClr val="hlink"/>
                          </a:solidFill>
                          <a:effectLst/>
                          <a:latin typeface="ＭＳ Ｐゴシック" panose="020B0600070205080204" pitchFamily="50" charset="-128"/>
                          <a:ea typeface="ＭＳ Ｐゴシック" panose="020B0600070205080204" pitchFamily="50" charset="-128"/>
                          <a:cs typeface="Arial" panose="020B0604020202020204" pitchFamily="34" charset="0"/>
                        </a:rPr>
                        <a:t>個人能力</a:t>
                      </a:r>
                    </a:p>
                  </a:txBody>
                  <a:tcPr marL="91475" marR="91475"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lvl1pPr eaLnBrk="0" fontAlgn="base" hangingPunct="0">
                        <a:lnSpc>
                          <a:spcPct val="95000"/>
                        </a:lnSpc>
                        <a:spcBef>
                          <a:spcPct val="20000"/>
                        </a:spcBef>
                        <a:spcAft>
                          <a:spcPct val="10000"/>
                        </a:spcAft>
                        <a:buClr>
                          <a:srgbClr val="A30B1A"/>
                        </a:buClr>
                        <a:buFont typeface="Wingdings" panose="05000000000000000000" pitchFamily="2" charset="2"/>
                        <a:defRPr sz="2000">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1pPr>
                      <a:lvl2pPr indent="-20638" eaLnBrk="0" fontAlgn="base" hangingPunct="0">
                        <a:lnSpc>
                          <a:spcPct val="95000"/>
                        </a:lnSpc>
                        <a:spcBef>
                          <a:spcPct val="20000"/>
                        </a:spcBef>
                        <a:spcAft>
                          <a:spcPct val="10000"/>
                        </a:spcAft>
                        <a:buClr>
                          <a:srgbClr val="87867E"/>
                        </a:buClr>
                        <a:buFont typeface="Wingdings" panose="05000000000000000000" pitchFamily="2" charset="2"/>
                        <a:defRPr>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2pPr>
                      <a:lvl3pPr indent="-127000" eaLnBrk="0" fontAlgn="base" hangingPunct="0">
                        <a:lnSpc>
                          <a:spcPct val="95000"/>
                        </a:lnSpc>
                        <a:spcBef>
                          <a:spcPct val="20000"/>
                        </a:spcBef>
                        <a:spcAft>
                          <a:spcPct val="10000"/>
                        </a:spcAft>
                        <a:buClr>
                          <a:srgbClr val="87867E"/>
                        </a:buClr>
                        <a:buSzPct val="100000"/>
                        <a:defRPr sz="1600">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3pPr>
                      <a:lvl4pPr indent="-369888" eaLnBrk="0" fontAlgn="base" hangingPunct="0">
                        <a:lnSpc>
                          <a:spcPct val="95000"/>
                        </a:lnSpc>
                        <a:spcBef>
                          <a:spcPct val="20000"/>
                        </a:spcBef>
                        <a:spcAft>
                          <a:spcPct val="10000"/>
                        </a:spcAft>
                        <a:buClr>
                          <a:srgbClr val="87867E"/>
                        </a:buClr>
                        <a:buSzPct val="100000"/>
                        <a:defRPr sz="1400">
                          <a:solidFill>
                            <a:srgbClr val="000000"/>
                          </a:solidFill>
                          <a:latin typeface="ＭＳ Ｐゴシック" panose="020B0600070205080204" pitchFamily="50" charset="-128"/>
                          <a:ea typeface="ＭＳ Ｐゴシック" panose="020B0600070205080204" pitchFamily="50" charset="-128"/>
                          <a:cs typeface="Arial" panose="020B0604020202020204" pitchFamily="34" charset="0"/>
                        </a:defRPr>
                      </a:lvl4pPr>
                      <a:lvl5pPr eaLnBrk="0" fontAlgn="base" hangingPunct="0">
                        <a:defRPr>
                          <a:solidFill>
                            <a:srgbClr val="000000"/>
                          </a:solidFill>
                          <a:latin typeface="Arial" panose="020B0604020202020204" pitchFamily="34" charset="0"/>
                          <a:ea typeface="宋体" panose="02010600030101010101" pitchFamily="2" charset="-122"/>
                          <a:cs typeface="Arial" panose="020B0604020202020204" pitchFamily="34" charset="0"/>
                        </a:defRPr>
                      </a:lvl5pPr>
                      <a:lvl6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6pPr>
                      <a:lvl7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7pPr>
                      <a:lvl8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8pPr>
                      <a:lvl9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5000"/>
                        </a:lnSpc>
                        <a:spcBef>
                          <a:spcPct val="20000"/>
                        </a:spcBef>
                        <a:spcAft>
                          <a:spcPct val="10000"/>
                        </a:spcAft>
                        <a:buClr>
                          <a:srgbClr val="A30B1A"/>
                        </a:buClr>
                        <a:buSzTx/>
                        <a:buFont typeface="Wingdings" panose="05000000000000000000" pitchFamily="2" charset="2"/>
                        <a:buNone/>
                        <a:tabLst/>
                      </a:pPr>
                      <a:endParaRPr kumimoji="0" lang="en-US" altLang="zh-CN" sz="2000" b="1" i="0" u="none" strike="noStrike" cap="none" normalizeH="0" baseline="0" dirty="0" smtClean="0">
                        <a:ln>
                          <a:noFill/>
                        </a:ln>
                        <a:solidFill>
                          <a:srgbClr val="0066CC"/>
                        </a:solidFill>
                        <a:effectLst/>
                        <a:latin typeface="ＭＳ Ｐゴシック" panose="020B0600070205080204" pitchFamily="50" charset="-128"/>
                        <a:ea typeface="ＭＳ Ｐゴシック" panose="020B0600070205080204" pitchFamily="50" charset="-128"/>
                        <a:cs typeface="Arial" panose="020B0604020202020204" pitchFamily="34" charset="0"/>
                      </a:endParaRPr>
                    </a:p>
                  </a:txBody>
                  <a:tcPr marL="91475" marR="91475"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ja-JP" b="1" smtClean="0"/>
              <a:t>1 </a:t>
            </a:r>
            <a:r>
              <a:rPr lang="ja-JP" altLang="en-US" b="1" smtClean="0"/>
              <a:t>個人経歴</a:t>
            </a:r>
          </a:p>
        </p:txBody>
      </p:sp>
      <p:sp>
        <p:nvSpPr>
          <p:cNvPr id="10243" name="Text Box 3"/>
          <p:cNvSpPr txBox="1">
            <a:spLocks noChangeArrowheads="1"/>
          </p:cNvSpPr>
          <p:nvPr/>
        </p:nvSpPr>
        <p:spPr bwMode="auto">
          <a:xfrm>
            <a:off x="179388" y="981075"/>
            <a:ext cx="878522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204913">
              <a:lnSpc>
                <a:spcPct val="95000"/>
              </a:lnSpc>
              <a:spcBef>
                <a:spcPct val="20000"/>
              </a:spcBef>
              <a:spcAft>
                <a:spcPct val="10000"/>
              </a:spcAft>
              <a:buClr>
                <a:srgbClr val="A30B1A"/>
              </a:buClr>
              <a:buFont typeface="Wingdings" panose="05000000000000000000" pitchFamily="2" charset="2"/>
              <a:buChar char="n"/>
              <a:tabLst>
                <a:tab pos="2051050" algn="l"/>
                <a:tab pos="2195513" algn="l"/>
              </a:tabLst>
              <a:defRPr sz="24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1pPr>
            <a:lvl2pPr marL="581025" indent="-242888" defTabSz="1204913">
              <a:lnSpc>
                <a:spcPct val="95000"/>
              </a:lnSpc>
              <a:spcBef>
                <a:spcPct val="20000"/>
              </a:spcBef>
              <a:spcAft>
                <a:spcPct val="10000"/>
              </a:spcAft>
              <a:buClr>
                <a:srgbClr val="87867E"/>
              </a:buClr>
              <a:buFont typeface="Wingdings" panose="05000000000000000000" pitchFamily="2" charset="2"/>
              <a:buChar char="n"/>
              <a:tabLst>
                <a:tab pos="2051050" algn="l"/>
                <a:tab pos="2195513" algn="l"/>
              </a:tabLst>
              <a:defRPr sz="20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2pPr>
            <a:lvl3pPr marL="795338" indent="-138113" defTabSz="1204913">
              <a:lnSpc>
                <a:spcPct val="95000"/>
              </a:lnSpc>
              <a:spcBef>
                <a:spcPct val="20000"/>
              </a:spcBef>
              <a:spcAft>
                <a:spcPct val="10000"/>
              </a:spcAft>
              <a:buClr>
                <a:srgbClr val="87867E"/>
              </a:buClr>
              <a:buSzPct val="100000"/>
              <a:buChar char="•"/>
              <a:tabLst>
                <a:tab pos="2051050" algn="l"/>
                <a:tab pos="2195513" algn="l"/>
              </a:tabLst>
              <a:defRPr>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3pPr>
            <a:lvl4pPr marL="1014413" indent="-134938" defTabSz="1204913">
              <a:lnSpc>
                <a:spcPct val="95000"/>
              </a:lnSpc>
              <a:spcBef>
                <a:spcPct val="20000"/>
              </a:spcBef>
              <a:spcAft>
                <a:spcPct val="10000"/>
              </a:spcAft>
              <a:buClr>
                <a:srgbClr val="87867E"/>
              </a:buClr>
              <a:buSzPct val="100000"/>
              <a:buChar char="•"/>
              <a:tabLst>
                <a:tab pos="2051050" algn="l"/>
                <a:tab pos="2195513" algn="l"/>
              </a:tabLst>
              <a:defRPr sz="16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4pPr>
            <a:lvl5pPr marL="2305050" indent="365125" defTabSz="1204913">
              <a:buBlip>
                <a:blip r:embed="rId3"/>
              </a:buBlip>
              <a:tabLst>
                <a:tab pos="2051050" algn="l"/>
                <a:tab pos="2195513" algn="l"/>
              </a:tabLst>
              <a:defRPr sz="2000">
                <a:solidFill>
                  <a:srgbClr val="000000"/>
                </a:solidFill>
                <a:latin typeface="Arial" panose="020B0604020202020204" pitchFamily="34" charset="0"/>
                <a:ea typeface="宋体" panose="02010600030101010101" pitchFamily="2" charset="-122"/>
                <a:cs typeface="Arial" panose="020B0604020202020204" pitchFamily="34" charset="0"/>
              </a:defRPr>
            </a:lvl5pPr>
            <a:lvl6pPr marL="2762250" indent="365125" defTabSz="1204913" eaLnBrk="0" fontAlgn="base" hangingPunct="0">
              <a:spcBef>
                <a:spcPct val="0"/>
              </a:spcBef>
              <a:spcAft>
                <a:spcPct val="0"/>
              </a:spcAft>
              <a:buBlip>
                <a:blip r:embed="rId3"/>
              </a:buBlip>
              <a:tabLst>
                <a:tab pos="2051050" algn="l"/>
                <a:tab pos="2195513" algn="l"/>
              </a:tabLst>
              <a:defRPr sz="2000">
                <a:solidFill>
                  <a:srgbClr val="000000"/>
                </a:solidFill>
                <a:latin typeface="Arial" panose="020B0604020202020204" pitchFamily="34" charset="0"/>
                <a:ea typeface="宋体" panose="02010600030101010101" pitchFamily="2" charset="-122"/>
                <a:cs typeface="Arial" panose="020B0604020202020204" pitchFamily="34" charset="0"/>
              </a:defRPr>
            </a:lvl6pPr>
            <a:lvl7pPr marL="3219450" indent="365125" defTabSz="1204913" eaLnBrk="0" fontAlgn="base" hangingPunct="0">
              <a:spcBef>
                <a:spcPct val="0"/>
              </a:spcBef>
              <a:spcAft>
                <a:spcPct val="0"/>
              </a:spcAft>
              <a:buBlip>
                <a:blip r:embed="rId3"/>
              </a:buBlip>
              <a:tabLst>
                <a:tab pos="2051050" algn="l"/>
                <a:tab pos="2195513" algn="l"/>
              </a:tabLst>
              <a:defRPr sz="2000">
                <a:solidFill>
                  <a:srgbClr val="000000"/>
                </a:solidFill>
                <a:latin typeface="Arial" panose="020B0604020202020204" pitchFamily="34" charset="0"/>
                <a:ea typeface="宋体" panose="02010600030101010101" pitchFamily="2" charset="-122"/>
                <a:cs typeface="Arial" panose="020B0604020202020204" pitchFamily="34" charset="0"/>
              </a:defRPr>
            </a:lvl7pPr>
            <a:lvl8pPr marL="3676650" indent="365125" defTabSz="1204913" eaLnBrk="0" fontAlgn="base" hangingPunct="0">
              <a:spcBef>
                <a:spcPct val="0"/>
              </a:spcBef>
              <a:spcAft>
                <a:spcPct val="0"/>
              </a:spcAft>
              <a:buBlip>
                <a:blip r:embed="rId3"/>
              </a:buBlip>
              <a:tabLst>
                <a:tab pos="2051050" algn="l"/>
                <a:tab pos="2195513" algn="l"/>
              </a:tabLst>
              <a:defRPr sz="2000">
                <a:solidFill>
                  <a:srgbClr val="000000"/>
                </a:solidFill>
                <a:latin typeface="Arial" panose="020B0604020202020204" pitchFamily="34" charset="0"/>
                <a:ea typeface="宋体" panose="02010600030101010101" pitchFamily="2" charset="-122"/>
                <a:cs typeface="Arial" panose="020B0604020202020204" pitchFamily="34" charset="0"/>
              </a:defRPr>
            </a:lvl8pPr>
            <a:lvl9pPr marL="4133850" indent="365125" defTabSz="1204913" eaLnBrk="0" fontAlgn="base" hangingPunct="0">
              <a:spcBef>
                <a:spcPct val="0"/>
              </a:spcBef>
              <a:spcAft>
                <a:spcPct val="0"/>
              </a:spcAft>
              <a:buBlip>
                <a:blip r:embed="rId3"/>
              </a:buBlip>
              <a:tabLst>
                <a:tab pos="2051050" algn="l"/>
                <a:tab pos="2195513" algn="l"/>
              </a:tabLst>
              <a:defRPr sz="2000">
                <a:solidFill>
                  <a:srgbClr val="000000"/>
                </a:solidFill>
                <a:latin typeface="Arial" panose="020B0604020202020204" pitchFamily="34" charset="0"/>
                <a:ea typeface="宋体" panose="02010600030101010101" pitchFamily="2" charset="-122"/>
                <a:cs typeface="Arial" panose="020B0604020202020204" pitchFamily="34" charset="0"/>
              </a:defRPr>
            </a:lvl9pPr>
          </a:lstStyle>
          <a:p>
            <a:pPr>
              <a:lnSpc>
                <a:spcPct val="100000"/>
              </a:lnSpc>
              <a:spcBef>
                <a:spcPct val="0"/>
              </a:spcBef>
              <a:spcAft>
                <a:spcPct val="0"/>
              </a:spcAft>
              <a:buClrTx/>
            </a:pPr>
            <a:r>
              <a:rPr lang="en-US" altLang="ja-JP" b="1"/>
              <a:t>10/9-13/7</a:t>
            </a:r>
            <a:r>
              <a:rPr kumimoji="0" lang="en-US" altLang="zh-CN" b="1">
                <a:solidFill>
                  <a:schemeClr val="tx1"/>
                </a:solidFill>
              </a:rPr>
              <a:t> </a:t>
            </a:r>
            <a:r>
              <a:rPr kumimoji="0" lang="ja-JP" altLang="en-US" b="1">
                <a:solidFill>
                  <a:schemeClr val="tx1"/>
                </a:solidFill>
              </a:rPr>
              <a:t>　中国鉱業大学　　　　　　　　　　修士</a:t>
            </a:r>
            <a:endParaRPr lang="ja-JP" altLang="en-US" b="1"/>
          </a:p>
          <a:p>
            <a:pPr>
              <a:lnSpc>
                <a:spcPct val="100000"/>
              </a:lnSpc>
              <a:spcBef>
                <a:spcPct val="0"/>
              </a:spcBef>
              <a:spcAft>
                <a:spcPct val="0"/>
              </a:spcAft>
              <a:buClrTx/>
            </a:pPr>
            <a:r>
              <a:rPr lang="en-US" altLang="ja-JP" b="1">
                <a:solidFill>
                  <a:schemeClr val="tx1"/>
                </a:solidFill>
              </a:rPr>
              <a:t>13/8-</a:t>
            </a:r>
            <a:r>
              <a:rPr lang="ja-JP" altLang="en-US" b="1">
                <a:solidFill>
                  <a:schemeClr val="tx1"/>
                </a:solidFill>
              </a:rPr>
              <a:t>今　　　</a:t>
            </a:r>
            <a:r>
              <a:rPr lang="zh-TW" altLang="en-US" b="1"/>
              <a:t>富士通南大軟件技術会社</a:t>
            </a:r>
            <a:r>
              <a:rPr lang="ja-JP" altLang="en-US" b="1"/>
              <a:t>　　 開発エンジニア</a:t>
            </a:r>
          </a:p>
        </p:txBody>
      </p:sp>
      <p:sp>
        <p:nvSpPr>
          <p:cNvPr id="10244" name="Line 4"/>
          <p:cNvSpPr>
            <a:spLocks noChangeShapeType="1"/>
          </p:cNvSpPr>
          <p:nvPr/>
        </p:nvSpPr>
        <p:spPr bwMode="auto">
          <a:xfrm flipV="1">
            <a:off x="395288" y="2638425"/>
            <a:ext cx="8353425" cy="79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245" name="Text Box 5"/>
          <p:cNvSpPr txBox="1">
            <a:spLocks noChangeArrowheads="1"/>
          </p:cNvSpPr>
          <p:nvPr/>
        </p:nvSpPr>
        <p:spPr bwMode="auto">
          <a:xfrm>
            <a:off x="468313" y="2278063"/>
            <a:ext cx="935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algn="ctr" fontAlgn="base">
              <a:spcBef>
                <a:spcPct val="50000"/>
              </a:spcBef>
            </a:pPr>
            <a:r>
              <a:rPr kumimoji="0" lang="en-US" altLang="ja-JP" b="1">
                <a:solidFill>
                  <a:schemeClr val="tx1"/>
                </a:solidFill>
              </a:rPr>
              <a:t>2013.7</a:t>
            </a:r>
          </a:p>
        </p:txBody>
      </p:sp>
      <p:sp>
        <p:nvSpPr>
          <p:cNvPr id="10246" name="Text Box 7"/>
          <p:cNvSpPr txBox="1">
            <a:spLocks noChangeArrowheads="1"/>
          </p:cNvSpPr>
          <p:nvPr/>
        </p:nvSpPr>
        <p:spPr bwMode="auto">
          <a:xfrm>
            <a:off x="4103688" y="2260600"/>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algn="ctr" fontAlgn="base">
              <a:spcBef>
                <a:spcPct val="50000"/>
              </a:spcBef>
            </a:pPr>
            <a:r>
              <a:rPr kumimoji="0" lang="en-US" altLang="ja-JP" b="1">
                <a:solidFill>
                  <a:schemeClr val="tx1"/>
                </a:solidFill>
              </a:rPr>
              <a:t>2014.7</a:t>
            </a:r>
            <a:endParaRPr kumimoji="0" lang="ja-JP" altLang="en-US" b="1">
              <a:solidFill>
                <a:schemeClr val="tx1"/>
              </a:solidFill>
            </a:endParaRPr>
          </a:p>
        </p:txBody>
      </p:sp>
      <p:sp>
        <p:nvSpPr>
          <p:cNvPr id="10247" name="Line 19"/>
          <p:cNvSpPr>
            <a:spLocks noChangeShapeType="1"/>
          </p:cNvSpPr>
          <p:nvPr/>
        </p:nvSpPr>
        <p:spPr bwMode="auto">
          <a:xfrm>
            <a:off x="4422775" y="2644775"/>
            <a:ext cx="36513" cy="3224213"/>
          </a:xfrm>
          <a:prstGeom prst="line">
            <a:avLst/>
          </a:prstGeom>
          <a:noFill/>
          <a:ln w="31750">
            <a:solidFill>
              <a:srgbClr val="99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8" name="Text Box 22"/>
          <p:cNvSpPr txBox="1">
            <a:spLocks noChangeArrowheads="1"/>
          </p:cNvSpPr>
          <p:nvPr/>
        </p:nvSpPr>
        <p:spPr bwMode="auto">
          <a:xfrm>
            <a:off x="1608138" y="2295525"/>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algn="ctr" fontAlgn="base">
              <a:spcBef>
                <a:spcPct val="50000"/>
              </a:spcBef>
            </a:pPr>
            <a:r>
              <a:rPr kumimoji="0" lang="en-US" altLang="ja-JP" b="1">
                <a:solidFill>
                  <a:schemeClr val="tx1"/>
                </a:solidFill>
              </a:rPr>
              <a:t>2013.9</a:t>
            </a:r>
            <a:endParaRPr kumimoji="0" lang="ja-JP" altLang="en-US" b="1">
              <a:solidFill>
                <a:schemeClr val="tx1"/>
              </a:solidFill>
            </a:endParaRPr>
          </a:p>
        </p:txBody>
      </p:sp>
      <p:sp>
        <p:nvSpPr>
          <p:cNvPr id="10249" name="BT_02"/>
          <p:cNvSpPr>
            <a:spLocks noChangeArrowheads="1"/>
          </p:cNvSpPr>
          <p:nvPr/>
        </p:nvSpPr>
        <p:spPr bwMode="gray">
          <a:xfrm>
            <a:off x="203200" y="3708400"/>
            <a:ext cx="1871663" cy="1657350"/>
          </a:xfrm>
          <a:prstGeom prst="rect">
            <a:avLst/>
          </a:prstGeom>
          <a:gradFill rotWithShape="1">
            <a:gsLst>
              <a:gs pos="0">
                <a:srgbClr val="F5F7F9"/>
              </a:gs>
              <a:gs pos="100000">
                <a:srgbClr val="D3D3D3"/>
              </a:gs>
            </a:gsLst>
            <a:lin ang="5400000" scaled="1"/>
          </a:gradFill>
          <a:ln w="9525" algn="ctr">
            <a:solidFill>
              <a:srgbClr val="464646"/>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fontAlgn="base">
              <a:buFont typeface="Wingdings" panose="05000000000000000000" pitchFamily="2" charset="2"/>
              <a:buNone/>
            </a:pPr>
            <a:r>
              <a:rPr lang="ja-JP" altLang="en-US" b="1">
                <a:solidFill>
                  <a:schemeClr val="tx1"/>
                </a:solidFill>
              </a:rPr>
              <a:t>■テスト</a:t>
            </a:r>
            <a:endParaRPr lang="en-US" altLang="ja-JP" b="1">
              <a:solidFill>
                <a:schemeClr val="tx1"/>
              </a:solidFill>
            </a:endParaRPr>
          </a:p>
          <a:p>
            <a:pPr fontAlgn="base">
              <a:buFont typeface="Wingdings" panose="05000000000000000000" pitchFamily="2" charset="2"/>
              <a:buNone/>
            </a:pPr>
            <a:r>
              <a:rPr lang="ja-JP" altLang="en-US" sz="1600" b="1">
                <a:solidFill>
                  <a:srgbClr val="FE2C16"/>
                </a:solidFill>
              </a:rPr>
              <a:t>　</a:t>
            </a:r>
            <a:r>
              <a:rPr lang="ja-JP" altLang="en-US" sz="1600" b="1">
                <a:solidFill>
                  <a:srgbClr val="105D9C"/>
                </a:solidFill>
              </a:rPr>
              <a:t>・仕様書を理解</a:t>
            </a:r>
          </a:p>
          <a:p>
            <a:pPr fontAlgn="base">
              <a:buFont typeface="Wingdings" panose="05000000000000000000" pitchFamily="2" charset="2"/>
              <a:buNone/>
            </a:pPr>
            <a:r>
              <a:rPr lang="ja-JP" altLang="en-US" sz="1600" b="1">
                <a:solidFill>
                  <a:srgbClr val="105D9C"/>
                </a:solidFill>
              </a:rPr>
              <a:t>　・コンテンツを作成</a:t>
            </a:r>
          </a:p>
          <a:p>
            <a:pPr fontAlgn="base">
              <a:buFont typeface="Wingdings" panose="05000000000000000000" pitchFamily="2" charset="2"/>
              <a:buNone/>
            </a:pPr>
            <a:r>
              <a:rPr lang="ja-JP" altLang="en-US" sz="1600" b="1">
                <a:solidFill>
                  <a:srgbClr val="105D9C"/>
                </a:solidFill>
              </a:rPr>
              <a:t>　・テスト</a:t>
            </a:r>
          </a:p>
          <a:p>
            <a:pPr fontAlgn="base">
              <a:buFont typeface="Wingdings" panose="05000000000000000000" pitchFamily="2" charset="2"/>
              <a:buNone/>
            </a:pPr>
            <a:endParaRPr lang="ja-JP" altLang="en-US" sz="1600" b="1">
              <a:solidFill>
                <a:srgbClr val="105D9C"/>
              </a:solidFill>
            </a:endParaRPr>
          </a:p>
        </p:txBody>
      </p:sp>
      <p:sp>
        <p:nvSpPr>
          <p:cNvPr id="10250" name="Line 26"/>
          <p:cNvSpPr>
            <a:spLocks noChangeShapeType="1"/>
          </p:cNvSpPr>
          <p:nvPr/>
        </p:nvSpPr>
        <p:spPr bwMode="auto">
          <a:xfrm>
            <a:off x="2157413" y="2614613"/>
            <a:ext cx="60325" cy="3254375"/>
          </a:xfrm>
          <a:prstGeom prst="line">
            <a:avLst/>
          </a:prstGeom>
          <a:noFill/>
          <a:ln w="31750">
            <a:solidFill>
              <a:srgbClr val="99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 name="BT_07"/>
          <p:cNvSpPr>
            <a:spLocks noChangeArrowheads="1"/>
          </p:cNvSpPr>
          <p:nvPr/>
        </p:nvSpPr>
        <p:spPr bwMode="gray">
          <a:xfrm>
            <a:off x="468313" y="2781300"/>
            <a:ext cx="1366837" cy="792163"/>
          </a:xfrm>
          <a:prstGeom prst="roundRect">
            <a:avLst>
              <a:gd name="adj" fmla="val 50000"/>
            </a:avLst>
          </a:prstGeom>
          <a:gradFill rotWithShape="1">
            <a:gsLst>
              <a:gs pos="0">
                <a:srgbClr val="EFF4FF"/>
              </a:gs>
              <a:gs pos="100000">
                <a:srgbClr val="CCDAFF"/>
              </a:gs>
            </a:gsLst>
            <a:lin ang="5400000" scaled="1"/>
          </a:gradFill>
          <a:ln w="9525" algn="ctr">
            <a:solidFill>
              <a:srgbClr val="365188"/>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algn="ctr" eaLnBrk="1" hangingPunct="1"/>
            <a:r>
              <a:rPr kumimoji="0" lang="en-US" altLang="ja-JP" sz="1600" b="1">
                <a:solidFill>
                  <a:schemeClr val="tx1"/>
                </a:solidFill>
              </a:rPr>
              <a:t>ASP</a:t>
            </a:r>
            <a:r>
              <a:rPr kumimoji="0" lang="ja-JP" altLang="en-US" sz="1600" b="1">
                <a:solidFill>
                  <a:schemeClr val="tx1"/>
                </a:solidFill>
              </a:rPr>
              <a:t>開発 </a:t>
            </a:r>
          </a:p>
        </p:txBody>
      </p:sp>
      <p:sp>
        <p:nvSpPr>
          <p:cNvPr id="10252" name="BT_07"/>
          <p:cNvSpPr>
            <a:spLocks noChangeArrowheads="1"/>
          </p:cNvSpPr>
          <p:nvPr/>
        </p:nvSpPr>
        <p:spPr bwMode="gray">
          <a:xfrm>
            <a:off x="2376488" y="2781300"/>
            <a:ext cx="1800225" cy="792163"/>
          </a:xfrm>
          <a:prstGeom prst="roundRect">
            <a:avLst>
              <a:gd name="adj" fmla="val 50000"/>
            </a:avLst>
          </a:prstGeom>
          <a:gradFill rotWithShape="1">
            <a:gsLst>
              <a:gs pos="0">
                <a:srgbClr val="EFF4FF"/>
              </a:gs>
              <a:gs pos="100000">
                <a:srgbClr val="CCDAFF"/>
              </a:gs>
            </a:gsLst>
            <a:lin ang="5400000" scaled="1"/>
          </a:gradFill>
          <a:ln w="9525" algn="ctr">
            <a:solidFill>
              <a:srgbClr val="365188"/>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algn="ctr" eaLnBrk="1" hangingPunct="1"/>
            <a:r>
              <a:rPr kumimoji="0" lang="ja-JP" altLang="en-US" sz="1600" b="1">
                <a:solidFill>
                  <a:schemeClr val="tx1"/>
                </a:solidFill>
              </a:rPr>
              <a:t>Ｘ</a:t>
            </a:r>
            <a:r>
              <a:rPr kumimoji="0" lang="en-US" altLang="ja-JP" sz="1600" b="1">
                <a:solidFill>
                  <a:schemeClr val="tx1"/>
                </a:solidFill>
              </a:rPr>
              <a:t>Wand V13.1</a:t>
            </a:r>
            <a:r>
              <a:rPr kumimoji="0" lang="ja-JP" altLang="en-US" sz="1600" b="1">
                <a:solidFill>
                  <a:schemeClr val="tx1"/>
                </a:solidFill>
              </a:rPr>
              <a:t>開発 </a:t>
            </a:r>
          </a:p>
        </p:txBody>
      </p:sp>
      <p:sp>
        <p:nvSpPr>
          <p:cNvPr id="10253" name="Text Box 8"/>
          <p:cNvSpPr txBox="1">
            <a:spLocks noChangeArrowheads="1"/>
          </p:cNvSpPr>
          <p:nvPr/>
        </p:nvSpPr>
        <p:spPr bwMode="auto">
          <a:xfrm>
            <a:off x="6265863" y="2247900"/>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algn="ctr" fontAlgn="base">
              <a:spcBef>
                <a:spcPct val="50000"/>
              </a:spcBef>
            </a:pPr>
            <a:r>
              <a:rPr kumimoji="0" lang="en-US" altLang="ja-JP" b="1">
                <a:solidFill>
                  <a:schemeClr val="tx1"/>
                </a:solidFill>
              </a:rPr>
              <a:t>2015.5</a:t>
            </a:r>
            <a:endParaRPr kumimoji="0" lang="ja-JP" altLang="en-US" b="1">
              <a:solidFill>
                <a:schemeClr val="tx1"/>
              </a:solidFill>
            </a:endParaRPr>
          </a:p>
        </p:txBody>
      </p:sp>
      <p:sp>
        <p:nvSpPr>
          <p:cNvPr id="10254" name="BT_07"/>
          <p:cNvSpPr>
            <a:spLocks noChangeArrowheads="1"/>
          </p:cNvSpPr>
          <p:nvPr/>
        </p:nvSpPr>
        <p:spPr bwMode="gray">
          <a:xfrm>
            <a:off x="4600575" y="2781300"/>
            <a:ext cx="2019300" cy="792163"/>
          </a:xfrm>
          <a:prstGeom prst="roundRect">
            <a:avLst>
              <a:gd name="adj" fmla="val 50000"/>
            </a:avLst>
          </a:prstGeom>
          <a:gradFill rotWithShape="1">
            <a:gsLst>
              <a:gs pos="0">
                <a:srgbClr val="EFF4FF"/>
              </a:gs>
              <a:gs pos="100000">
                <a:srgbClr val="CCDAFF"/>
              </a:gs>
            </a:gsLst>
            <a:lin ang="5400000" scaled="1"/>
          </a:gradFill>
          <a:ln w="9525" algn="ctr">
            <a:solidFill>
              <a:srgbClr val="365188"/>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algn="ctr" eaLnBrk="1" hangingPunct="1"/>
            <a:r>
              <a:rPr kumimoji="0" lang="ja-JP" altLang="en-US" sz="1600" b="1">
                <a:solidFill>
                  <a:schemeClr val="tx1"/>
                </a:solidFill>
              </a:rPr>
              <a:t>Ｘ</a:t>
            </a:r>
            <a:r>
              <a:rPr kumimoji="0" lang="en-US" altLang="ja-JP" sz="1600" b="1">
                <a:solidFill>
                  <a:schemeClr val="tx1"/>
                </a:solidFill>
              </a:rPr>
              <a:t>Wand V13.2</a:t>
            </a:r>
            <a:r>
              <a:rPr kumimoji="0" lang="ja-JP" altLang="en-US" sz="1600" b="1">
                <a:solidFill>
                  <a:schemeClr val="tx1"/>
                </a:solidFill>
              </a:rPr>
              <a:t>開発 </a:t>
            </a:r>
          </a:p>
        </p:txBody>
      </p:sp>
      <p:sp>
        <p:nvSpPr>
          <p:cNvPr id="10255" name="BT_07"/>
          <p:cNvSpPr>
            <a:spLocks noChangeArrowheads="1"/>
          </p:cNvSpPr>
          <p:nvPr/>
        </p:nvSpPr>
        <p:spPr bwMode="gray">
          <a:xfrm>
            <a:off x="7005638" y="2781300"/>
            <a:ext cx="1811337" cy="792163"/>
          </a:xfrm>
          <a:prstGeom prst="roundRect">
            <a:avLst>
              <a:gd name="adj" fmla="val 50000"/>
            </a:avLst>
          </a:prstGeom>
          <a:gradFill rotWithShape="1">
            <a:gsLst>
              <a:gs pos="0">
                <a:srgbClr val="EFF4FF"/>
              </a:gs>
              <a:gs pos="100000">
                <a:srgbClr val="CCDAFF"/>
              </a:gs>
            </a:gsLst>
            <a:lin ang="5400000" scaled="1"/>
          </a:gradFill>
          <a:ln w="9525" algn="ctr">
            <a:solidFill>
              <a:srgbClr val="365188"/>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algn="ctr" eaLnBrk="1" hangingPunct="1"/>
            <a:r>
              <a:rPr kumimoji="0" lang="ja-JP" altLang="en-US" sz="1600" b="1">
                <a:solidFill>
                  <a:schemeClr val="tx1"/>
                </a:solidFill>
              </a:rPr>
              <a:t>Ｘ</a:t>
            </a:r>
            <a:r>
              <a:rPr kumimoji="0" lang="en-US" altLang="ja-JP" sz="1600" b="1">
                <a:solidFill>
                  <a:schemeClr val="tx1"/>
                </a:solidFill>
              </a:rPr>
              <a:t>Wand V13.3</a:t>
            </a:r>
            <a:r>
              <a:rPr kumimoji="0" lang="ja-JP" altLang="en-US" sz="1600" b="1">
                <a:solidFill>
                  <a:schemeClr val="tx1"/>
                </a:solidFill>
              </a:rPr>
              <a:t>開発 </a:t>
            </a:r>
          </a:p>
        </p:txBody>
      </p:sp>
      <p:sp>
        <p:nvSpPr>
          <p:cNvPr id="10256" name="Line 19"/>
          <p:cNvSpPr>
            <a:spLocks noChangeShapeType="1"/>
          </p:cNvSpPr>
          <p:nvPr/>
        </p:nvSpPr>
        <p:spPr bwMode="auto">
          <a:xfrm flipH="1">
            <a:off x="6807200" y="2670175"/>
            <a:ext cx="0" cy="3198813"/>
          </a:xfrm>
          <a:prstGeom prst="line">
            <a:avLst/>
          </a:prstGeom>
          <a:noFill/>
          <a:ln w="31750">
            <a:solidFill>
              <a:srgbClr val="99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7" name="BT_02"/>
          <p:cNvSpPr>
            <a:spLocks noChangeArrowheads="1"/>
          </p:cNvSpPr>
          <p:nvPr/>
        </p:nvSpPr>
        <p:spPr bwMode="gray">
          <a:xfrm>
            <a:off x="2298700" y="3708400"/>
            <a:ext cx="2041525" cy="1657350"/>
          </a:xfrm>
          <a:prstGeom prst="rect">
            <a:avLst/>
          </a:prstGeom>
          <a:gradFill rotWithShape="1">
            <a:gsLst>
              <a:gs pos="0">
                <a:srgbClr val="F5F7F9"/>
              </a:gs>
              <a:gs pos="100000">
                <a:srgbClr val="D3D3D3"/>
              </a:gs>
            </a:gsLst>
            <a:lin ang="5400000" scaled="1"/>
          </a:gradFill>
          <a:ln w="9525" algn="ctr">
            <a:solidFill>
              <a:srgbClr val="464646"/>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fontAlgn="base">
              <a:buFont typeface="Wingdings" panose="05000000000000000000" pitchFamily="2" charset="2"/>
              <a:buNone/>
            </a:pPr>
            <a:r>
              <a:rPr lang="ja-JP" altLang="en-US" b="1">
                <a:solidFill>
                  <a:schemeClr val="tx1"/>
                </a:solidFill>
              </a:rPr>
              <a:t>■テストと移植</a:t>
            </a:r>
            <a:endParaRPr lang="en-US" altLang="ja-JP" b="1">
              <a:solidFill>
                <a:schemeClr val="tx1"/>
              </a:solidFill>
            </a:endParaRPr>
          </a:p>
          <a:p>
            <a:pPr fontAlgn="base">
              <a:buFont typeface="Wingdings" panose="05000000000000000000" pitchFamily="2" charset="2"/>
              <a:buNone/>
            </a:pPr>
            <a:r>
              <a:rPr lang="ja-JP" altLang="en-US" sz="1600" b="1">
                <a:solidFill>
                  <a:srgbClr val="FE2C16"/>
                </a:solidFill>
              </a:rPr>
              <a:t>　</a:t>
            </a:r>
            <a:r>
              <a:rPr lang="ja-JP" altLang="en-US" sz="1600" b="1">
                <a:solidFill>
                  <a:srgbClr val="105D9C"/>
                </a:solidFill>
              </a:rPr>
              <a:t>・</a:t>
            </a:r>
            <a:r>
              <a:rPr lang="en-US" altLang="ja-JP" sz="1600" b="1">
                <a:solidFill>
                  <a:srgbClr val="105D9C"/>
                </a:solidFill>
              </a:rPr>
              <a:t>Java</a:t>
            </a:r>
            <a:r>
              <a:rPr lang="ja-JP" altLang="en-US" sz="1600" b="1">
                <a:solidFill>
                  <a:srgbClr val="105D9C"/>
                </a:solidFill>
              </a:rPr>
              <a:t>から</a:t>
            </a:r>
            <a:r>
              <a:rPr lang="en-US" altLang="ja-JP" sz="1600" b="1">
                <a:solidFill>
                  <a:srgbClr val="105D9C"/>
                </a:solidFill>
              </a:rPr>
              <a:t>C#</a:t>
            </a:r>
            <a:r>
              <a:rPr lang="ja-JP" altLang="en-US" sz="1600" b="1">
                <a:solidFill>
                  <a:srgbClr val="105D9C"/>
                </a:solidFill>
              </a:rPr>
              <a:t>へ移植</a:t>
            </a:r>
          </a:p>
          <a:p>
            <a:pPr fontAlgn="base">
              <a:buFont typeface="Wingdings" panose="05000000000000000000" pitchFamily="2" charset="2"/>
              <a:buNone/>
            </a:pPr>
            <a:r>
              <a:rPr lang="ja-JP" altLang="en-US" sz="1600" b="1">
                <a:solidFill>
                  <a:srgbClr val="105D9C"/>
                </a:solidFill>
              </a:rPr>
              <a:t>　・ツールの動作確認</a:t>
            </a:r>
          </a:p>
          <a:p>
            <a:pPr fontAlgn="base">
              <a:buFont typeface="Wingdings" panose="05000000000000000000" pitchFamily="2" charset="2"/>
              <a:buNone/>
            </a:pPr>
            <a:r>
              <a:rPr lang="ja-JP" altLang="en-US" sz="1600" b="1">
                <a:solidFill>
                  <a:srgbClr val="105D9C"/>
                </a:solidFill>
              </a:rPr>
              <a:t>　・インストール作成</a:t>
            </a:r>
            <a:endParaRPr lang="en-US" altLang="ja-JP" sz="1600" b="1">
              <a:solidFill>
                <a:srgbClr val="105D9C"/>
              </a:solidFill>
            </a:endParaRPr>
          </a:p>
          <a:p>
            <a:pPr fontAlgn="base"/>
            <a:r>
              <a:rPr lang="ja-JP" altLang="en-US" sz="1600" b="1">
                <a:solidFill>
                  <a:srgbClr val="105D9C"/>
                </a:solidFill>
              </a:rPr>
              <a:t>　・製品のＳＴ</a:t>
            </a:r>
          </a:p>
          <a:p>
            <a:pPr fontAlgn="base">
              <a:buFont typeface="Wingdings" panose="05000000000000000000" pitchFamily="2" charset="2"/>
              <a:buNone/>
            </a:pPr>
            <a:endParaRPr lang="ja-JP" altLang="en-US" sz="1600" b="1">
              <a:solidFill>
                <a:srgbClr val="105D9C"/>
              </a:solidFill>
            </a:endParaRPr>
          </a:p>
        </p:txBody>
      </p:sp>
      <p:sp>
        <p:nvSpPr>
          <p:cNvPr id="10258" name="BT_02"/>
          <p:cNvSpPr>
            <a:spLocks noChangeArrowheads="1"/>
          </p:cNvSpPr>
          <p:nvPr/>
        </p:nvSpPr>
        <p:spPr bwMode="gray">
          <a:xfrm>
            <a:off x="4602163" y="3716338"/>
            <a:ext cx="2062162" cy="2447925"/>
          </a:xfrm>
          <a:prstGeom prst="rect">
            <a:avLst/>
          </a:prstGeom>
          <a:gradFill rotWithShape="1">
            <a:gsLst>
              <a:gs pos="0">
                <a:srgbClr val="F5F7F9"/>
              </a:gs>
              <a:gs pos="100000">
                <a:srgbClr val="D3D3D3"/>
              </a:gs>
            </a:gsLst>
            <a:lin ang="5400000" scaled="1"/>
          </a:gradFill>
          <a:ln w="9525" algn="ctr">
            <a:solidFill>
              <a:srgbClr val="464646"/>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fontAlgn="base">
              <a:buFont typeface="Wingdings" panose="05000000000000000000" pitchFamily="2" charset="2"/>
              <a:buNone/>
            </a:pPr>
            <a:r>
              <a:rPr lang="ja-JP" altLang="en-US" b="1">
                <a:solidFill>
                  <a:schemeClr val="tx1"/>
                </a:solidFill>
              </a:rPr>
              <a:t>■開発とテスト</a:t>
            </a:r>
            <a:endParaRPr lang="en-US" altLang="ja-JP" b="1">
              <a:solidFill>
                <a:schemeClr val="tx1"/>
              </a:solidFill>
            </a:endParaRPr>
          </a:p>
          <a:p>
            <a:pPr fontAlgn="base">
              <a:buFont typeface="Wingdings" panose="05000000000000000000" pitchFamily="2" charset="2"/>
              <a:buNone/>
            </a:pPr>
            <a:r>
              <a:rPr lang="ja-JP" altLang="en-US" sz="1600" b="1">
                <a:solidFill>
                  <a:srgbClr val="FE2C16"/>
                </a:solidFill>
              </a:rPr>
              <a:t>　</a:t>
            </a:r>
            <a:r>
              <a:rPr lang="ja-JP" altLang="en-US" sz="1600" b="1">
                <a:solidFill>
                  <a:srgbClr val="105D9C"/>
                </a:solidFill>
              </a:rPr>
              <a:t>・モジュール開発</a:t>
            </a:r>
          </a:p>
          <a:p>
            <a:pPr fontAlgn="base">
              <a:buFont typeface="Wingdings" panose="05000000000000000000" pitchFamily="2" charset="2"/>
              <a:buNone/>
            </a:pPr>
            <a:r>
              <a:rPr lang="ja-JP" altLang="en-US" sz="1600" b="1">
                <a:solidFill>
                  <a:srgbClr val="105D9C"/>
                </a:solidFill>
              </a:rPr>
              <a:t>　・障害調査と修正</a:t>
            </a:r>
          </a:p>
          <a:p>
            <a:pPr fontAlgn="base">
              <a:buFont typeface="Wingdings" panose="05000000000000000000" pitchFamily="2" charset="2"/>
              <a:buNone/>
            </a:pPr>
            <a:r>
              <a:rPr lang="ja-JP" altLang="en-US" sz="1600" b="1">
                <a:solidFill>
                  <a:srgbClr val="105D9C"/>
                </a:solidFill>
              </a:rPr>
              <a:t>　・</a:t>
            </a:r>
            <a:r>
              <a:rPr lang="en-US" altLang="ja-JP" sz="1600" b="1">
                <a:solidFill>
                  <a:srgbClr val="105D9C"/>
                </a:solidFill>
              </a:rPr>
              <a:t>JUnit</a:t>
            </a:r>
            <a:r>
              <a:rPr lang="ja-JP" altLang="en-US" sz="1600" b="1">
                <a:solidFill>
                  <a:srgbClr val="105D9C"/>
                </a:solidFill>
              </a:rPr>
              <a:t>と</a:t>
            </a:r>
            <a:r>
              <a:rPr lang="en-US" altLang="ja-JP" sz="1600" b="1">
                <a:solidFill>
                  <a:srgbClr val="105D9C"/>
                </a:solidFill>
              </a:rPr>
              <a:t>NUnit</a:t>
            </a:r>
            <a:r>
              <a:rPr lang="ja-JP" altLang="en-US" sz="1600" b="1">
                <a:solidFill>
                  <a:srgbClr val="105D9C"/>
                </a:solidFill>
              </a:rPr>
              <a:t>テスト</a:t>
            </a:r>
            <a:endParaRPr lang="en-US" altLang="ja-JP" sz="1600" b="1">
              <a:solidFill>
                <a:srgbClr val="105D9C"/>
              </a:solidFill>
            </a:endParaRPr>
          </a:p>
          <a:p>
            <a:pPr fontAlgn="base">
              <a:buFont typeface="Wingdings" panose="05000000000000000000" pitchFamily="2" charset="2"/>
              <a:buNone/>
            </a:pPr>
            <a:r>
              <a:rPr lang="ja-JP" altLang="en-US" sz="1600" b="1">
                <a:solidFill>
                  <a:srgbClr val="105D9C"/>
                </a:solidFill>
              </a:rPr>
              <a:t>　　コーディング</a:t>
            </a:r>
            <a:endParaRPr lang="en-US" altLang="ja-JP" sz="1600" b="1">
              <a:solidFill>
                <a:srgbClr val="105D9C"/>
              </a:solidFill>
            </a:endParaRPr>
          </a:p>
          <a:p>
            <a:pPr fontAlgn="base">
              <a:buFont typeface="Wingdings" panose="05000000000000000000" pitchFamily="2" charset="2"/>
              <a:buNone/>
            </a:pPr>
            <a:r>
              <a:rPr lang="ja-JP" altLang="en-US" sz="1600" b="1">
                <a:solidFill>
                  <a:srgbClr val="105D9C"/>
                </a:solidFill>
              </a:rPr>
              <a:t>　・</a:t>
            </a:r>
            <a:r>
              <a:rPr lang="en-US" altLang="ja-JP" sz="1600" b="1">
                <a:solidFill>
                  <a:srgbClr val="105D9C"/>
                </a:solidFill>
              </a:rPr>
              <a:t>Linux</a:t>
            </a:r>
            <a:r>
              <a:rPr lang="ja-JP" altLang="en-US" sz="1600" b="1">
                <a:solidFill>
                  <a:srgbClr val="105D9C"/>
                </a:solidFill>
              </a:rPr>
              <a:t>と</a:t>
            </a:r>
            <a:r>
              <a:rPr lang="en-US" altLang="ja-JP" sz="1600" b="1">
                <a:solidFill>
                  <a:srgbClr val="105D9C"/>
                </a:solidFill>
              </a:rPr>
              <a:t>Solaris OS</a:t>
            </a:r>
            <a:r>
              <a:rPr lang="ja-JP" altLang="en-US" sz="1600" b="1">
                <a:solidFill>
                  <a:srgbClr val="105D9C"/>
                </a:solidFill>
              </a:rPr>
              <a:t>で</a:t>
            </a:r>
            <a:endParaRPr lang="en-US" altLang="ja-JP" sz="1600" b="1">
              <a:solidFill>
                <a:srgbClr val="105D9C"/>
              </a:solidFill>
            </a:endParaRPr>
          </a:p>
          <a:p>
            <a:pPr fontAlgn="base">
              <a:buFont typeface="Wingdings" panose="05000000000000000000" pitchFamily="2" charset="2"/>
              <a:buNone/>
            </a:pPr>
            <a:r>
              <a:rPr lang="ja-JP" altLang="en-US" sz="1600" b="1">
                <a:solidFill>
                  <a:srgbClr val="105D9C"/>
                </a:solidFill>
              </a:rPr>
              <a:t>　　製品のＳＴ</a:t>
            </a:r>
            <a:endParaRPr lang="en-US" altLang="ja-JP" sz="1600" b="1">
              <a:solidFill>
                <a:srgbClr val="105D9C"/>
              </a:solidFill>
            </a:endParaRPr>
          </a:p>
          <a:p>
            <a:pPr fontAlgn="base">
              <a:buFont typeface="Wingdings" panose="05000000000000000000" pitchFamily="2" charset="2"/>
              <a:buNone/>
            </a:pPr>
            <a:endParaRPr lang="en-US" altLang="ja-JP" sz="1600" b="1">
              <a:solidFill>
                <a:srgbClr val="105D9C"/>
              </a:solidFill>
            </a:endParaRPr>
          </a:p>
          <a:p>
            <a:pPr fontAlgn="base">
              <a:buFont typeface="Wingdings" panose="05000000000000000000" pitchFamily="2" charset="2"/>
              <a:buNone/>
            </a:pPr>
            <a:r>
              <a:rPr lang="ja-JP" altLang="en-US" sz="1600" b="1">
                <a:solidFill>
                  <a:srgbClr val="105D9C"/>
                </a:solidFill>
              </a:rPr>
              <a:t>　</a:t>
            </a:r>
          </a:p>
          <a:p>
            <a:pPr fontAlgn="base">
              <a:buFont typeface="Wingdings" panose="05000000000000000000" pitchFamily="2" charset="2"/>
              <a:buNone/>
            </a:pPr>
            <a:endParaRPr lang="ja-JP" altLang="en-US" sz="1600" b="1">
              <a:solidFill>
                <a:srgbClr val="105D9C"/>
              </a:solidFill>
            </a:endParaRPr>
          </a:p>
        </p:txBody>
      </p:sp>
      <p:sp>
        <p:nvSpPr>
          <p:cNvPr id="10259" name="BT_02"/>
          <p:cNvSpPr>
            <a:spLocks noChangeArrowheads="1"/>
          </p:cNvSpPr>
          <p:nvPr/>
        </p:nvSpPr>
        <p:spPr bwMode="gray">
          <a:xfrm>
            <a:off x="6886575" y="3716338"/>
            <a:ext cx="2162175" cy="2447925"/>
          </a:xfrm>
          <a:prstGeom prst="rect">
            <a:avLst/>
          </a:prstGeom>
          <a:gradFill rotWithShape="1">
            <a:gsLst>
              <a:gs pos="0">
                <a:srgbClr val="F5F7F9"/>
              </a:gs>
              <a:gs pos="100000">
                <a:srgbClr val="D3D3D3"/>
              </a:gs>
            </a:gsLst>
            <a:lin ang="5400000" scaled="1"/>
          </a:gradFill>
          <a:ln w="9525" algn="ctr">
            <a:solidFill>
              <a:srgbClr val="464646"/>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fontAlgn="base">
              <a:buFont typeface="Wingdings" panose="05000000000000000000" pitchFamily="2" charset="2"/>
              <a:buNone/>
            </a:pPr>
            <a:r>
              <a:rPr lang="ja-JP" altLang="en-US" b="1">
                <a:solidFill>
                  <a:schemeClr val="tx1"/>
                </a:solidFill>
              </a:rPr>
              <a:t>■開発とテストと連絡</a:t>
            </a:r>
            <a:endParaRPr lang="en-US" altLang="ja-JP" b="1">
              <a:solidFill>
                <a:schemeClr val="tx1"/>
              </a:solidFill>
            </a:endParaRPr>
          </a:p>
          <a:p>
            <a:pPr fontAlgn="base">
              <a:buFont typeface="Wingdings" panose="05000000000000000000" pitchFamily="2" charset="2"/>
              <a:buNone/>
            </a:pPr>
            <a:r>
              <a:rPr lang="ja-JP" altLang="en-US" sz="1600" b="1">
                <a:solidFill>
                  <a:srgbClr val="FE2C16"/>
                </a:solidFill>
              </a:rPr>
              <a:t>　</a:t>
            </a:r>
            <a:r>
              <a:rPr lang="ja-JP" altLang="en-US" sz="1600" b="1">
                <a:solidFill>
                  <a:srgbClr val="105D9C"/>
                </a:solidFill>
              </a:rPr>
              <a:t>・一部の</a:t>
            </a:r>
            <a:r>
              <a:rPr lang="en-US" altLang="ja-JP" sz="1600" b="1">
                <a:solidFill>
                  <a:srgbClr val="105D9C"/>
                </a:solidFill>
              </a:rPr>
              <a:t>API</a:t>
            </a:r>
            <a:r>
              <a:rPr lang="ja-JP" altLang="en-US" sz="1600" b="1">
                <a:solidFill>
                  <a:srgbClr val="105D9C"/>
                </a:solidFill>
              </a:rPr>
              <a:t>の設計</a:t>
            </a:r>
          </a:p>
          <a:p>
            <a:pPr fontAlgn="base">
              <a:buFont typeface="Wingdings" panose="05000000000000000000" pitchFamily="2" charset="2"/>
              <a:buNone/>
            </a:pPr>
            <a:r>
              <a:rPr lang="ja-JP" altLang="en-US" sz="1600" b="1">
                <a:solidFill>
                  <a:srgbClr val="105D9C"/>
                </a:solidFill>
              </a:rPr>
              <a:t>　・モジュール開発</a:t>
            </a:r>
          </a:p>
          <a:p>
            <a:pPr fontAlgn="base">
              <a:buFont typeface="Wingdings" panose="05000000000000000000" pitchFamily="2" charset="2"/>
              <a:buNone/>
            </a:pPr>
            <a:r>
              <a:rPr lang="ja-JP" altLang="en-US" sz="1600" b="1">
                <a:solidFill>
                  <a:srgbClr val="105D9C"/>
                </a:solidFill>
              </a:rPr>
              <a:t>　・テスト仕様書作成</a:t>
            </a:r>
            <a:endParaRPr lang="en-US" altLang="ja-JP" sz="1600" b="1">
              <a:solidFill>
                <a:srgbClr val="105D9C"/>
              </a:solidFill>
            </a:endParaRPr>
          </a:p>
          <a:p>
            <a:pPr fontAlgn="base"/>
            <a:r>
              <a:rPr lang="ja-JP" altLang="en-US" sz="1600" b="1">
                <a:solidFill>
                  <a:srgbClr val="105D9C"/>
                </a:solidFill>
              </a:rPr>
              <a:t>　・テストコンテンツ作成</a:t>
            </a:r>
            <a:endParaRPr lang="en-US" altLang="ja-JP" sz="1600" b="1">
              <a:solidFill>
                <a:srgbClr val="105D9C"/>
              </a:solidFill>
            </a:endParaRPr>
          </a:p>
          <a:p>
            <a:pPr fontAlgn="base"/>
            <a:r>
              <a:rPr lang="ja-JP" altLang="en-US" sz="1600" b="1">
                <a:solidFill>
                  <a:srgbClr val="105D9C"/>
                </a:solidFill>
              </a:rPr>
              <a:t>　・メールと</a:t>
            </a:r>
            <a:r>
              <a:rPr lang="en-US" altLang="ja-JP" sz="1600" b="1">
                <a:solidFill>
                  <a:srgbClr val="105D9C"/>
                </a:solidFill>
              </a:rPr>
              <a:t>Lync</a:t>
            </a:r>
            <a:r>
              <a:rPr lang="ja-JP" altLang="en-US" sz="1600" b="1">
                <a:solidFill>
                  <a:srgbClr val="105D9C"/>
                </a:solidFill>
              </a:rPr>
              <a:t>の</a:t>
            </a:r>
            <a:endParaRPr lang="en-US" altLang="ja-JP" sz="1600" b="1">
              <a:solidFill>
                <a:srgbClr val="105D9C"/>
              </a:solidFill>
            </a:endParaRPr>
          </a:p>
          <a:p>
            <a:pPr fontAlgn="base"/>
            <a:r>
              <a:rPr lang="ja-JP" altLang="en-US" sz="1600" b="1">
                <a:solidFill>
                  <a:srgbClr val="105D9C"/>
                </a:solidFill>
              </a:rPr>
              <a:t>　　簡単な日本語連絡</a:t>
            </a:r>
            <a:endParaRPr lang="en-US" altLang="ja-JP"/>
          </a:p>
          <a:p>
            <a:pPr fontAlgn="base"/>
            <a:endParaRPr lang="ja-JP" altLang="en-US" sz="1600" b="1">
              <a:solidFill>
                <a:srgbClr val="105D9C"/>
              </a:solidFill>
            </a:endParaRPr>
          </a:p>
          <a:p>
            <a:pPr fontAlgn="base">
              <a:buFont typeface="Wingdings" panose="05000000000000000000" pitchFamily="2" charset="2"/>
              <a:buNone/>
            </a:pPr>
            <a:endParaRPr lang="ja-JP" altLang="en-US" sz="1600" b="1">
              <a:solidFill>
                <a:srgbClr val="105D9C"/>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ja-JP" b="1" smtClean="0"/>
              <a:t>2 </a:t>
            </a:r>
            <a:r>
              <a:rPr lang="ja-JP" altLang="en-US" b="1" smtClean="0"/>
              <a:t>個人能力</a:t>
            </a:r>
          </a:p>
        </p:txBody>
      </p:sp>
      <p:sp>
        <p:nvSpPr>
          <p:cNvPr id="12291" name="Rounded Rectangle 5"/>
          <p:cNvSpPr>
            <a:spLocks noChangeArrowheads="1"/>
          </p:cNvSpPr>
          <p:nvPr/>
        </p:nvSpPr>
        <p:spPr bwMode="auto">
          <a:xfrm>
            <a:off x="293320" y="1127125"/>
            <a:ext cx="8496300" cy="2158653"/>
          </a:xfrm>
          <a:prstGeom prst="roundRect">
            <a:avLst>
              <a:gd name="adj" fmla="val 16667"/>
            </a:avLst>
          </a:prstGeom>
          <a:gradFill rotWithShape="1">
            <a:gsLst>
              <a:gs pos="0">
                <a:srgbClr val="FFFFFF"/>
              </a:gs>
              <a:gs pos="100000">
                <a:srgbClr val="C8C8C8"/>
              </a:gs>
            </a:gsLst>
            <a:lin ang="5400000" scaled="1"/>
          </a:gradFill>
          <a:ln w="9525">
            <a:solidFill>
              <a:srgbClr val="505050"/>
            </a:solidFill>
            <a:round/>
            <a:headEnd/>
            <a:tailEnd/>
          </a:ln>
        </p:spPr>
        <p:txBody>
          <a:bodyPr wrap="none"/>
          <a:lstStyle>
            <a:lvl1pPr>
              <a:lnSpc>
                <a:spcPct val="95000"/>
              </a:lnSpc>
              <a:spcBef>
                <a:spcPct val="20000"/>
              </a:spcBef>
              <a:spcAft>
                <a:spcPct val="10000"/>
              </a:spcAft>
              <a:buClr>
                <a:srgbClr val="A30B1A"/>
              </a:buClr>
              <a:buFont typeface="Wingdings" panose="05000000000000000000" pitchFamily="2" charset="2"/>
              <a:buChar char="n"/>
              <a:defRPr sz="24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sz="20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sz="16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4pPr>
            <a:lvl5pPr marL="2057400" indent="-228600">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9pPr>
          </a:lstStyle>
          <a:p>
            <a:pPr>
              <a:lnSpc>
                <a:spcPct val="100000"/>
              </a:lnSpc>
              <a:spcBef>
                <a:spcPct val="0"/>
              </a:spcBef>
              <a:spcAft>
                <a:spcPct val="0"/>
              </a:spcAft>
              <a:buClrTx/>
              <a:buFont typeface="Wingdings" panose="05000000000000000000" pitchFamily="2" charset="2"/>
              <a:buNone/>
            </a:pPr>
            <a:r>
              <a:rPr kumimoji="0" lang="ja-JP" altLang="en-GB" sz="1800" b="1" dirty="0"/>
              <a:t>　</a:t>
            </a:r>
          </a:p>
          <a:p>
            <a:pPr>
              <a:lnSpc>
                <a:spcPct val="100000"/>
              </a:lnSpc>
              <a:spcBef>
                <a:spcPct val="0"/>
              </a:spcBef>
              <a:spcAft>
                <a:spcPct val="0"/>
              </a:spcAft>
              <a:buClrTx/>
              <a:buFont typeface="Wingdings" panose="05000000000000000000" pitchFamily="2" charset="2"/>
              <a:buNone/>
            </a:pPr>
            <a:endParaRPr kumimoji="0" lang="en-US" altLang="ja-JP" sz="1800" b="1" dirty="0" smtClean="0"/>
          </a:p>
          <a:p>
            <a:pPr>
              <a:lnSpc>
                <a:spcPct val="100000"/>
              </a:lnSpc>
              <a:spcBef>
                <a:spcPct val="0"/>
              </a:spcBef>
              <a:spcAft>
                <a:spcPct val="0"/>
              </a:spcAft>
              <a:buClrTx/>
              <a:buFont typeface="Wingdings" panose="05000000000000000000" pitchFamily="2" charset="2"/>
              <a:buNone/>
            </a:pPr>
            <a:r>
              <a:rPr kumimoji="0" lang="ja-JP" altLang="en-GB" sz="1800" b="1" dirty="0" smtClean="0"/>
              <a:t>◆ </a:t>
            </a:r>
            <a:r>
              <a:rPr kumimoji="0" lang="ja-JP" altLang="en-US" sz="1800" b="1" dirty="0" smtClean="0"/>
              <a:t>五年間以上の</a:t>
            </a:r>
            <a:r>
              <a:rPr kumimoji="0" lang="en-US" altLang="ja-JP" sz="1800" b="1" dirty="0" smtClean="0"/>
              <a:t>J</a:t>
            </a:r>
            <a:r>
              <a:rPr kumimoji="0" lang="en-US" altLang="zh-CN" sz="1800" b="1" dirty="0" smtClean="0"/>
              <a:t>ava</a:t>
            </a:r>
            <a:r>
              <a:rPr kumimoji="0" lang="ja-JP" altLang="en-US" sz="1800" b="1" dirty="0" smtClean="0"/>
              <a:t>の開発経験を持つ</a:t>
            </a:r>
            <a:r>
              <a:rPr kumimoji="0" lang="ja-JP" altLang="en-GB" sz="1800" b="1" dirty="0" smtClean="0"/>
              <a:t> </a:t>
            </a:r>
            <a:endParaRPr kumimoji="0" lang="en-US" altLang="ja-JP" sz="1800" b="1" dirty="0"/>
          </a:p>
          <a:p>
            <a:pPr>
              <a:lnSpc>
                <a:spcPct val="100000"/>
              </a:lnSpc>
              <a:spcBef>
                <a:spcPct val="0"/>
              </a:spcBef>
              <a:spcAft>
                <a:spcPct val="0"/>
              </a:spcAft>
              <a:buClrTx/>
              <a:buFont typeface="Wingdings" panose="05000000000000000000" pitchFamily="2" charset="2"/>
              <a:buNone/>
            </a:pPr>
            <a:endParaRPr kumimoji="0" lang="en-US" altLang="ja-JP" sz="1800" b="1" dirty="0" smtClean="0"/>
          </a:p>
          <a:p>
            <a:pPr>
              <a:lnSpc>
                <a:spcPct val="100000"/>
              </a:lnSpc>
              <a:spcBef>
                <a:spcPct val="0"/>
              </a:spcBef>
              <a:spcAft>
                <a:spcPct val="0"/>
              </a:spcAft>
              <a:buClrTx/>
              <a:buFont typeface="Wingdings" panose="05000000000000000000" pitchFamily="2" charset="2"/>
              <a:buNone/>
            </a:pPr>
            <a:r>
              <a:rPr kumimoji="0" lang="ja-JP" altLang="en-GB" sz="1800" b="1" dirty="0" smtClean="0"/>
              <a:t>◆ </a:t>
            </a:r>
            <a:r>
              <a:rPr kumimoji="0" lang="ja-JP" altLang="en-US" sz="1800" b="1" dirty="0" smtClean="0"/>
              <a:t>二年間以上のＣ＃の開発経験を持つ</a:t>
            </a:r>
            <a:endParaRPr kumimoji="0" lang="en-US" altLang="ja-JP" sz="1800" b="1" dirty="0" smtClean="0"/>
          </a:p>
          <a:p>
            <a:pPr>
              <a:lnSpc>
                <a:spcPct val="100000"/>
              </a:lnSpc>
              <a:spcBef>
                <a:spcPct val="0"/>
              </a:spcBef>
              <a:spcAft>
                <a:spcPct val="0"/>
              </a:spcAft>
              <a:buClrTx/>
              <a:buFont typeface="Wingdings" panose="05000000000000000000" pitchFamily="2" charset="2"/>
              <a:buNone/>
            </a:pPr>
            <a:endParaRPr kumimoji="0" lang="en-US" altLang="ja-JP" sz="1800" b="1" dirty="0" smtClean="0"/>
          </a:p>
          <a:p>
            <a:pPr>
              <a:lnSpc>
                <a:spcPct val="100000"/>
              </a:lnSpc>
              <a:spcBef>
                <a:spcPct val="0"/>
              </a:spcBef>
              <a:spcAft>
                <a:spcPct val="0"/>
              </a:spcAft>
              <a:buClrTx/>
              <a:buFont typeface="Wingdings" panose="05000000000000000000" pitchFamily="2" charset="2"/>
              <a:buNone/>
            </a:pPr>
            <a:r>
              <a:rPr kumimoji="0" lang="ja-JP" altLang="en-US" sz="1800" b="1" dirty="0" smtClean="0">
                <a:solidFill>
                  <a:schemeClr val="tx1"/>
                </a:solidFill>
              </a:rPr>
              <a:t> </a:t>
            </a:r>
            <a:endParaRPr kumimoji="0" lang="en-US" altLang="zh-CN" sz="1800" b="1" dirty="0">
              <a:solidFill>
                <a:schemeClr val="tx1"/>
              </a:solidFill>
            </a:endParaRPr>
          </a:p>
        </p:txBody>
      </p:sp>
      <p:sp>
        <p:nvSpPr>
          <p:cNvPr id="7" name="Rounded Rectangle 6"/>
          <p:cNvSpPr>
            <a:spLocks noChangeArrowheads="1"/>
          </p:cNvSpPr>
          <p:nvPr/>
        </p:nvSpPr>
        <p:spPr bwMode="auto">
          <a:xfrm>
            <a:off x="323850" y="1127125"/>
            <a:ext cx="2303934" cy="360363"/>
          </a:xfrm>
          <a:prstGeom prst="roundRect">
            <a:avLst>
              <a:gd name="adj" fmla="val 16667"/>
            </a:avLst>
          </a:prstGeom>
          <a:gradFill rotWithShape="1">
            <a:gsLst>
              <a:gs pos="0">
                <a:srgbClr val="333366"/>
              </a:gs>
              <a:gs pos="100000">
                <a:srgbClr val="9999CC"/>
              </a:gs>
            </a:gsLst>
            <a:lin ang="16200000" scaled="1"/>
          </a:gradFill>
          <a:ln w="9525">
            <a:noFill/>
            <a:round/>
            <a:headEnd/>
            <a:tailEnd/>
          </a:ln>
          <a:effectLst>
            <a:outerShdw blurRad="63500" dist="20000" dir="5400000" rotWithShape="0">
              <a:srgbClr val="000000">
                <a:alpha val="37999"/>
              </a:srgbClr>
            </a:outerShdw>
          </a:effectLst>
        </p:spPr>
        <p:txBody>
          <a:bodyPr anchor="ctr"/>
          <a:lstStyle>
            <a:lvl1pPr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eaLnBrk="1" fontAlgn="ctr" hangingPunct="1">
              <a:defRPr/>
            </a:pPr>
            <a:r>
              <a:rPr lang="ja-JP" altLang="en-US" smtClean="0">
                <a:solidFill>
                  <a:srgbClr val="FFFFFF"/>
                </a:solidFill>
              </a:rPr>
              <a:t>技術</a:t>
            </a:r>
            <a:r>
              <a:rPr lang="zh-CN" altLang="en-US" smtClean="0">
                <a:solidFill>
                  <a:srgbClr val="FFFFFF"/>
                </a:solidFill>
              </a:rPr>
              <a:t>能力</a:t>
            </a:r>
            <a:r>
              <a:rPr lang="ja-JP" altLang="en-US" smtClean="0">
                <a:solidFill>
                  <a:srgbClr val="FFFFFF"/>
                </a:solidFill>
              </a:rPr>
              <a:t>　</a:t>
            </a:r>
            <a:endParaRPr lang="zh-CN" altLang="en-US" smtClean="0">
              <a:solidFill>
                <a:srgbClr val="FFFFFF"/>
              </a:solidFill>
            </a:endParaRPr>
          </a:p>
        </p:txBody>
      </p:sp>
      <p:sp>
        <p:nvSpPr>
          <p:cNvPr id="12293" name="Rounded Rectangle 5"/>
          <p:cNvSpPr>
            <a:spLocks noChangeArrowheads="1"/>
          </p:cNvSpPr>
          <p:nvPr/>
        </p:nvSpPr>
        <p:spPr bwMode="auto">
          <a:xfrm>
            <a:off x="293320" y="3612902"/>
            <a:ext cx="8496300" cy="2301329"/>
          </a:xfrm>
          <a:prstGeom prst="roundRect">
            <a:avLst>
              <a:gd name="adj" fmla="val 16667"/>
            </a:avLst>
          </a:prstGeom>
          <a:gradFill rotWithShape="1">
            <a:gsLst>
              <a:gs pos="0">
                <a:srgbClr val="FFFFFF"/>
              </a:gs>
              <a:gs pos="100000">
                <a:srgbClr val="C8C8C8"/>
              </a:gs>
            </a:gsLst>
            <a:lin ang="5400000" scaled="1"/>
          </a:gradFill>
          <a:ln w="9525">
            <a:solidFill>
              <a:srgbClr val="505050"/>
            </a:solidFill>
            <a:round/>
            <a:headEnd/>
            <a:tailEnd/>
          </a:ln>
        </p:spPr>
        <p:txBody>
          <a:bodyPr wrap="none"/>
          <a:lstStyle>
            <a:lvl1pPr>
              <a:lnSpc>
                <a:spcPct val="95000"/>
              </a:lnSpc>
              <a:spcBef>
                <a:spcPct val="20000"/>
              </a:spcBef>
              <a:spcAft>
                <a:spcPct val="10000"/>
              </a:spcAft>
              <a:buClr>
                <a:srgbClr val="A30B1A"/>
              </a:buClr>
              <a:buFont typeface="Wingdings" panose="05000000000000000000" pitchFamily="2" charset="2"/>
              <a:buChar char="n"/>
              <a:defRPr sz="24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sz="20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sz="16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4pPr>
            <a:lvl5pPr marL="2057400" indent="-228600">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9pPr>
          </a:lstStyle>
          <a:p>
            <a:pPr>
              <a:lnSpc>
                <a:spcPct val="100000"/>
              </a:lnSpc>
              <a:spcBef>
                <a:spcPct val="0"/>
              </a:spcBef>
              <a:spcAft>
                <a:spcPct val="0"/>
              </a:spcAft>
              <a:buClrTx/>
              <a:buFont typeface="Wingdings" panose="05000000000000000000" pitchFamily="2" charset="2"/>
              <a:buNone/>
            </a:pPr>
            <a:r>
              <a:rPr kumimoji="0" lang="ja-JP" altLang="en-GB" sz="1800" b="1" dirty="0"/>
              <a:t>　</a:t>
            </a:r>
          </a:p>
          <a:p>
            <a:pPr>
              <a:lnSpc>
                <a:spcPct val="100000"/>
              </a:lnSpc>
              <a:spcBef>
                <a:spcPct val="0"/>
              </a:spcBef>
              <a:spcAft>
                <a:spcPct val="0"/>
              </a:spcAft>
              <a:buClrTx/>
              <a:buFont typeface="Wingdings" panose="05000000000000000000" pitchFamily="2" charset="2"/>
              <a:buNone/>
            </a:pPr>
            <a:endParaRPr kumimoji="0" lang="en-US" altLang="ja-JP" sz="1800" b="1" dirty="0" smtClean="0"/>
          </a:p>
          <a:p>
            <a:pPr>
              <a:lnSpc>
                <a:spcPct val="100000"/>
              </a:lnSpc>
              <a:spcBef>
                <a:spcPct val="0"/>
              </a:spcBef>
              <a:spcAft>
                <a:spcPct val="0"/>
              </a:spcAft>
              <a:buClrTx/>
              <a:buFont typeface="Wingdings" panose="05000000000000000000" pitchFamily="2" charset="2"/>
              <a:buNone/>
            </a:pPr>
            <a:r>
              <a:rPr kumimoji="0" lang="ja-JP" altLang="en-GB" sz="1800" b="1" dirty="0" smtClean="0"/>
              <a:t>◆ </a:t>
            </a:r>
            <a:r>
              <a:rPr kumimoji="0" lang="en-GB" altLang="ja-JP" sz="1800" b="1" dirty="0" smtClean="0"/>
              <a:t>20</a:t>
            </a:r>
            <a:r>
              <a:rPr kumimoji="0" lang="en-US" altLang="zh-CN" sz="1800" b="1" dirty="0" smtClean="0"/>
              <a:t>15</a:t>
            </a:r>
            <a:r>
              <a:rPr kumimoji="0" lang="ja-JP" altLang="en-GB" sz="1800" b="1" dirty="0" smtClean="0"/>
              <a:t>年</a:t>
            </a:r>
            <a:r>
              <a:rPr kumimoji="0" lang="en-GB" altLang="ja-JP" sz="1800" b="1" dirty="0" smtClean="0"/>
              <a:t>7</a:t>
            </a:r>
            <a:r>
              <a:rPr kumimoji="0" lang="ja-JP" altLang="en-GB" sz="1800" b="1" dirty="0" smtClean="0"/>
              <a:t>月</a:t>
            </a:r>
            <a:r>
              <a:rPr kumimoji="0" lang="ja-JP" altLang="en-GB" sz="1800" b="1" dirty="0"/>
              <a:t>日本語の能力試</a:t>
            </a:r>
            <a:r>
              <a:rPr kumimoji="0" lang="ja-JP" altLang="en-GB" sz="1800" b="1" dirty="0" smtClean="0"/>
              <a:t>験</a:t>
            </a:r>
            <a:r>
              <a:rPr kumimoji="0" lang="en-US" altLang="zh-CN" sz="1800" b="1" dirty="0" smtClean="0"/>
              <a:t>2</a:t>
            </a:r>
            <a:r>
              <a:rPr kumimoji="0" lang="ja-JP" altLang="en-GB" sz="1800" b="1" dirty="0" smtClean="0"/>
              <a:t>級</a:t>
            </a:r>
            <a:r>
              <a:rPr kumimoji="0" lang="ja-JP" altLang="en-GB" sz="1800" b="1" dirty="0"/>
              <a:t>に</a:t>
            </a:r>
            <a:r>
              <a:rPr kumimoji="0" lang="ja-JP" altLang="en-GB" sz="1800" b="1" dirty="0" smtClean="0"/>
              <a:t>合格</a:t>
            </a:r>
            <a:endParaRPr kumimoji="0" lang="en-US" altLang="ja-JP" sz="1800" b="1" dirty="0" smtClean="0"/>
          </a:p>
          <a:p>
            <a:pPr>
              <a:lnSpc>
                <a:spcPct val="100000"/>
              </a:lnSpc>
              <a:spcBef>
                <a:spcPct val="0"/>
              </a:spcBef>
              <a:spcAft>
                <a:spcPct val="0"/>
              </a:spcAft>
              <a:buClrTx/>
              <a:buFont typeface="Wingdings" panose="05000000000000000000" pitchFamily="2" charset="2"/>
              <a:buNone/>
            </a:pPr>
            <a:endParaRPr kumimoji="0" lang="en-US" altLang="ja-JP" sz="1800" b="1" dirty="0"/>
          </a:p>
          <a:p>
            <a:pPr>
              <a:lnSpc>
                <a:spcPct val="100000"/>
              </a:lnSpc>
              <a:spcBef>
                <a:spcPct val="0"/>
              </a:spcBef>
              <a:spcAft>
                <a:spcPct val="0"/>
              </a:spcAft>
              <a:buClrTx/>
              <a:buNone/>
            </a:pPr>
            <a:r>
              <a:rPr kumimoji="0" lang="ja-JP" altLang="en-GB" sz="1800" b="1" dirty="0" smtClean="0"/>
              <a:t>◆ </a:t>
            </a:r>
            <a:r>
              <a:rPr kumimoji="0" lang="ja-JP" altLang="en-US" sz="1800" b="1" dirty="0"/>
              <a:t>報</a:t>
            </a:r>
            <a:r>
              <a:rPr kumimoji="0" lang="ja-JP" altLang="en-US" sz="1800" b="1" dirty="0" smtClean="0"/>
              <a:t>告書と仕様書など日本語で書ける</a:t>
            </a:r>
            <a:endParaRPr kumimoji="0" lang="en-US" altLang="ja-JP" sz="1800" b="1" dirty="0" smtClean="0"/>
          </a:p>
          <a:p>
            <a:pPr>
              <a:lnSpc>
                <a:spcPct val="100000"/>
              </a:lnSpc>
              <a:spcBef>
                <a:spcPct val="0"/>
              </a:spcBef>
              <a:spcAft>
                <a:spcPct val="0"/>
              </a:spcAft>
              <a:buClrTx/>
              <a:buNone/>
            </a:pPr>
            <a:endParaRPr kumimoji="0" lang="en-US" altLang="ja-JP" sz="1800" b="1" dirty="0"/>
          </a:p>
          <a:p>
            <a:pPr>
              <a:lnSpc>
                <a:spcPct val="100000"/>
              </a:lnSpc>
              <a:spcBef>
                <a:spcPct val="0"/>
              </a:spcBef>
              <a:spcAft>
                <a:spcPct val="0"/>
              </a:spcAft>
              <a:buClrTx/>
              <a:buNone/>
            </a:pPr>
            <a:r>
              <a:rPr kumimoji="0" lang="ja-JP" altLang="en-GB" sz="1800" b="1" dirty="0" smtClean="0"/>
              <a:t>◆ </a:t>
            </a:r>
            <a:r>
              <a:rPr kumimoji="0" lang="ja-JP" altLang="en-US" sz="1800" b="1" dirty="0"/>
              <a:t>メー</a:t>
            </a:r>
            <a:r>
              <a:rPr kumimoji="0" lang="ja-JP" altLang="en-US" sz="1800" b="1" dirty="0" smtClean="0"/>
              <a:t>ルと</a:t>
            </a:r>
            <a:r>
              <a:rPr kumimoji="0" lang="en-US" altLang="ja-JP" sz="1800" b="1" dirty="0" smtClean="0"/>
              <a:t>Lync</a:t>
            </a:r>
            <a:r>
              <a:rPr kumimoji="0" lang="ja-JP" altLang="en-US" sz="1800" b="1" dirty="0" smtClean="0"/>
              <a:t>で</a:t>
            </a:r>
            <a:r>
              <a:rPr kumimoji="0" lang="en-US" altLang="ja-JP" sz="1800" b="1" dirty="0" smtClean="0"/>
              <a:t>FJ</a:t>
            </a:r>
            <a:r>
              <a:rPr kumimoji="0" lang="ja-JP" altLang="en-US" sz="1800" b="1" dirty="0" smtClean="0"/>
              <a:t>側に作業を連絡できる</a:t>
            </a:r>
            <a:endParaRPr kumimoji="0" lang="en-US" altLang="ja-JP" sz="1800" b="1" dirty="0" smtClean="0"/>
          </a:p>
          <a:p>
            <a:pPr>
              <a:lnSpc>
                <a:spcPct val="100000"/>
              </a:lnSpc>
              <a:spcBef>
                <a:spcPct val="0"/>
              </a:spcBef>
              <a:spcAft>
                <a:spcPct val="0"/>
              </a:spcAft>
              <a:buClrTx/>
              <a:buNone/>
            </a:pPr>
            <a:endParaRPr kumimoji="0" lang="en-US" altLang="ja-JP" sz="1800" b="1" dirty="0" smtClean="0"/>
          </a:p>
          <a:p>
            <a:pPr>
              <a:lnSpc>
                <a:spcPct val="100000"/>
              </a:lnSpc>
              <a:spcBef>
                <a:spcPct val="0"/>
              </a:spcBef>
              <a:spcAft>
                <a:spcPct val="0"/>
              </a:spcAft>
              <a:buClrTx/>
              <a:buFont typeface="Wingdings" panose="05000000000000000000" pitchFamily="2" charset="2"/>
              <a:buNone/>
            </a:pPr>
            <a:endParaRPr kumimoji="0" lang="en-US" altLang="ja-JP" sz="1800" b="1" dirty="0" smtClean="0"/>
          </a:p>
          <a:p>
            <a:pPr>
              <a:lnSpc>
                <a:spcPct val="100000"/>
              </a:lnSpc>
              <a:spcBef>
                <a:spcPct val="0"/>
              </a:spcBef>
              <a:spcAft>
                <a:spcPct val="0"/>
              </a:spcAft>
              <a:buClrTx/>
              <a:buFont typeface="Wingdings" panose="05000000000000000000" pitchFamily="2" charset="2"/>
              <a:buNone/>
            </a:pPr>
            <a:endParaRPr kumimoji="0" lang="en-US" altLang="ja-JP" sz="1000" b="1" dirty="0" smtClean="0"/>
          </a:p>
          <a:p>
            <a:pPr>
              <a:lnSpc>
                <a:spcPct val="100000"/>
              </a:lnSpc>
              <a:spcBef>
                <a:spcPct val="0"/>
              </a:spcBef>
              <a:spcAft>
                <a:spcPct val="0"/>
              </a:spcAft>
              <a:buClrTx/>
              <a:buFont typeface="Wingdings" panose="05000000000000000000" pitchFamily="2" charset="2"/>
              <a:buNone/>
            </a:pPr>
            <a:endParaRPr kumimoji="0" lang="ja-JP" altLang="en-GB" sz="1800" b="1" dirty="0"/>
          </a:p>
        </p:txBody>
      </p:sp>
      <p:sp>
        <p:nvSpPr>
          <p:cNvPr id="2" name="Rounded Rectangle 6"/>
          <p:cNvSpPr>
            <a:spLocks noChangeArrowheads="1"/>
          </p:cNvSpPr>
          <p:nvPr/>
        </p:nvSpPr>
        <p:spPr bwMode="auto">
          <a:xfrm>
            <a:off x="316580" y="3612902"/>
            <a:ext cx="2016125" cy="360362"/>
          </a:xfrm>
          <a:prstGeom prst="roundRect">
            <a:avLst>
              <a:gd name="adj" fmla="val 16667"/>
            </a:avLst>
          </a:prstGeom>
          <a:gradFill rotWithShape="1">
            <a:gsLst>
              <a:gs pos="0">
                <a:srgbClr val="333366"/>
              </a:gs>
              <a:gs pos="100000">
                <a:srgbClr val="9999CC"/>
              </a:gs>
            </a:gsLst>
            <a:lin ang="16200000" scaled="1"/>
          </a:gradFill>
          <a:ln w="9525">
            <a:noFill/>
            <a:round/>
            <a:headEnd/>
            <a:tailEnd/>
          </a:ln>
          <a:effectLst>
            <a:outerShdw blurRad="63500" dist="20000" dir="5400000" rotWithShape="0">
              <a:srgbClr val="000000">
                <a:alpha val="37999"/>
              </a:srgbClr>
            </a:outerShdw>
          </a:effectLst>
        </p:spPr>
        <p:txBody>
          <a:bodyPr anchor="ctr"/>
          <a:lstStyle>
            <a:lvl1pPr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eaLnBrk="1" fontAlgn="ctr" hangingPunct="1">
              <a:defRPr/>
            </a:pPr>
            <a:r>
              <a:rPr lang="ja-JP" altLang="en-US" dirty="0" smtClean="0">
                <a:solidFill>
                  <a:srgbClr val="FFFFFF"/>
                </a:solidFill>
              </a:rPr>
              <a:t>日本語</a:t>
            </a:r>
            <a:r>
              <a:rPr lang="zh-CN" altLang="en-US" dirty="0" smtClean="0">
                <a:solidFill>
                  <a:srgbClr val="FFFFFF"/>
                </a:solidFill>
              </a:rPr>
              <a:t>能力</a:t>
            </a:r>
            <a:r>
              <a:rPr lang="ja-JP" altLang="en-US" dirty="0" smtClean="0">
                <a:solidFill>
                  <a:srgbClr val="FFFFFF"/>
                </a:solidFill>
              </a:rPr>
              <a:t>　</a:t>
            </a:r>
            <a:endParaRPr lang="zh-CN" altLang="en-US" dirty="0" smtClean="0">
              <a:solidFill>
                <a:srgbClr val="FFFFFF"/>
              </a:solidFill>
            </a:endParaRPr>
          </a:p>
        </p:txBody>
      </p:sp>
      <p:sp>
        <p:nvSpPr>
          <p:cNvPr id="12295" name="AutoShape 64"/>
          <p:cNvSpPr>
            <a:spLocks noChangeArrowheads="1"/>
          </p:cNvSpPr>
          <p:nvPr/>
        </p:nvSpPr>
        <p:spPr bwMode="gray">
          <a:xfrm>
            <a:off x="4901956" y="1082273"/>
            <a:ext cx="3887664" cy="865187"/>
          </a:xfrm>
          <a:prstGeom prst="wedgeRoundRectCallout">
            <a:avLst>
              <a:gd name="adj1" fmla="val -81563"/>
              <a:gd name="adj2" fmla="val 48891"/>
              <a:gd name="adj3" fmla="val 16667"/>
            </a:avLst>
          </a:prstGeom>
          <a:solidFill>
            <a:srgbClr val="FFCA7B"/>
          </a:solidFill>
          <a:ln>
            <a:noFill/>
          </a:ln>
          <a:effectLst>
            <a:prstShdw prst="shdw17" dist="17961" dir="2700000">
              <a:srgbClr val="99794A">
                <a:alpha val="50000"/>
              </a:srgbClr>
            </a:prstShdw>
          </a:effectLst>
          <a:extLst>
            <a:ext uri="{91240B29-F687-4F45-9708-019B960494DF}">
              <a14:hiddenLine xmlns:a14="http://schemas.microsoft.com/office/drawing/2010/main" w="9525" algn="ctr">
                <a:solidFill>
                  <a:srgbClr val="505050"/>
                </a:solidFill>
                <a:miter lim="800000"/>
                <a:headEnd/>
                <a:tailEnd/>
              </a14:hiddenLine>
            </a:ext>
          </a:extLst>
        </p:spPr>
        <p:txBody>
          <a:bodyPr anchor="ctr"/>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eaLnBrk="1" hangingPunct="1"/>
            <a:r>
              <a:rPr lang="en-US" altLang="ja-JP" sz="1600" dirty="0" smtClean="0"/>
              <a:t>X</a:t>
            </a:r>
            <a:r>
              <a:rPr lang="ja-JP" altLang="en-US" sz="1600" dirty="0" smtClean="0"/>
              <a:t>Ｗ</a:t>
            </a:r>
            <a:r>
              <a:rPr lang="en-US" altLang="ja-JP" sz="1600" dirty="0" smtClean="0"/>
              <a:t>and</a:t>
            </a:r>
            <a:r>
              <a:rPr lang="ja-JP" altLang="en-US" sz="1600" dirty="0" smtClean="0"/>
              <a:t>製品は</a:t>
            </a:r>
            <a:r>
              <a:rPr lang="en-US" altLang="ja-JP" sz="1600" dirty="0" smtClean="0"/>
              <a:t>Java</a:t>
            </a:r>
            <a:r>
              <a:rPr lang="ja-JP" altLang="en-US" sz="1600" dirty="0" smtClean="0"/>
              <a:t>で開発したものですが、</a:t>
            </a:r>
            <a:r>
              <a:rPr lang="en-US" altLang="ja-JP" sz="1600" dirty="0" smtClean="0"/>
              <a:t>C</a:t>
            </a:r>
            <a:r>
              <a:rPr lang="ja-JP" altLang="en-US" sz="1600" dirty="0" smtClean="0"/>
              <a:t>＃の移植作業は主に</a:t>
            </a:r>
            <a:r>
              <a:rPr lang="en-US" altLang="ja-JP" sz="1600" dirty="0" smtClean="0"/>
              <a:t>FNST</a:t>
            </a:r>
            <a:r>
              <a:rPr lang="ja-JP" altLang="en-US" sz="1600" dirty="0" smtClean="0"/>
              <a:t>が担当する。</a:t>
            </a:r>
            <a:endParaRPr lang="ja-JP" altLang="en-US" sz="1600" dirty="0"/>
          </a:p>
        </p:txBody>
      </p:sp>
    </p:spTree>
    <p:extLst>
      <p:ext uri="{BB962C8B-B14F-4D97-AF65-F5344CB8AC3E}">
        <p14:creationId xmlns:p14="http://schemas.microsoft.com/office/powerpoint/2010/main" val="1169523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ja-JP" b="1" smtClean="0"/>
              <a:t>2 </a:t>
            </a:r>
            <a:r>
              <a:rPr lang="ja-JP" altLang="en-US" b="1" smtClean="0"/>
              <a:t>個人能力</a:t>
            </a:r>
          </a:p>
        </p:txBody>
      </p:sp>
      <p:sp>
        <p:nvSpPr>
          <p:cNvPr id="12291" name="Rounded Rectangle 5"/>
          <p:cNvSpPr>
            <a:spLocks noChangeArrowheads="1"/>
          </p:cNvSpPr>
          <p:nvPr/>
        </p:nvSpPr>
        <p:spPr bwMode="auto">
          <a:xfrm>
            <a:off x="293320" y="1127125"/>
            <a:ext cx="8496300" cy="2158653"/>
          </a:xfrm>
          <a:prstGeom prst="roundRect">
            <a:avLst>
              <a:gd name="adj" fmla="val 16667"/>
            </a:avLst>
          </a:prstGeom>
          <a:gradFill rotWithShape="1">
            <a:gsLst>
              <a:gs pos="0">
                <a:srgbClr val="FFFFFF"/>
              </a:gs>
              <a:gs pos="100000">
                <a:srgbClr val="C8C8C8"/>
              </a:gs>
            </a:gsLst>
            <a:lin ang="5400000" scaled="1"/>
          </a:gradFill>
          <a:ln w="9525">
            <a:solidFill>
              <a:srgbClr val="505050"/>
            </a:solidFill>
            <a:round/>
            <a:headEnd/>
            <a:tailEnd/>
          </a:ln>
        </p:spPr>
        <p:txBody>
          <a:bodyPr wrap="none"/>
          <a:lstStyle>
            <a:lvl1pPr>
              <a:lnSpc>
                <a:spcPct val="95000"/>
              </a:lnSpc>
              <a:spcBef>
                <a:spcPct val="20000"/>
              </a:spcBef>
              <a:spcAft>
                <a:spcPct val="10000"/>
              </a:spcAft>
              <a:buClr>
                <a:srgbClr val="A30B1A"/>
              </a:buClr>
              <a:buFont typeface="Wingdings" panose="05000000000000000000" pitchFamily="2" charset="2"/>
              <a:buChar char="n"/>
              <a:defRPr sz="24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sz="20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sz="16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4pPr>
            <a:lvl5pPr marL="2057400" indent="-228600">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9pPr>
          </a:lstStyle>
          <a:p>
            <a:pPr>
              <a:lnSpc>
                <a:spcPct val="100000"/>
              </a:lnSpc>
              <a:spcBef>
                <a:spcPct val="0"/>
              </a:spcBef>
              <a:spcAft>
                <a:spcPct val="0"/>
              </a:spcAft>
              <a:buClrTx/>
              <a:buFont typeface="Wingdings" panose="05000000000000000000" pitchFamily="2" charset="2"/>
              <a:buNone/>
            </a:pPr>
            <a:r>
              <a:rPr kumimoji="0" lang="ja-JP" altLang="en-GB" sz="1800" b="1" dirty="0"/>
              <a:t>　</a:t>
            </a:r>
          </a:p>
          <a:p>
            <a:pPr>
              <a:lnSpc>
                <a:spcPct val="100000"/>
              </a:lnSpc>
              <a:spcBef>
                <a:spcPct val="0"/>
              </a:spcBef>
              <a:spcAft>
                <a:spcPct val="0"/>
              </a:spcAft>
              <a:buClrTx/>
              <a:buFont typeface="Wingdings" panose="05000000000000000000" pitchFamily="2" charset="2"/>
              <a:buNone/>
            </a:pPr>
            <a:endParaRPr kumimoji="0" lang="en-US" altLang="ja-JP" sz="1800" b="1" dirty="0" smtClean="0"/>
          </a:p>
          <a:p>
            <a:pPr>
              <a:lnSpc>
                <a:spcPct val="100000"/>
              </a:lnSpc>
              <a:spcBef>
                <a:spcPct val="0"/>
              </a:spcBef>
              <a:spcAft>
                <a:spcPct val="0"/>
              </a:spcAft>
              <a:buClrTx/>
              <a:buFont typeface="Wingdings" panose="05000000000000000000" pitchFamily="2" charset="2"/>
              <a:buNone/>
            </a:pPr>
            <a:r>
              <a:rPr kumimoji="0" lang="ja-JP" altLang="en-GB" sz="1800" b="1" dirty="0" smtClean="0"/>
              <a:t>◆ </a:t>
            </a:r>
            <a:r>
              <a:rPr kumimoji="0" lang="ja-JP" altLang="en-US" sz="1800" b="1" dirty="0" smtClean="0"/>
              <a:t>テスト仕様書の設計、作成できる</a:t>
            </a:r>
            <a:r>
              <a:rPr kumimoji="0" lang="ja-JP" altLang="en-GB" sz="1800" b="1" dirty="0" smtClean="0"/>
              <a:t> </a:t>
            </a:r>
            <a:endParaRPr kumimoji="0" lang="en-US" altLang="ja-JP" sz="1800" b="1" dirty="0"/>
          </a:p>
          <a:p>
            <a:pPr>
              <a:lnSpc>
                <a:spcPct val="100000"/>
              </a:lnSpc>
              <a:spcBef>
                <a:spcPct val="0"/>
              </a:spcBef>
              <a:spcAft>
                <a:spcPct val="0"/>
              </a:spcAft>
              <a:buClrTx/>
              <a:buFont typeface="Wingdings" panose="05000000000000000000" pitchFamily="2" charset="2"/>
              <a:buNone/>
            </a:pPr>
            <a:endParaRPr kumimoji="0" lang="en-US" altLang="ja-JP" sz="1800" b="1" dirty="0" smtClean="0"/>
          </a:p>
          <a:p>
            <a:pPr>
              <a:lnSpc>
                <a:spcPct val="100000"/>
              </a:lnSpc>
              <a:spcBef>
                <a:spcPct val="0"/>
              </a:spcBef>
              <a:spcAft>
                <a:spcPct val="0"/>
              </a:spcAft>
              <a:buClrTx/>
              <a:buFont typeface="Wingdings" panose="05000000000000000000" pitchFamily="2" charset="2"/>
              <a:buNone/>
            </a:pPr>
            <a:r>
              <a:rPr kumimoji="0" lang="ja-JP" altLang="en-GB" sz="1800" b="1" dirty="0" smtClean="0"/>
              <a:t>◆ </a:t>
            </a:r>
            <a:r>
              <a:rPr kumimoji="0" lang="en-US" altLang="ja-JP" sz="1800" b="1" dirty="0" smtClean="0"/>
              <a:t>Linux</a:t>
            </a:r>
            <a:r>
              <a:rPr kumimoji="0" lang="ja-JP" altLang="en-US" sz="1800" b="1" dirty="0" smtClean="0"/>
              <a:t>と</a:t>
            </a:r>
            <a:r>
              <a:rPr kumimoji="0" lang="en-US" altLang="ja-JP" sz="1800" b="1" dirty="0" smtClean="0"/>
              <a:t>Solaris</a:t>
            </a:r>
            <a:r>
              <a:rPr kumimoji="0" lang="ja-JP" altLang="en-US" sz="1800" b="1" dirty="0" smtClean="0"/>
              <a:t>のテスト環境の用意、実施できる</a:t>
            </a:r>
            <a:endParaRPr kumimoji="0" lang="en-US" altLang="ja-JP" sz="1800" b="1" dirty="0"/>
          </a:p>
          <a:p>
            <a:pPr>
              <a:lnSpc>
                <a:spcPct val="100000"/>
              </a:lnSpc>
              <a:spcBef>
                <a:spcPct val="0"/>
              </a:spcBef>
              <a:spcAft>
                <a:spcPct val="0"/>
              </a:spcAft>
              <a:buClrTx/>
              <a:buFont typeface="Wingdings" panose="05000000000000000000" pitchFamily="2" charset="2"/>
              <a:buNone/>
            </a:pPr>
            <a:endParaRPr kumimoji="0" lang="en-US" altLang="ja-JP" sz="1800" b="1" dirty="0"/>
          </a:p>
          <a:p>
            <a:pPr>
              <a:lnSpc>
                <a:spcPct val="100000"/>
              </a:lnSpc>
              <a:spcBef>
                <a:spcPct val="0"/>
              </a:spcBef>
              <a:spcAft>
                <a:spcPct val="0"/>
              </a:spcAft>
              <a:buClrTx/>
              <a:buNone/>
            </a:pPr>
            <a:r>
              <a:rPr kumimoji="0" lang="ja-JP" altLang="en-GB" sz="1800" b="1" dirty="0" smtClean="0"/>
              <a:t>◆</a:t>
            </a:r>
            <a:r>
              <a:rPr kumimoji="0" lang="en-US" altLang="ja-JP" sz="1800" b="1" dirty="0" smtClean="0"/>
              <a:t> JUnit</a:t>
            </a:r>
            <a:r>
              <a:rPr kumimoji="0" lang="ja-JP" altLang="en-US" sz="1800" b="1" dirty="0" smtClean="0"/>
              <a:t>と</a:t>
            </a:r>
            <a:r>
              <a:rPr kumimoji="0" lang="en-US" altLang="ja-JP" sz="1800" b="1" dirty="0" err="1" smtClean="0"/>
              <a:t>NUnit</a:t>
            </a:r>
            <a:r>
              <a:rPr kumimoji="0" lang="ja-JP" altLang="en-US" sz="1800" b="1" dirty="0" smtClean="0"/>
              <a:t>でテストケースを作成できる</a:t>
            </a:r>
            <a:endParaRPr kumimoji="0" lang="en-US" altLang="ja-JP" sz="1800" b="1" dirty="0" smtClean="0"/>
          </a:p>
          <a:p>
            <a:pPr>
              <a:lnSpc>
                <a:spcPct val="100000"/>
              </a:lnSpc>
              <a:spcBef>
                <a:spcPct val="0"/>
              </a:spcBef>
              <a:spcAft>
                <a:spcPct val="0"/>
              </a:spcAft>
              <a:buClrTx/>
              <a:buFont typeface="Wingdings" panose="05000000000000000000" pitchFamily="2" charset="2"/>
              <a:buNone/>
            </a:pPr>
            <a:r>
              <a:rPr kumimoji="0" lang="ja-JP" altLang="en-US" sz="1800" b="1" dirty="0" smtClean="0">
                <a:solidFill>
                  <a:schemeClr val="tx1"/>
                </a:solidFill>
              </a:rPr>
              <a:t> </a:t>
            </a:r>
            <a:endParaRPr kumimoji="0" lang="en-US" altLang="zh-CN" sz="1800" b="1" dirty="0">
              <a:solidFill>
                <a:schemeClr val="tx1"/>
              </a:solidFill>
            </a:endParaRPr>
          </a:p>
        </p:txBody>
      </p:sp>
      <p:sp>
        <p:nvSpPr>
          <p:cNvPr id="7" name="Rounded Rectangle 6"/>
          <p:cNvSpPr>
            <a:spLocks noChangeArrowheads="1"/>
          </p:cNvSpPr>
          <p:nvPr/>
        </p:nvSpPr>
        <p:spPr bwMode="auto">
          <a:xfrm>
            <a:off x="323850" y="1127125"/>
            <a:ext cx="2303934" cy="360363"/>
          </a:xfrm>
          <a:prstGeom prst="roundRect">
            <a:avLst>
              <a:gd name="adj" fmla="val 16667"/>
            </a:avLst>
          </a:prstGeom>
          <a:gradFill rotWithShape="1">
            <a:gsLst>
              <a:gs pos="0">
                <a:srgbClr val="333366"/>
              </a:gs>
              <a:gs pos="100000">
                <a:srgbClr val="9999CC"/>
              </a:gs>
            </a:gsLst>
            <a:lin ang="16200000" scaled="1"/>
          </a:gradFill>
          <a:ln w="9525">
            <a:noFill/>
            <a:round/>
            <a:headEnd/>
            <a:tailEnd/>
          </a:ln>
          <a:effectLst>
            <a:outerShdw blurRad="63500" dist="20000" dir="5400000" rotWithShape="0">
              <a:srgbClr val="000000">
                <a:alpha val="37999"/>
              </a:srgbClr>
            </a:outerShdw>
          </a:effectLst>
        </p:spPr>
        <p:txBody>
          <a:bodyPr anchor="ctr"/>
          <a:lstStyle>
            <a:lvl1pPr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eaLnBrk="1" fontAlgn="ctr" hangingPunct="1">
              <a:defRPr/>
            </a:pPr>
            <a:r>
              <a:rPr lang="ja-JP" altLang="en-US" dirty="0" smtClean="0">
                <a:solidFill>
                  <a:srgbClr val="FFFFFF"/>
                </a:solidFill>
              </a:rPr>
              <a:t>文書と</a:t>
            </a:r>
            <a:r>
              <a:rPr lang="ja-JP" altLang="en-US" dirty="0">
                <a:solidFill>
                  <a:srgbClr val="FFFFFF"/>
                </a:solidFill>
              </a:rPr>
              <a:t>テスト</a:t>
            </a:r>
            <a:r>
              <a:rPr lang="zh-CN" altLang="en-US" dirty="0" smtClean="0">
                <a:solidFill>
                  <a:srgbClr val="FFFFFF"/>
                </a:solidFill>
              </a:rPr>
              <a:t>能力</a:t>
            </a:r>
            <a:r>
              <a:rPr lang="ja-JP" altLang="en-US" dirty="0" smtClean="0">
                <a:solidFill>
                  <a:srgbClr val="FFFFFF"/>
                </a:solidFill>
              </a:rPr>
              <a:t>　</a:t>
            </a:r>
            <a:endParaRPr lang="zh-CN" altLang="en-US" dirty="0" smtClean="0">
              <a:solidFill>
                <a:srgbClr val="FFFFFF"/>
              </a:solidFill>
            </a:endParaRPr>
          </a:p>
        </p:txBody>
      </p:sp>
      <p:sp>
        <p:nvSpPr>
          <p:cNvPr id="12293" name="Rounded Rectangle 5"/>
          <p:cNvSpPr>
            <a:spLocks noChangeArrowheads="1"/>
          </p:cNvSpPr>
          <p:nvPr/>
        </p:nvSpPr>
        <p:spPr bwMode="auto">
          <a:xfrm>
            <a:off x="293320" y="3612902"/>
            <a:ext cx="8496300" cy="2301329"/>
          </a:xfrm>
          <a:prstGeom prst="roundRect">
            <a:avLst>
              <a:gd name="adj" fmla="val 16667"/>
            </a:avLst>
          </a:prstGeom>
          <a:gradFill rotWithShape="1">
            <a:gsLst>
              <a:gs pos="0">
                <a:srgbClr val="FFFFFF"/>
              </a:gs>
              <a:gs pos="100000">
                <a:srgbClr val="C8C8C8"/>
              </a:gs>
            </a:gsLst>
            <a:lin ang="5400000" scaled="1"/>
          </a:gradFill>
          <a:ln w="9525">
            <a:solidFill>
              <a:srgbClr val="505050"/>
            </a:solidFill>
            <a:round/>
            <a:headEnd/>
            <a:tailEnd/>
          </a:ln>
        </p:spPr>
        <p:txBody>
          <a:bodyPr wrap="none"/>
          <a:lstStyle>
            <a:lvl1pPr>
              <a:lnSpc>
                <a:spcPct val="95000"/>
              </a:lnSpc>
              <a:spcBef>
                <a:spcPct val="20000"/>
              </a:spcBef>
              <a:spcAft>
                <a:spcPct val="10000"/>
              </a:spcAft>
              <a:buClr>
                <a:srgbClr val="A30B1A"/>
              </a:buClr>
              <a:buFont typeface="Wingdings" panose="05000000000000000000" pitchFamily="2" charset="2"/>
              <a:buChar char="n"/>
              <a:defRPr sz="24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sz="20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sz="16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4pPr>
            <a:lvl5pPr marL="2057400" indent="-228600">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9pPr>
          </a:lstStyle>
          <a:p>
            <a:pPr>
              <a:lnSpc>
                <a:spcPct val="100000"/>
              </a:lnSpc>
              <a:spcBef>
                <a:spcPct val="0"/>
              </a:spcBef>
              <a:spcAft>
                <a:spcPct val="0"/>
              </a:spcAft>
              <a:buClrTx/>
              <a:buFont typeface="Wingdings" panose="05000000000000000000" pitchFamily="2" charset="2"/>
              <a:buNone/>
            </a:pPr>
            <a:r>
              <a:rPr kumimoji="0" lang="ja-JP" altLang="en-GB" sz="1800" b="1" dirty="0"/>
              <a:t>　</a:t>
            </a:r>
          </a:p>
          <a:p>
            <a:pPr>
              <a:lnSpc>
                <a:spcPct val="100000"/>
              </a:lnSpc>
              <a:spcBef>
                <a:spcPct val="0"/>
              </a:spcBef>
              <a:spcAft>
                <a:spcPct val="0"/>
              </a:spcAft>
              <a:buClrTx/>
              <a:buFont typeface="Wingdings" panose="05000000000000000000" pitchFamily="2" charset="2"/>
              <a:buNone/>
            </a:pPr>
            <a:endParaRPr kumimoji="0" lang="en-US" altLang="ja-JP" sz="1800" b="1" dirty="0" smtClean="0"/>
          </a:p>
          <a:p>
            <a:pPr>
              <a:lnSpc>
                <a:spcPct val="100000"/>
              </a:lnSpc>
              <a:spcBef>
                <a:spcPct val="0"/>
              </a:spcBef>
              <a:spcAft>
                <a:spcPct val="0"/>
              </a:spcAft>
              <a:buClrTx/>
              <a:buFont typeface="Wingdings" panose="05000000000000000000" pitchFamily="2" charset="2"/>
              <a:buNone/>
            </a:pPr>
            <a:r>
              <a:rPr kumimoji="0" lang="ja-JP" altLang="en-GB" sz="1800" b="1" dirty="0" smtClean="0"/>
              <a:t>◆ </a:t>
            </a:r>
            <a:r>
              <a:rPr kumimoji="0" lang="en-US" altLang="ja-JP" sz="1800" b="1" dirty="0" smtClean="0"/>
              <a:t>XBRL</a:t>
            </a:r>
            <a:r>
              <a:rPr kumimoji="0" lang="ja-JP" altLang="en-US" sz="1800" b="1" dirty="0" smtClean="0"/>
              <a:t>に関する一部規範の理解（</a:t>
            </a:r>
            <a:r>
              <a:rPr kumimoji="0" lang="en-US" altLang="ja-JP" sz="1800" b="1" dirty="0" smtClean="0"/>
              <a:t>XBRL2.1</a:t>
            </a:r>
            <a:r>
              <a:rPr kumimoji="0" lang="ja-JP" altLang="en-US" sz="1800" b="1" dirty="0" smtClean="0"/>
              <a:t>、</a:t>
            </a:r>
            <a:r>
              <a:rPr kumimoji="0" lang="en-US" altLang="ja-JP" sz="1800" b="1" dirty="0" smtClean="0"/>
              <a:t>Dimension</a:t>
            </a:r>
            <a:r>
              <a:rPr kumimoji="0" lang="ja-JP" altLang="en-US" sz="1800" b="1" dirty="0" smtClean="0"/>
              <a:t>）</a:t>
            </a:r>
            <a:endParaRPr kumimoji="0" lang="en-US" altLang="ja-JP" sz="1800" b="1" dirty="0" smtClean="0"/>
          </a:p>
          <a:p>
            <a:pPr>
              <a:lnSpc>
                <a:spcPct val="100000"/>
              </a:lnSpc>
              <a:spcBef>
                <a:spcPct val="0"/>
              </a:spcBef>
              <a:spcAft>
                <a:spcPct val="0"/>
              </a:spcAft>
              <a:buClrTx/>
              <a:buFont typeface="Wingdings" panose="05000000000000000000" pitchFamily="2" charset="2"/>
              <a:buNone/>
            </a:pPr>
            <a:endParaRPr kumimoji="0" lang="en-US" altLang="ja-JP" sz="1800" b="1" dirty="0"/>
          </a:p>
          <a:p>
            <a:pPr>
              <a:lnSpc>
                <a:spcPct val="100000"/>
              </a:lnSpc>
              <a:spcBef>
                <a:spcPct val="0"/>
              </a:spcBef>
              <a:spcAft>
                <a:spcPct val="0"/>
              </a:spcAft>
              <a:buClrTx/>
              <a:buNone/>
            </a:pPr>
            <a:r>
              <a:rPr kumimoji="0" lang="ja-JP" altLang="en-GB" sz="1800" b="1" dirty="0" smtClean="0"/>
              <a:t>◆ </a:t>
            </a:r>
            <a:r>
              <a:rPr kumimoji="0" lang="ja-JP" altLang="en-US" sz="1800" b="1" dirty="0"/>
              <a:t>報</a:t>
            </a:r>
            <a:r>
              <a:rPr kumimoji="0" lang="ja-JP" altLang="en-US" sz="1800" b="1" dirty="0" smtClean="0"/>
              <a:t>告書と仕様書など日本語で書ける</a:t>
            </a:r>
            <a:endParaRPr kumimoji="0" lang="en-US" altLang="ja-JP" sz="1800" b="1" dirty="0" smtClean="0"/>
          </a:p>
          <a:p>
            <a:pPr>
              <a:lnSpc>
                <a:spcPct val="100000"/>
              </a:lnSpc>
              <a:spcBef>
                <a:spcPct val="0"/>
              </a:spcBef>
              <a:spcAft>
                <a:spcPct val="0"/>
              </a:spcAft>
              <a:buClrTx/>
              <a:buNone/>
            </a:pPr>
            <a:endParaRPr kumimoji="0" lang="en-US" altLang="ja-JP" sz="1800" b="1" dirty="0"/>
          </a:p>
          <a:p>
            <a:pPr>
              <a:lnSpc>
                <a:spcPct val="100000"/>
              </a:lnSpc>
              <a:spcBef>
                <a:spcPct val="0"/>
              </a:spcBef>
              <a:spcAft>
                <a:spcPct val="0"/>
              </a:spcAft>
              <a:buClrTx/>
              <a:buNone/>
            </a:pPr>
            <a:r>
              <a:rPr kumimoji="0" lang="ja-JP" altLang="en-GB" sz="1800" b="1" dirty="0" smtClean="0"/>
              <a:t>◆ </a:t>
            </a:r>
            <a:r>
              <a:rPr kumimoji="0" lang="ja-JP" altLang="en-US" sz="1800" b="1" dirty="0"/>
              <a:t>メー</a:t>
            </a:r>
            <a:r>
              <a:rPr kumimoji="0" lang="ja-JP" altLang="en-US" sz="1800" b="1" dirty="0" smtClean="0"/>
              <a:t>ルと</a:t>
            </a:r>
            <a:r>
              <a:rPr kumimoji="0" lang="en-US" altLang="ja-JP" sz="1800" b="1" dirty="0" smtClean="0"/>
              <a:t>Lync</a:t>
            </a:r>
            <a:r>
              <a:rPr kumimoji="0" lang="ja-JP" altLang="en-US" sz="1800" b="1" dirty="0" smtClean="0"/>
              <a:t>で</a:t>
            </a:r>
            <a:r>
              <a:rPr kumimoji="0" lang="en-US" altLang="ja-JP" sz="1800" b="1" dirty="0" smtClean="0"/>
              <a:t>FJ</a:t>
            </a:r>
            <a:r>
              <a:rPr kumimoji="0" lang="ja-JP" altLang="en-US" sz="1800" b="1" dirty="0" smtClean="0"/>
              <a:t>側に作業を連絡できる</a:t>
            </a:r>
            <a:endParaRPr kumimoji="0" lang="en-US" altLang="ja-JP" sz="1800" b="1" dirty="0" smtClean="0"/>
          </a:p>
          <a:p>
            <a:pPr>
              <a:lnSpc>
                <a:spcPct val="100000"/>
              </a:lnSpc>
              <a:spcBef>
                <a:spcPct val="0"/>
              </a:spcBef>
              <a:spcAft>
                <a:spcPct val="0"/>
              </a:spcAft>
              <a:buClrTx/>
              <a:buNone/>
            </a:pPr>
            <a:endParaRPr kumimoji="0" lang="en-US" altLang="ja-JP" sz="1800" b="1" dirty="0" smtClean="0"/>
          </a:p>
          <a:p>
            <a:pPr>
              <a:lnSpc>
                <a:spcPct val="100000"/>
              </a:lnSpc>
              <a:spcBef>
                <a:spcPct val="0"/>
              </a:spcBef>
              <a:spcAft>
                <a:spcPct val="0"/>
              </a:spcAft>
              <a:buClrTx/>
              <a:buFont typeface="Wingdings" panose="05000000000000000000" pitchFamily="2" charset="2"/>
              <a:buNone/>
            </a:pPr>
            <a:endParaRPr kumimoji="0" lang="en-US" altLang="ja-JP" sz="1800" b="1" dirty="0" smtClean="0"/>
          </a:p>
          <a:p>
            <a:pPr>
              <a:lnSpc>
                <a:spcPct val="100000"/>
              </a:lnSpc>
              <a:spcBef>
                <a:spcPct val="0"/>
              </a:spcBef>
              <a:spcAft>
                <a:spcPct val="0"/>
              </a:spcAft>
              <a:buClrTx/>
              <a:buFont typeface="Wingdings" panose="05000000000000000000" pitchFamily="2" charset="2"/>
              <a:buNone/>
            </a:pPr>
            <a:endParaRPr kumimoji="0" lang="en-US" altLang="ja-JP" sz="1000" b="1" dirty="0" smtClean="0"/>
          </a:p>
          <a:p>
            <a:pPr>
              <a:lnSpc>
                <a:spcPct val="100000"/>
              </a:lnSpc>
              <a:spcBef>
                <a:spcPct val="0"/>
              </a:spcBef>
              <a:spcAft>
                <a:spcPct val="0"/>
              </a:spcAft>
              <a:buClrTx/>
              <a:buFont typeface="Wingdings" panose="05000000000000000000" pitchFamily="2" charset="2"/>
              <a:buNone/>
            </a:pPr>
            <a:endParaRPr kumimoji="0" lang="ja-JP" altLang="en-GB" sz="1800" b="1" dirty="0"/>
          </a:p>
        </p:txBody>
      </p:sp>
      <p:sp>
        <p:nvSpPr>
          <p:cNvPr id="2" name="Rounded Rectangle 6"/>
          <p:cNvSpPr>
            <a:spLocks noChangeArrowheads="1"/>
          </p:cNvSpPr>
          <p:nvPr/>
        </p:nvSpPr>
        <p:spPr bwMode="auto">
          <a:xfrm>
            <a:off x="316580" y="3612902"/>
            <a:ext cx="2311204" cy="360362"/>
          </a:xfrm>
          <a:prstGeom prst="roundRect">
            <a:avLst>
              <a:gd name="adj" fmla="val 16667"/>
            </a:avLst>
          </a:prstGeom>
          <a:gradFill rotWithShape="1">
            <a:gsLst>
              <a:gs pos="0">
                <a:srgbClr val="333366"/>
              </a:gs>
              <a:gs pos="100000">
                <a:srgbClr val="9999CC"/>
              </a:gs>
            </a:gsLst>
            <a:lin ang="16200000" scaled="1"/>
          </a:gradFill>
          <a:ln w="9525">
            <a:noFill/>
            <a:round/>
            <a:headEnd/>
            <a:tailEnd/>
          </a:ln>
          <a:effectLst>
            <a:outerShdw blurRad="63500" dist="20000" dir="5400000" rotWithShape="0">
              <a:srgbClr val="000000">
                <a:alpha val="37999"/>
              </a:srgbClr>
            </a:outerShdw>
          </a:effectLst>
        </p:spPr>
        <p:txBody>
          <a:bodyPr anchor="ctr"/>
          <a:lstStyle>
            <a:lvl1pPr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eaLnBrk="1" fontAlgn="ctr" hangingPunct="1">
              <a:defRPr/>
            </a:pPr>
            <a:r>
              <a:rPr lang="ja-JP" altLang="en-US" dirty="0">
                <a:solidFill>
                  <a:srgbClr val="FFFFFF"/>
                </a:solidFill>
              </a:rPr>
              <a:t>他</a:t>
            </a:r>
            <a:r>
              <a:rPr lang="ja-JP" altLang="en-US" dirty="0" smtClean="0">
                <a:solidFill>
                  <a:srgbClr val="FFFFFF"/>
                </a:solidFill>
              </a:rPr>
              <a:t>の</a:t>
            </a:r>
            <a:r>
              <a:rPr lang="zh-CN" altLang="en-US" dirty="0" smtClean="0">
                <a:solidFill>
                  <a:srgbClr val="FFFFFF"/>
                </a:solidFill>
              </a:rPr>
              <a:t>能力</a:t>
            </a:r>
            <a:r>
              <a:rPr lang="ja-JP" altLang="en-US" dirty="0" smtClean="0">
                <a:solidFill>
                  <a:srgbClr val="FFFFFF"/>
                </a:solidFill>
              </a:rPr>
              <a:t>　</a:t>
            </a:r>
            <a:endParaRPr lang="zh-CN" altLang="en-US" dirty="0" smtClean="0">
              <a:solidFill>
                <a:srgbClr val="FFFFFF"/>
              </a:solidFill>
            </a:endParaRPr>
          </a:p>
        </p:txBody>
      </p:sp>
      <p:sp>
        <p:nvSpPr>
          <p:cNvPr id="8" name="AutoShape 64"/>
          <p:cNvSpPr>
            <a:spLocks noChangeArrowheads="1"/>
          </p:cNvSpPr>
          <p:nvPr/>
        </p:nvSpPr>
        <p:spPr bwMode="gray">
          <a:xfrm>
            <a:off x="5220072" y="3016747"/>
            <a:ext cx="3368455" cy="865187"/>
          </a:xfrm>
          <a:prstGeom prst="wedgeRoundRectCallout">
            <a:avLst>
              <a:gd name="adj1" fmla="val -84214"/>
              <a:gd name="adj2" fmla="val 95036"/>
              <a:gd name="adj3" fmla="val 16667"/>
            </a:avLst>
          </a:prstGeom>
          <a:solidFill>
            <a:srgbClr val="FFCA7B"/>
          </a:solidFill>
          <a:ln>
            <a:noFill/>
          </a:ln>
          <a:effectLst>
            <a:prstShdw prst="shdw17" dist="17961" dir="2700000">
              <a:srgbClr val="99794A">
                <a:alpha val="50000"/>
              </a:srgbClr>
            </a:prstShdw>
          </a:effectLst>
          <a:extLst>
            <a:ext uri="{91240B29-F687-4F45-9708-019B960494DF}">
              <a14:hiddenLine xmlns:a14="http://schemas.microsoft.com/office/drawing/2010/main" w="9525" algn="ctr">
                <a:solidFill>
                  <a:srgbClr val="505050"/>
                </a:solidFill>
                <a:miter lim="800000"/>
                <a:headEnd/>
                <a:tailEnd/>
              </a14:hiddenLine>
            </a:ext>
          </a:extLst>
        </p:spPr>
        <p:txBody>
          <a:bodyPr anchor="ctr"/>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eaLnBrk="1" hangingPunct="1"/>
            <a:r>
              <a:rPr lang="en-US" altLang="ja-JP" sz="1600" dirty="0" smtClean="0"/>
              <a:t>X</a:t>
            </a:r>
            <a:r>
              <a:rPr lang="ja-JP" altLang="en-US" sz="1600" dirty="0" smtClean="0"/>
              <a:t>Ｗ</a:t>
            </a:r>
            <a:r>
              <a:rPr lang="en-US" altLang="ja-JP" sz="1600" dirty="0" smtClean="0"/>
              <a:t>and</a:t>
            </a:r>
            <a:r>
              <a:rPr lang="ja-JP" altLang="en-US" sz="1600" dirty="0" smtClean="0"/>
              <a:t>製品は</a:t>
            </a:r>
            <a:r>
              <a:rPr lang="en-US" altLang="ja-JP" sz="1600" dirty="0" smtClean="0"/>
              <a:t>XBRL</a:t>
            </a:r>
            <a:r>
              <a:rPr lang="ja-JP" altLang="en-US" sz="1600" dirty="0" smtClean="0"/>
              <a:t>規範に基づき開発されたものです。</a:t>
            </a:r>
            <a:endParaRPr lang="ja-JP" altLang="en-US" sz="1600" dirty="0"/>
          </a:p>
        </p:txBody>
      </p:sp>
    </p:spTree>
    <p:extLst>
      <p:ext uri="{BB962C8B-B14F-4D97-AF65-F5344CB8AC3E}">
        <p14:creationId xmlns:p14="http://schemas.microsoft.com/office/powerpoint/2010/main" val="2920886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ja-JP" b="1" dirty="0"/>
              <a:t>3</a:t>
            </a:r>
            <a:r>
              <a:rPr lang="en-US" altLang="ja-JP" b="1" dirty="0" smtClean="0"/>
              <a:t> </a:t>
            </a:r>
            <a:r>
              <a:rPr lang="ja-JP" altLang="en-US" b="1" dirty="0" smtClean="0"/>
              <a:t>作業実</a:t>
            </a:r>
            <a:r>
              <a:rPr lang="ja-JP" altLang="en-US" b="1" dirty="0" smtClean="0"/>
              <a:t>績（コーディーグ）</a:t>
            </a:r>
            <a:endParaRPr lang="ja-JP" altLang="en-US" b="1" dirty="0" smtClean="0"/>
          </a:p>
        </p:txBody>
      </p:sp>
      <p:sp>
        <p:nvSpPr>
          <p:cNvPr id="34" name="Rounded Rectangle 5"/>
          <p:cNvSpPr>
            <a:spLocks noChangeArrowheads="1"/>
          </p:cNvSpPr>
          <p:nvPr/>
        </p:nvSpPr>
        <p:spPr bwMode="auto">
          <a:xfrm>
            <a:off x="1259632" y="1623377"/>
            <a:ext cx="2550488" cy="2878733"/>
          </a:xfrm>
          <a:prstGeom prst="roundRect">
            <a:avLst>
              <a:gd name="adj" fmla="val 16667"/>
            </a:avLst>
          </a:prstGeom>
          <a:gradFill rotWithShape="1">
            <a:gsLst>
              <a:gs pos="0">
                <a:srgbClr val="FFFFFF"/>
              </a:gs>
              <a:gs pos="100000">
                <a:srgbClr val="C8C8C8"/>
              </a:gs>
            </a:gsLst>
            <a:lin ang="5400000" scaled="1"/>
          </a:gradFill>
          <a:ln w="9525">
            <a:solidFill>
              <a:srgbClr val="505050"/>
            </a:solidFill>
            <a:round/>
            <a:headEnd/>
            <a:tailEnd/>
          </a:ln>
        </p:spPr>
        <p:txBody>
          <a:bodyPr wrap="none"/>
          <a:lstStyle>
            <a:lvl1pPr>
              <a:lnSpc>
                <a:spcPct val="95000"/>
              </a:lnSpc>
              <a:spcBef>
                <a:spcPct val="20000"/>
              </a:spcBef>
              <a:spcAft>
                <a:spcPct val="10000"/>
              </a:spcAft>
              <a:buClr>
                <a:srgbClr val="A30B1A"/>
              </a:buClr>
              <a:buFont typeface="Wingdings" panose="05000000000000000000" pitchFamily="2" charset="2"/>
              <a:buChar char="n"/>
              <a:defRPr sz="24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sz="20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sz="16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4pPr>
            <a:lvl5pPr marL="2057400" indent="-228600">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9pPr>
          </a:lstStyle>
          <a:p>
            <a:pPr>
              <a:lnSpc>
                <a:spcPct val="100000"/>
              </a:lnSpc>
              <a:spcBef>
                <a:spcPct val="0"/>
              </a:spcBef>
              <a:spcAft>
                <a:spcPct val="0"/>
              </a:spcAft>
              <a:buClrTx/>
              <a:buFont typeface="Wingdings" panose="05000000000000000000" pitchFamily="2" charset="2"/>
              <a:buNone/>
            </a:pPr>
            <a:r>
              <a:rPr kumimoji="0" lang="ja-JP" altLang="en-GB" sz="1800" b="1" dirty="0"/>
              <a:t>　</a:t>
            </a:r>
          </a:p>
          <a:p>
            <a:pPr>
              <a:lnSpc>
                <a:spcPct val="100000"/>
              </a:lnSpc>
              <a:spcBef>
                <a:spcPct val="0"/>
              </a:spcBef>
              <a:spcAft>
                <a:spcPct val="0"/>
              </a:spcAft>
              <a:buClrTx/>
              <a:buFont typeface="Wingdings" panose="05000000000000000000" pitchFamily="2" charset="2"/>
              <a:buNone/>
            </a:pPr>
            <a:endParaRPr kumimoji="0" lang="en-US" altLang="ja-JP" sz="1800" b="1" dirty="0" smtClean="0"/>
          </a:p>
          <a:p>
            <a:pPr>
              <a:lnSpc>
                <a:spcPts val="1700"/>
              </a:lnSpc>
              <a:spcBef>
                <a:spcPct val="0"/>
              </a:spcBef>
              <a:spcAft>
                <a:spcPct val="0"/>
              </a:spcAft>
              <a:buClrTx/>
              <a:buNone/>
            </a:pPr>
            <a:r>
              <a:rPr kumimoji="0" lang="ja-JP" altLang="en-GB" sz="1800" b="1" dirty="0"/>
              <a:t>◆ </a:t>
            </a:r>
            <a:r>
              <a:rPr kumimoji="0" lang="en-US" altLang="ja-JP" sz="1800" b="1" dirty="0" smtClean="0"/>
              <a:t>Inline XBRL TRR</a:t>
            </a:r>
          </a:p>
          <a:p>
            <a:pPr>
              <a:lnSpc>
                <a:spcPts val="1700"/>
              </a:lnSpc>
              <a:spcBef>
                <a:spcPct val="0"/>
              </a:spcBef>
              <a:spcAft>
                <a:spcPct val="0"/>
              </a:spcAft>
              <a:buClrTx/>
              <a:buFont typeface="Wingdings" panose="05000000000000000000" pitchFamily="2" charset="2"/>
              <a:buNone/>
            </a:pPr>
            <a:endParaRPr kumimoji="0" lang="en-US" altLang="ja-JP" sz="1800" b="1" dirty="0" smtClean="0"/>
          </a:p>
          <a:p>
            <a:pPr>
              <a:lnSpc>
                <a:spcPts val="1700"/>
              </a:lnSpc>
              <a:spcBef>
                <a:spcPct val="0"/>
              </a:spcBef>
              <a:spcAft>
                <a:spcPct val="0"/>
              </a:spcAft>
              <a:buClrTx/>
              <a:buNone/>
            </a:pPr>
            <a:r>
              <a:rPr kumimoji="0" lang="ja-JP" altLang="en-GB" sz="1800" b="1" dirty="0"/>
              <a:t>◆ </a:t>
            </a:r>
            <a:r>
              <a:rPr kumimoji="0" lang="en-US" altLang="ja-JP" sz="1800" b="1" dirty="0" smtClean="0"/>
              <a:t>SRCD</a:t>
            </a:r>
          </a:p>
          <a:p>
            <a:pPr>
              <a:lnSpc>
                <a:spcPts val="1700"/>
              </a:lnSpc>
              <a:spcBef>
                <a:spcPct val="0"/>
              </a:spcBef>
              <a:spcAft>
                <a:spcPct val="0"/>
              </a:spcAft>
              <a:buClrTx/>
              <a:buNone/>
            </a:pPr>
            <a:endParaRPr kumimoji="0" lang="en-US" altLang="ja-JP" sz="1800" b="1" dirty="0"/>
          </a:p>
          <a:p>
            <a:pPr>
              <a:lnSpc>
                <a:spcPts val="1700"/>
              </a:lnSpc>
              <a:spcBef>
                <a:spcPct val="0"/>
              </a:spcBef>
              <a:spcAft>
                <a:spcPct val="0"/>
              </a:spcAft>
              <a:buClrTx/>
              <a:buNone/>
            </a:pPr>
            <a:r>
              <a:rPr kumimoji="0" lang="ja-JP" altLang="en-GB" sz="1800" b="1" dirty="0"/>
              <a:t>◆ </a:t>
            </a:r>
            <a:r>
              <a:rPr kumimoji="0" lang="en-US" altLang="ja-JP" sz="1800" b="1" dirty="0" smtClean="0"/>
              <a:t>EFMV</a:t>
            </a:r>
          </a:p>
          <a:p>
            <a:pPr>
              <a:lnSpc>
                <a:spcPts val="1700"/>
              </a:lnSpc>
              <a:spcBef>
                <a:spcPct val="0"/>
              </a:spcBef>
              <a:spcAft>
                <a:spcPct val="0"/>
              </a:spcAft>
              <a:buClrTx/>
              <a:buNone/>
            </a:pPr>
            <a:endParaRPr kumimoji="0" lang="en-US" altLang="ja-JP" sz="1800" b="1" dirty="0"/>
          </a:p>
          <a:p>
            <a:pPr>
              <a:lnSpc>
                <a:spcPts val="1700"/>
              </a:lnSpc>
              <a:spcBef>
                <a:spcPct val="0"/>
              </a:spcBef>
              <a:spcAft>
                <a:spcPct val="0"/>
              </a:spcAft>
              <a:buClrTx/>
              <a:buNone/>
            </a:pPr>
            <a:r>
              <a:rPr kumimoji="0" lang="ja-JP" altLang="en-GB" sz="1800" b="1" dirty="0"/>
              <a:t>◆ </a:t>
            </a:r>
            <a:r>
              <a:rPr kumimoji="0" lang="en-US" altLang="ja-JP" sz="1800" b="1" dirty="0" smtClean="0"/>
              <a:t>Word Tagger</a:t>
            </a:r>
            <a:endParaRPr kumimoji="0" lang="en-US" altLang="ja-JP" sz="1800" b="1" dirty="0"/>
          </a:p>
          <a:p>
            <a:pPr>
              <a:lnSpc>
                <a:spcPct val="100000"/>
              </a:lnSpc>
              <a:spcBef>
                <a:spcPct val="0"/>
              </a:spcBef>
              <a:spcAft>
                <a:spcPct val="0"/>
              </a:spcAft>
              <a:buClrTx/>
              <a:buNone/>
            </a:pPr>
            <a:endParaRPr kumimoji="0" lang="en-US" altLang="ja-JP" sz="1800" b="1" dirty="0"/>
          </a:p>
          <a:p>
            <a:pPr>
              <a:lnSpc>
                <a:spcPct val="100000"/>
              </a:lnSpc>
              <a:spcBef>
                <a:spcPct val="0"/>
              </a:spcBef>
              <a:spcAft>
                <a:spcPct val="0"/>
              </a:spcAft>
              <a:buClrTx/>
              <a:buFont typeface="Wingdings" panose="05000000000000000000" pitchFamily="2" charset="2"/>
              <a:buNone/>
            </a:pPr>
            <a:endParaRPr lang="en-US" altLang="ja-JP" dirty="0" smtClean="0"/>
          </a:p>
          <a:p>
            <a:pPr>
              <a:lnSpc>
                <a:spcPct val="100000"/>
              </a:lnSpc>
              <a:spcBef>
                <a:spcPct val="0"/>
              </a:spcBef>
              <a:spcAft>
                <a:spcPct val="0"/>
              </a:spcAft>
              <a:buClrTx/>
              <a:buFont typeface="Wingdings" panose="05000000000000000000" pitchFamily="2" charset="2"/>
              <a:buNone/>
            </a:pPr>
            <a:endParaRPr kumimoji="0" lang="en-US" altLang="ja-JP" sz="1800" b="1" dirty="0" smtClean="0"/>
          </a:p>
          <a:p>
            <a:pPr>
              <a:lnSpc>
                <a:spcPct val="100000"/>
              </a:lnSpc>
              <a:spcBef>
                <a:spcPct val="0"/>
              </a:spcBef>
              <a:spcAft>
                <a:spcPct val="0"/>
              </a:spcAft>
              <a:buClrTx/>
              <a:buFont typeface="Wingdings" panose="05000000000000000000" pitchFamily="2" charset="2"/>
              <a:buNone/>
            </a:pPr>
            <a:r>
              <a:rPr kumimoji="0" lang="ja-JP" altLang="en-US" sz="1800" b="1" dirty="0" smtClean="0">
                <a:solidFill>
                  <a:schemeClr val="tx1"/>
                </a:solidFill>
              </a:rPr>
              <a:t> </a:t>
            </a:r>
            <a:endParaRPr kumimoji="0" lang="en-US" altLang="zh-CN" sz="1800" b="1" dirty="0">
              <a:solidFill>
                <a:schemeClr val="tx1"/>
              </a:solidFill>
            </a:endParaRPr>
          </a:p>
        </p:txBody>
      </p:sp>
      <p:sp>
        <p:nvSpPr>
          <p:cNvPr id="36" name="Rounded Rectangle 6"/>
          <p:cNvSpPr>
            <a:spLocks noChangeArrowheads="1"/>
          </p:cNvSpPr>
          <p:nvPr/>
        </p:nvSpPr>
        <p:spPr bwMode="auto">
          <a:xfrm>
            <a:off x="1259632" y="1623376"/>
            <a:ext cx="2303934" cy="360363"/>
          </a:xfrm>
          <a:prstGeom prst="roundRect">
            <a:avLst>
              <a:gd name="adj" fmla="val 16667"/>
            </a:avLst>
          </a:prstGeom>
          <a:gradFill rotWithShape="1">
            <a:gsLst>
              <a:gs pos="0">
                <a:srgbClr val="333366"/>
              </a:gs>
              <a:gs pos="100000">
                <a:srgbClr val="9999CC"/>
              </a:gs>
            </a:gsLst>
            <a:lin ang="16200000" scaled="1"/>
          </a:gradFill>
          <a:ln w="9525">
            <a:noFill/>
            <a:round/>
            <a:headEnd/>
            <a:tailEnd/>
          </a:ln>
          <a:effectLst>
            <a:outerShdw blurRad="63500" dist="20000" dir="5400000" rotWithShape="0">
              <a:srgbClr val="000000">
                <a:alpha val="37999"/>
              </a:srgbClr>
            </a:outerShdw>
          </a:effectLst>
        </p:spPr>
        <p:txBody>
          <a:bodyPr anchor="ctr"/>
          <a:lstStyle>
            <a:lvl1pPr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eaLnBrk="1" fontAlgn="ctr" hangingPunct="1">
              <a:defRPr/>
            </a:pPr>
            <a:r>
              <a:rPr lang="ja-JP" altLang="en-US" dirty="0" smtClean="0">
                <a:solidFill>
                  <a:srgbClr val="FFFFFF"/>
                </a:solidFill>
              </a:rPr>
              <a:t>開発実績</a:t>
            </a:r>
            <a:r>
              <a:rPr lang="ja-JP" altLang="en-US" dirty="0" smtClean="0">
                <a:solidFill>
                  <a:srgbClr val="FFFFFF"/>
                </a:solidFill>
              </a:rPr>
              <a:t>　</a:t>
            </a:r>
            <a:endParaRPr lang="zh-CN" altLang="en-US" dirty="0" smtClean="0">
              <a:solidFill>
                <a:srgbClr val="FFFFFF"/>
              </a:solidFill>
            </a:endParaRPr>
          </a:p>
        </p:txBody>
      </p:sp>
      <p:sp>
        <p:nvSpPr>
          <p:cNvPr id="37" name="Rounded Rectangle 5"/>
          <p:cNvSpPr>
            <a:spLocks noChangeArrowheads="1"/>
          </p:cNvSpPr>
          <p:nvPr/>
        </p:nvSpPr>
        <p:spPr bwMode="auto">
          <a:xfrm>
            <a:off x="5220072" y="1623378"/>
            <a:ext cx="2592288" cy="2878732"/>
          </a:xfrm>
          <a:prstGeom prst="roundRect">
            <a:avLst>
              <a:gd name="adj" fmla="val 16667"/>
            </a:avLst>
          </a:prstGeom>
          <a:gradFill rotWithShape="1">
            <a:gsLst>
              <a:gs pos="0">
                <a:srgbClr val="FFFFFF"/>
              </a:gs>
              <a:gs pos="100000">
                <a:srgbClr val="C8C8C8"/>
              </a:gs>
            </a:gsLst>
            <a:lin ang="5400000" scaled="1"/>
          </a:gradFill>
          <a:ln w="9525">
            <a:solidFill>
              <a:srgbClr val="505050"/>
            </a:solidFill>
            <a:round/>
            <a:headEnd/>
            <a:tailEnd/>
          </a:ln>
        </p:spPr>
        <p:txBody>
          <a:bodyPr wrap="none"/>
          <a:lstStyle>
            <a:lvl1pPr>
              <a:lnSpc>
                <a:spcPct val="95000"/>
              </a:lnSpc>
              <a:spcBef>
                <a:spcPct val="20000"/>
              </a:spcBef>
              <a:spcAft>
                <a:spcPct val="10000"/>
              </a:spcAft>
              <a:buClr>
                <a:srgbClr val="A30B1A"/>
              </a:buClr>
              <a:buFont typeface="Wingdings" panose="05000000000000000000" pitchFamily="2" charset="2"/>
              <a:buChar char="n"/>
              <a:defRPr sz="24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sz="20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sz="16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4pPr>
            <a:lvl5pPr marL="2057400" indent="-228600">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9pPr>
          </a:lstStyle>
          <a:p>
            <a:pPr>
              <a:lnSpc>
                <a:spcPct val="100000"/>
              </a:lnSpc>
              <a:spcBef>
                <a:spcPct val="0"/>
              </a:spcBef>
              <a:spcAft>
                <a:spcPct val="0"/>
              </a:spcAft>
              <a:buClrTx/>
              <a:buFont typeface="Wingdings" panose="05000000000000000000" pitchFamily="2" charset="2"/>
              <a:buNone/>
            </a:pPr>
            <a:r>
              <a:rPr kumimoji="0" lang="ja-JP" altLang="en-GB" sz="1800" b="1" dirty="0"/>
              <a:t>　</a:t>
            </a:r>
          </a:p>
          <a:p>
            <a:pPr>
              <a:lnSpc>
                <a:spcPct val="100000"/>
              </a:lnSpc>
              <a:spcBef>
                <a:spcPct val="0"/>
              </a:spcBef>
              <a:spcAft>
                <a:spcPct val="0"/>
              </a:spcAft>
              <a:buClrTx/>
              <a:buFont typeface="Wingdings" panose="05000000000000000000" pitchFamily="2" charset="2"/>
              <a:buNone/>
            </a:pPr>
            <a:endParaRPr kumimoji="0" lang="en-US" altLang="ja-JP" sz="1800" b="1" dirty="0" smtClean="0"/>
          </a:p>
          <a:p>
            <a:pPr>
              <a:lnSpc>
                <a:spcPts val="1700"/>
              </a:lnSpc>
              <a:spcBef>
                <a:spcPct val="0"/>
              </a:spcBef>
              <a:spcAft>
                <a:spcPct val="0"/>
              </a:spcAft>
              <a:buClrTx/>
              <a:buNone/>
            </a:pPr>
            <a:r>
              <a:rPr kumimoji="0" lang="ja-JP" altLang="en-GB" sz="1800" b="1" dirty="0"/>
              <a:t>◆ </a:t>
            </a:r>
            <a:r>
              <a:rPr kumimoji="0" lang="en-US" altLang="ja-JP" sz="1800" b="1" dirty="0" smtClean="0"/>
              <a:t>Dimensions 1.0</a:t>
            </a:r>
            <a:endParaRPr kumimoji="0" lang="en-US" altLang="ja-JP" sz="1800" b="1" dirty="0"/>
          </a:p>
          <a:p>
            <a:pPr>
              <a:lnSpc>
                <a:spcPts val="1700"/>
              </a:lnSpc>
              <a:spcBef>
                <a:spcPct val="0"/>
              </a:spcBef>
              <a:spcAft>
                <a:spcPct val="0"/>
              </a:spcAft>
              <a:buClrTx/>
              <a:buNone/>
            </a:pPr>
            <a:endParaRPr kumimoji="0" lang="en-US" altLang="ja-JP" sz="1800" b="1" dirty="0" smtClean="0"/>
          </a:p>
          <a:p>
            <a:pPr>
              <a:lnSpc>
                <a:spcPts val="1700"/>
              </a:lnSpc>
              <a:spcBef>
                <a:spcPct val="0"/>
              </a:spcBef>
              <a:spcAft>
                <a:spcPct val="0"/>
              </a:spcAft>
              <a:buClrTx/>
              <a:buNone/>
            </a:pPr>
            <a:r>
              <a:rPr kumimoji="0" lang="ja-JP" altLang="en-GB" sz="1800" b="1" dirty="0" smtClean="0"/>
              <a:t>◆ </a:t>
            </a:r>
            <a:r>
              <a:rPr kumimoji="0" lang="ja-JP" altLang="en-US" sz="1800" b="1" dirty="0" smtClean="0"/>
              <a:t>Ｔ</a:t>
            </a:r>
            <a:r>
              <a:rPr kumimoji="0" lang="en-US" altLang="ja-JP" sz="1800" b="1" dirty="0" smtClean="0"/>
              <a:t>able </a:t>
            </a:r>
            <a:r>
              <a:rPr kumimoji="0" lang="en-US" altLang="ja-JP" sz="1800" b="1" dirty="0" err="1" smtClean="0"/>
              <a:t>Linkbase</a:t>
            </a:r>
            <a:endParaRPr kumimoji="0" lang="en-US" altLang="ja-JP" sz="1800" b="1" dirty="0" smtClean="0"/>
          </a:p>
          <a:p>
            <a:pPr>
              <a:lnSpc>
                <a:spcPts val="1700"/>
              </a:lnSpc>
              <a:spcBef>
                <a:spcPct val="0"/>
              </a:spcBef>
              <a:spcAft>
                <a:spcPct val="0"/>
              </a:spcAft>
              <a:buClrTx/>
              <a:buFont typeface="Wingdings" panose="05000000000000000000" pitchFamily="2" charset="2"/>
              <a:buNone/>
            </a:pPr>
            <a:endParaRPr kumimoji="0" lang="en-US" altLang="ja-JP" sz="1800" b="1" dirty="0" smtClean="0"/>
          </a:p>
          <a:p>
            <a:pPr>
              <a:lnSpc>
                <a:spcPts val="1700"/>
              </a:lnSpc>
              <a:spcBef>
                <a:spcPct val="0"/>
              </a:spcBef>
              <a:spcAft>
                <a:spcPct val="0"/>
              </a:spcAft>
              <a:buClrTx/>
              <a:buNone/>
            </a:pPr>
            <a:r>
              <a:rPr kumimoji="0" lang="ja-JP" altLang="en-GB" sz="1800" b="1" dirty="0"/>
              <a:t>◆ </a:t>
            </a:r>
            <a:r>
              <a:rPr kumimoji="0" lang="en-US" altLang="ja-JP" sz="1800" b="1" dirty="0" smtClean="0"/>
              <a:t>Sheet Mapping</a:t>
            </a:r>
          </a:p>
          <a:p>
            <a:pPr>
              <a:lnSpc>
                <a:spcPts val="1700"/>
              </a:lnSpc>
              <a:spcBef>
                <a:spcPct val="0"/>
              </a:spcBef>
              <a:spcAft>
                <a:spcPct val="0"/>
              </a:spcAft>
              <a:buClrTx/>
              <a:buNone/>
            </a:pPr>
            <a:endParaRPr kumimoji="0" lang="en-US" altLang="ja-JP" sz="1800" b="1" dirty="0"/>
          </a:p>
          <a:p>
            <a:pPr>
              <a:lnSpc>
                <a:spcPts val="1700"/>
              </a:lnSpc>
              <a:spcBef>
                <a:spcPct val="0"/>
              </a:spcBef>
              <a:spcAft>
                <a:spcPct val="0"/>
              </a:spcAft>
              <a:buClrTx/>
              <a:buNone/>
            </a:pPr>
            <a:r>
              <a:rPr kumimoji="0" lang="ja-JP" altLang="en-GB" sz="1800" b="1" dirty="0"/>
              <a:t>◆ </a:t>
            </a:r>
            <a:r>
              <a:rPr kumimoji="0" lang="en-US" altLang="ja-JP" sz="1800" b="1" dirty="0" smtClean="0"/>
              <a:t>EFMV</a:t>
            </a:r>
          </a:p>
          <a:p>
            <a:pPr>
              <a:lnSpc>
                <a:spcPts val="1700"/>
              </a:lnSpc>
              <a:spcBef>
                <a:spcPct val="0"/>
              </a:spcBef>
              <a:spcAft>
                <a:spcPct val="0"/>
              </a:spcAft>
              <a:buClrTx/>
              <a:buNone/>
            </a:pPr>
            <a:endParaRPr kumimoji="0" lang="en-US" altLang="ja-JP" sz="1800" b="1" dirty="0"/>
          </a:p>
          <a:p>
            <a:pPr>
              <a:lnSpc>
                <a:spcPct val="100000"/>
              </a:lnSpc>
              <a:spcBef>
                <a:spcPct val="0"/>
              </a:spcBef>
              <a:spcAft>
                <a:spcPct val="0"/>
              </a:spcAft>
              <a:buClrTx/>
              <a:buNone/>
            </a:pPr>
            <a:endParaRPr kumimoji="0" lang="en-US" altLang="ja-JP" sz="1800" b="1" dirty="0"/>
          </a:p>
          <a:p>
            <a:pPr>
              <a:lnSpc>
                <a:spcPct val="100000"/>
              </a:lnSpc>
              <a:spcBef>
                <a:spcPct val="0"/>
              </a:spcBef>
              <a:spcAft>
                <a:spcPct val="0"/>
              </a:spcAft>
              <a:buClrTx/>
              <a:buFont typeface="Wingdings" panose="05000000000000000000" pitchFamily="2" charset="2"/>
              <a:buNone/>
            </a:pPr>
            <a:endParaRPr lang="en-US" altLang="ja-JP" dirty="0" smtClean="0"/>
          </a:p>
          <a:p>
            <a:pPr>
              <a:lnSpc>
                <a:spcPct val="100000"/>
              </a:lnSpc>
              <a:spcBef>
                <a:spcPct val="0"/>
              </a:spcBef>
              <a:spcAft>
                <a:spcPct val="0"/>
              </a:spcAft>
              <a:buClrTx/>
              <a:buFont typeface="Wingdings" panose="05000000000000000000" pitchFamily="2" charset="2"/>
              <a:buNone/>
            </a:pPr>
            <a:endParaRPr kumimoji="0" lang="en-US" altLang="ja-JP" sz="1800" b="1" dirty="0" smtClean="0"/>
          </a:p>
          <a:p>
            <a:pPr>
              <a:lnSpc>
                <a:spcPct val="100000"/>
              </a:lnSpc>
              <a:spcBef>
                <a:spcPct val="0"/>
              </a:spcBef>
              <a:spcAft>
                <a:spcPct val="0"/>
              </a:spcAft>
              <a:buClrTx/>
              <a:buFont typeface="Wingdings" panose="05000000000000000000" pitchFamily="2" charset="2"/>
              <a:buNone/>
            </a:pPr>
            <a:r>
              <a:rPr kumimoji="0" lang="ja-JP" altLang="en-US" sz="1800" b="1" dirty="0" smtClean="0">
                <a:solidFill>
                  <a:schemeClr val="tx1"/>
                </a:solidFill>
              </a:rPr>
              <a:t> </a:t>
            </a:r>
            <a:endParaRPr kumimoji="0" lang="en-US" altLang="zh-CN" sz="1800" b="1" dirty="0">
              <a:solidFill>
                <a:schemeClr val="tx1"/>
              </a:solidFill>
            </a:endParaRPr>
          </a:p>
        </p:txBody>
      </p:sp>
      <p:sp>
        <p:nvSpPr>
          <p:cNvPr id="38" name="Rounded Rectangle 6"/>
          <p:cNvSpPr>
            <a:spLocks noChangeArrowheads="1"/>
          </p:cNvSpPr>
          <p:nvPr/>
        </p:nvSpPr>
        <p:spPr bwMode="auto">
          <a:xfrm>
            <a:off x="5220072" y="1623377"/>
            <a:ext cx="2303934" cy="360363"/>
          </a:xfrm>
          <a:prstGeom prst="roundRect">
            <a:avLst>
              <a:gd name="adj" fmla="val 16667"/>
            </a:avLst>
          </a:prstGeom>
          <a:gradFill rotWithShape="1">
            <a:gsLst>
              <a:gs pos="0">
                <a:srgbClr val="333366"/>
              </a:gs>
              <a:gs pos="100000">
                <a:srgbClr val="9999CC"/>
              </a:gs>
            </a:gsLst>
            <a:lin ang="16200000" scaled="1"/>
          </a:gradFill>
          <a:ln w="9525">
            <a:noFill/>
            <a:round/>
            <a:headEnd/>
            <a:tailEnd/>
          </a:ln>
          <a:effectLst>
            <a:outerShdw blurRad="63500" dist="20000" dir="5400000" rotWithShape="0">
              <a:srgbClr val="000000">
                <a:alpha val="37999"/>
              </a:srgbClr>
            </a:outerShdw>
          </a:effectLst>
        </p:spPr>
        <p:txBody>
          <a:bodyPr anchor="ctr"/>
          <a:lstStyle>
            <a:lvl1pPr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eaLnBrk="1" fontAlgn="ctr" hangingPunct="1">
              <a:defRPr/>
            </a:pPr>
            <a:r>
              <a:rPr lang="ja-JP" altLang="en-US" dirty="0" smtClean="0">
                <a:solidFill>
                  <a:srgbClr val="FFFFFF"/>
                </a:solidFill>
              </a:rPr>
              <a:t>移植実績</a:t>
            </a:r>
            <a:r>
              <a:rPr lang="ja-JP" altLang="en-US" dirty="0" smtClean="0">
                <a:solidFill>
                  <a:srgbClr val="FFFFFF"/>
                </a:solidFill>
              </a:rPr>
              <a:t>　</a:t>
            </a:r>
            <a:endParaRPr lang="zh-CN" altLang="en-US" dirty="0" smtClean="0">
              <a:solidFill>
                <a:srgbClr val="FFFFFF"/>
              </a:solidFill>
            </a:endParaRPr>
          </a:p>
        </p:txBody>
      </p:sp>
      <p:sp>
        <p:nvSpPr>
          <p:cNvPr id="2" name="文本框 1"/>
          <p:cNvSpPr txBox="1"/>
          <p:nvPr/>
        </p:nvSpPr>
        <p:spPr>
          <a:xfrm>
            <a:off x="247892" y="896154"/>
            <a:ext cx="8089074" cy="523220"/>
          </a:xfrm>
          <a:prstGeom prst="rect">
            <a:avLst/>
          </a:prstGeom>
          <a:noFill/>
        </p:spPr>
        <p:txBody>
          <a:bodyPr wrap="none" rtlCol="0">
            <a:spAutoFit/>
          </a:bodyPr>
          <a:lstStyle/>
          <a:p>
            <a:r>
              <a:rPr lang="ja-JP" altLang="en-US" sz="2800" dirty="0" smtClean="0"/>
              <a:t>二年半間、参加した開発モジュールが以下の通る。</a:t>
            </a:r>
            <a:endParaRPr lang="en-US" altLang="ja-JP" sz="2800" dirty="0" smtClean="0"/>
          </a:p>
        </p:txBody>
      </p:sp>
      <p:sp>
        <p:nvSpPr>
          <p:cNvPr id="43" name="AutoShape 64"/>
          <p:cNvSpPr>
            <a:spLocks noChangeArrowheads="1"/>
          </p:cNvSpPr>
          <p:nvPr/>
        </p:nvSpPr>
        <p:spPr bwMode="gray">
          <a:xfrm>
            <a:off x="755576" y="4941963"/>
            <a:ext cx="3240360" cy="864096"/>
          </a:xfrm>
          <a:prstGeom prst="wedgeRoundRectCallout">
            <a:avLst>
              <a:gd name="adj1" fmla="val -13983"/>
              <a:gd name="adj2" fmla="val -131643"/>
              <a:gd name="adj3" fmla="val 16667"/>
            </a:avLst>
          </a:prstGeom>
          <a:solidFill>
            <a:srgbClr val="FFCA7B"/>
          </a:solidFill>
          <a:ln>
            <a:noFill/>
          </a:ln>
          <a:effectLst>
            <a:prstShdw prst="shdw17" dist="17961" dir="2700000">
              <a:srgbClr val="99794A">
                <a:alpha val="50000"/>
              </a:srgbClr>
            </a:prstShdw>
          </a:effectLst>
          <a:extLst>
            <a:ext uri="{91240B29-F687-4F45-9708-019B960494DF}">
              <a14:hiddenLine xmlns:a14="http://schemas.microsoft.com/office/drawing/2010/main" w="9525" algn="ctr">
                <a:solidFill>
                  <a:srgbClr val="505050"/>
                </a:solidFill>
                <a:miter lim="800000"/>
                <a:headEnd/>
                <a:tailEnd/>
              </a14:hiddenLine>
            </a:ext>
          </a:extLst>
        </p:spPr>
        <p:txBody>
          <a:bodyPr anchor="ctr"/>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eaLnBrk="1" hangingPunct="1"/>
            <a:r>
              <a:rPr lang="ja-JP" altLang="en-US" dirty="0" smtClean="0"/>
              <a:t>運用技術：</a:t>
            </a:r>
            <a:r>
              <a:rPr lang="en-US" altLang="ja-JP" dirty="0" smtClean="0"/>
              <a:t>Java</a:t>
            </a:r>
          </a:p>
          <a:p>
            <a:pPr eaLnBrk="1" hangingPunct="1"/>
            <a:r>
              <a:rPr lang="ja-JP" altLang="en-US" dirty="0" smtClean="0"/>
              <a:t>コーディーグ：</a:t>
            </a:r>
            <a:r>
              <a:rPr lang="en-US" altLang="ja-JP" dirty="0" smtClean="0"/>
              <a:t>12k</a:t>
            </a:r>
            <a:endParaRPr lang="en-US" altLang="ja-JP" dirty="0"/>
          </a:p>
          <a:p>
            <a:pPr eaLnBrk="1" hangingPunct="1"/>
            <a:r>
              <a:rPr lang="ja-JP" altLang="en-US" dirty="0" smtClean="0"/>
              <a:t>担当モジュール：</a:t>
            </a:r>
            <a:r>
              <a:rPr lang="en-US" altLang="ja-JP" dirty="0" smtClean="0"/>
              <a:t>TRR</a:t>
            </a:r>
          </a:p>
        </p:txBody>
      </p:sp>
      <p:sp>
        <p:nvSpPr>
          <p:cNvPr id="45" name="AutoShape 64"/>
          <p:cNvSpPr>
            <a:spLocks noChangeArrowheads="1"/>
          </p:cNvSpPr>
          <p:nvPr/>
        </p:nvSpPr>
        <p:spPr bwMode="gray">
          <a:xfrm flipH="1">
            <a:off x="4860032" y="4941963"/>
            <a:ext cx="3476934" cy="864096"/>
          </a:xfrm>
          <a:prstGeom prst="wedgeRoundRectCallout">
            <a:avLst>
              <a:gd name="adj1" fmla="val -13983"/>
              <a:gd name="adj2" fmla="val -131643"/>
              <a:gd name="adj3" fmla="val 16667"/>
            </a:avLst>
          </a:prstGeom>
          <a:solidFill>
            <a:srgbClr val="FFCA7B"/>
          </a:solidFill>
          <a:ln>
            <a:noFill/>
          </a:ln>
          <a:effectLst>
            <a:prstShdw prst="shdw17" dist="17961" dir="2700000">
              <a:srgbClr val="99794A">
                <a:alpha val="50000"/>
              </a:srgbClr>
            </a:prstShdw>
          </a:effectLst>
          <a:extLst>
            <a:ext uri="{91240B29-F687-4F45-9708-019B960494DF}">
              <a14:hiddenLine xmlns:a14="http://schemas.microsoft.com/office/drawing/2010/main" w="9525" algn="ctr">
                <a:solidFill>
                  <a:srgbClr val="505050"/>
                </a:solidFill>
                <a:miter lim="800000"/>
                <a:headEnd/>
                <a:tailEnd/>
              </a14:hiddenLine>
            </a:ext>
          </a:extLst>
        </p:spPr>
        <p:txBody>
          <a:bodyPr anchor="ctr"/>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eaLnBrk="1" hangingPunct="1"/>
            <a:r>
              <a:rPr lang="ja-JP" altLang="en-US" dirty="0" smtClean="0"/>
              <a:t>運用技術：</a:t>
            </a:r>
            <a:r>
              <a:rPr lang="en-US" altLang="ja-JP" dirty="0" smtClean="0"/>
              <a:t>C</a:t>
            </a:r>
            <a:r>
              <a:rPr lang="ja-JP" altLang="en-US" dirty="0"/>
              <a:t>＃</a:t>
            </a:r>
            <a:endParaRPr lang="en-US" altLang="ja-JP" dirty="0" smtClean="0"/>
          </a:p>
          <a:p>
            <a:pPr eaLnBrk="1" hangingPunct="1"/>
            <a:r>
              <a:rPr lang="ja-JP" altLang="en-US" dirty="0" smtClean="0"/>
              <a:t>コーディーグ：</a:t>
            </a:r>
            <a:r>
              <a:rPr lang="en-US" altLang="ja-JP" dirty="0" smtClean="0"/>
              <a:t>18</a:t>
            </a:r>
            <a:r>
              <a:rPr lang="en-US" altLang="ja-JP" dirty="0" smtClean="0"/>
              <a:t>k</a:t>
            </a:r>
          </a:p>
          <a:p>
            <a:pPr eaLnBrk="1" hangingPunct="1"/>
            <a:r>
              <a:rPr lang="ja-JP" altLang="en-US" dirty="0" smtClean="0"/>
              <a:t>担当</a:t>
            </a:r>
            <a:r>
              <a:rPr lang="ja-JP" altLang="en-US" dirty="0"/>
              <a:t>モジュー</a:t>
            </a:r>
            <a:r>
              <a:rPr lang="ja-JP" altLang="en-US" dirty="0" smtClean="0"/>
              <a:t>ル：</a:t>
            </a:r>
            <a:r>
              <a:rPr lang="en-US" altLang="ja-JP" dirty="0" smtClean="0"/>
              <a:t>Table </a:t>
            </a:r>
            <a:r>
              <a:rPr lang="en-US" altLang="ja-JP" dirty="0" err="1" smtClean="0"/>
              <a:t>Linkbase</a:t>
            </a:r>
            <a:endParaRPr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ja-JP" b="1" dirty="0"/>
              <a:t>3</a:t>
            </a:r>
            <a:r>
              <a:rPr lang="en-US" altLang="ja-JP" b="1" dirty="0" smtClean="0"/>
              <a:t> </a:t>
            </a:r>
            <a:r>
              <a:rPr lang="ja-JP" altLang="en-US" b="1" dirty="0" smtClean="0"/>
              <a:t>作業実</a:t>
            </a:r>
            <a:r>
              <a:rPr lang="ja-JP" altLang="en-US" b="1" dirty="0" smtClean="0"/>
              <a:t>績</a:t>
            </a:r>
            <a:r>
              <a:rPr lang="en-US" altLang="ja-JP" b="1" dirty="0" smtClean="0"/>
              <a:t>(</a:t>
            </a:r>
            <a:r>
              <a:rPr lang="ja-JP" altLang="en-US" b="1" dirty="0"/>
              <a:t>テスト</a:t>
            </a:r>
            <a:r>
              <a:rPr lang="en-US" altLang="ja-JP" b="1" dirty="0" smtClean="0"/>
              <a:t>)</a:t>
            </a:r>
            <a:endParaRPr lang="ja-JP" altLang="en-US" b="1" dirty="0" smtClean="0"/>
          </a:p>
        </p:txBody>
      </p:sp>
      <p:sp>
        <p:nvSpPr>
          <p:cNvPr id="34" name="Rounded Rectangle 5"/>
          <p:cNvSpPr>
            <a:spLocks noChangeArrowheads="1"/>
          </p:cNvSpPr>
          <p:nvPr/>
        </p:nvSpPr>
        <p:spPr bwMode="auto">
          <a:xfrm>
            <a:off x="755576" y="1623377"/>
            <a:ext cx="3240360" cy="2878733"/>
          </a:xfrm>
          <a:prstGeom prst="roundRect">
            <a:avLst>
              <a:gd name="adj" fmla="val 16667"/>
            </a:avLst>
          </a:prstGeom>
          <a:gradFill rotWithShape="1">
            <a:gsLst>
              <a:gs pos="0">
                <a:srgbClr val="FFFFFF"/>
              </a:gs>
              <a:gs pos="100000">
                <a:srgbClr val="C8C8C8"/>
              </a:gs>
            </a:gsLst>
            <a:lin ang="5400000" scaled="1"/>
          </a:gradFill>
          <a:ln w="9525">
            <a:solidFill>
              <a:srgbClr val="505050"/>
            </a:solidFill>
            <a:round/>
            <a:headEnd/>
            <a:tailEnd/>
          </a:ln>
        </p:spPr>
        <p:txBody>
          <a:bodyPr wrap="none"/>
          <a:lstStyle>
            <a:lvl1pPr>
              <a:lnSpc>
                <a:spcPct val="95000"/>
              </a:lnSpc>
              <a:spcBef>
                <a:spcPct val="20000"/>
              </a:spcBef>
              <a:spcAft>
                <a:spcPct val="10000"/>
              </a:spcAft>
              <a:buClr>
                <a:srgbClr val="A30B1A"/>
              </a:buClr>
              <a:buFont typeface="Wingdings" panose="05000000000000000000" pitchFamily="2" charset="2"/>
              <a:buChar char="n"/>
              <a:defRPr sz="24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sz="20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sz="16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4pPr>
            <a:lvl5pPr marL="2057400" indent="-228600">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9pPr>
          </a:lstStyle>
          <a:p>
            <a:pPr>
              <a:lnSpc>
                <a:spcPct val="100000"/>
              </a:lnSpc>
              <a:spcBef>
                <a:spcPct val="0"/>
              </a:spcBef>
              <a:spcAft>
                <a:spcPct val="0"/>
              </a:spcAft>
              <a:buClrTx/>
              <a:buFont typeface="Wingdings" panose="05000000000000000000" pitchFamily="2" charset="2"/>
              <a:buNone/>
            </a:pPr>
            <a:r>
              <a:rPr kumimoji="0" lang="ja-JP" altLang="en-GB" sz="1800" b="1" dirty="0"/>
              <a:t>　</a:t>
            </a:r>
          </a:p>
          <a:p>
            <a:pPr>
              <a:lnSpc>
                <a:spcPct val="100000"/>
              </a:lnSpc>
              <a:spcBef>
                <a:spcPct val="0"/>
              </a:spcBef>
              <a:spcAft>
                <a:spcPct val="0"/>
              </a:spcAft>
              <a:buClrTx/>
              <a:buFont typeface="Wingdings" panose="05000000000000000000" pitchFamily="2" charset="2"/>
              <a:buNone/>
            </a:pPr>
            <a:endParaRPr kumimoji="0" lang="en-US" altLang="ja-JP" sz="1800" b="1" dirty="0" smtClean="0"/>
          </a:p>
          <a:p>
            <a:pPr>
              <a:lnSpc>
                <a:spcPts val="1700"/>
              </a:lnSpc>
              <a:spcBef>
                <a:spcPct val="0"/>
              </a:spcBef>
              <a:spcAft>
                <a:spcPct val="0"/>
              </a:spcAft>
              <a:buClrTx/>
              <a:buNone/>
            </a:pPr>
            <a:r>
              <a:rPr kumimoji="0" lang="ja-JP" altLang="en-GB" sz="1800" b="1" dirty="0"/>
              <a:t>◆ </a:t>
            </a:r>
            <a:r>
              <a:rPr kumimoji="0" lang="en-US" altLang="ja-JP" sz="1800" b="1" dirty="0" err="1" smtClean="0"/>
              <a:t>XWand</a:t>
            </a:r>
            <a:r>
              <a:rPr kumimoji="0" lang="en-US" altLang="ja-JP" sz="1800" b="1" dirty="0" smtClean="0"/>
              <a:t> V13.1(RT</a:t>
            </a:r>
            <a:r>
              <a:rPr kumimoji="0" lang="ja-JP" altLang="en-US" sz="1800" b="1" dirty="0" smtClean="0"/>
              <a:t>、</a:t>
            </a:r>
            <a:r>
              <a:rPr kumimoji="0" lang="en-US" altLang="ja-JP" sz="1800" b="1" dirty="0" smtClean="0"/>
              <a:t>AD</a:t>
            </a:r>
            <a:r>
              <a:rPr kumimoji="0" lang="ja-JP" altLang="en-US" sz="1800" b="1" dirty="0" smtClean="0"/>
              <a:t>、</a:t>
            </a:r>
            <a:r>
              <a:rPr kumimoji="0" lang="en-US" altLang="ja-JP" sz="1800" b="1" dirty="0" smtClean="0"/>
              <a:t>TK)</a:t>
            </a:r>
          </a:p>
          <a:p>
            <a:pPr>
              <a:lnSpc>
                <a:spcPts val="1700"/>
              </a:lnSpc>
              <a:spcBef>
                <a:spcPct val="0"/>
              </a:spcBef>
              <a:spcAft>
                <a:spcPct val="0"/>
              </a:spcAft>
              <a:buClrTx/>
              <a:buFont typeface="Wingdings" panose="05000000000000000000" pitchFamily="2" charset="2"/>
              <a:buNone/>
            </a:pPr>
            <a:endParaRPr kumimoji="0" lang="en-US" altLang="ja-JP" sz="1800" b="1" dirty="0" smtClean="0"/>
          </a:p>
          <a:p>
            <a:pPr>
              <a:lnSpc>
                <a:spcPts val="1700"/>
              </a:lnSpc>
              <a:spcBef>
                <a:spcPct val="0"/>
              </a:spcBef>
              <a:spcAft>
                <a:spcPct val="0"/>
              </a:spcAft>
              <a:buClrTx/>
              <a:buNone/>
            </a:pPr>
            <a:r>
              <a:rPr kumimoji="0" lang="ja-JP" altLang="en-GB" sz="1800" b="1" dirty="0"/>
              <a:t>◆ </a:t>
            </a:r>
            <a:r>
              <a:rPr kumimoji="0" lang="en-US" altLang="ja-JP" sz="1800" b="1" dirty="0" err="1"/>
              <a:t>XWand</a:t>
            </a:r>
            <a:r>
              <a:rPr kumimoji="0" lang="en-US" altLang="ja-JP" sz="1800" b="1" dirty="0"/>
              <a:t> </a:t>
            </a:r>
            <a:r>
              <a:rPr kumimoji="0" lang="en-US" altLang="ja-JP" sz="1800" b="1" dirty="0" smtClean="0"/>
              <a:t>V13.2(RT</a:t>
            </a:r>
            <a:r>
              <a:rPr kumimoji="0" lang="ja-JP" altLang="en-US" sz="1800" b="1" dirty="0"/>
              <a:t>、</a:t>
            </a:r>
            <a:r>
              <a:rPr kumimoji="0" lang="en-US" altLang="ja-JP" sz="1800" b="1" dirty="0"/>
              <a:t>AD</a:t>
            </a:r>
            <a:r>
              <a:rPr kumimoji="0" lang="ja-JP" altLang="en-US" sz="1800" b="1" dirty="0"/>
              <a:t>、</a:t>
            </a:r>
            <a:r>
              <a:rPr kumimoji="0" lang="en-US" altLang="ja-JP" sz="1800" b="1" dirty="0"/>
              <a:t>TK)</a:t>
            </a:r>
          </a:p>
          <a:p>
            <a:pPr>
              <a:lnSpc>
                <a:spcPts val="1700"/>
              </a:lnSpc>
              <a:spcBef>
                <a:spcPct val="0"/>
              </a:spcBef>
              <a:spcAft>
                <a:spcPct val="0"/>
              </a:spcAft>
              <a:buClrTx/>
              <a:buNone/>
            </a:pPr>
            <a:endParaRPr kumimoji="0" lang="en-US" altLang="ja-JP" sz="1800" b="1" dirty="0"/>
          </a:p>
          <a:p>
            <a:pPr>
              <a:lnSpc>
                <a:spcPts val="1700"/>
              </a:lnSpc>
              <a:spcBef>
                <a:spcPct val="0"/>
              </a:spcBef>
              <a:spcAft>
                <a:spcPct val="0"/>
              </a:spcAft>
              <a:buClrTx/>
              <a:buNone/>
            </a:pPr>
            <a:r>
              <a:rPr kumimoji="0" lang="ja-JP" altLang="en-GB" sz="1800" b="1" dirty="0" smtClean="0"/>
              <a:t>◆ </a:t>
            </a:r>
            <a:r>
              <a:rPr kumimoji="0" lang="en-US" altLang="ja-JP" sz="1800" b="1" dirty="0" err="1" smtClean="0"/>
              <a:t>XWand</a:t>
            </a:r>
            <a:r>
              <a:rPr kumimoji="0" lang="en-US" altLang="ja-JP" sz="1800" b="1" dirty="0" smtClean="0"/>
              <a:t> V13.3(RT</a:t>
            </a:r>
            <a:r>
              <a:rPr kumimoji="0" lang="ja-JP" altLang="en-US" sz="1800" b="1" dirty="0"/>
              <a:t>、</a:t>
            </a:r>
            <a:r>
              <a:rPr kumimoji="0" lang="en-US" altLang="ja-JP" sz="1800" b="1" dirty="0"/>
              <a:t>AD</a:t>
            </a:r>
            <a:r>
              <a:rPr kumimoji="0" lang="ja-JP" altLang="en-US" sz="1800" b="1" dirty="0"/>
              <a:t>、</a:t>
            </a:r>
            <a:r>
              <a:rPr kumimoji="0" lang="en-US" altLang="ja-JP" sz="1800" b="1" dirty="0"/>
              <a:t>TK</a:t>
            </a:r>
            <a:r>
              <a:rPr kumimoji="0" lang="en-US" altLang="ja-JP" sz="1800" b="1" dirty="0" smtClean="0"/>
              <a:t>)</a:t>
            </a:r>
          </a:p>
          <a:p>
            <a:pPr>
              <a:lnSpc>
                <a:spcPts val="1700"/>
              </a:lnSpc>
              <a:spcBef>
                <a:spcPct val="0"/>
              </a:spcBef>
              <a:spcAft>
                <a:spcPct val="0"/>
              </a:spcAft>
              <a:buClrTx/>
              <a:buNone/>
            </a:pPr>
            <a:endParaRPr kumimoji="0" lang="en-US" altLang="ja-JP" sz="1800" b="1" dirty="0"/>
          </a:p>
          <a:p>
            <a:pPr lvl="0">
              <a:lnSpc>
                <a:spcPts val="1700"/>
              </a:lnSpc>
              <a:spcBef>
                <a:spcPct val="0"/>
              </a:spcBef>
              <a:spcAft>
                <a:spcPct val="0"/>
              </a:spcAft>
              <a:buClrTx/>
              <a:buNone/>
            </a:pPr>
            <a:r>
              <a:rPr kumimoji="0" lang="ja-JP" altLang="en-GB" sz="1800" b="1" dirty="0" smtClean="0">
                <a:cs typeface="Arial"/>
              </a:rPr>
              <a:t>◆ </a:t>
            </a:r>
            <a:r>
              <a:rPr kumimoji="0" lang="en-US" altLang="ja-JP" sz="1800" b="1" dirty="0" smtClean="0">
                <a:cs typeface="Arial"/>
              </a:rPr>
              <a:t>Table </a:t>
            </a:r>
            <a:r>
              <a:rPr kumimoji="0" lang="en-US" altLang="ja-JP" sz="1800" b="1" dirty="0" err="1" smtClean="0">
                <a:cs typeface="Arial"/>
              </a:rPr>
              <a:t>Linkbase</a:t>
            </a:r>
            <a:r>
              <a:rPr kumimoji="0" lang="ja-JP" altLang="en-US" sz="1800" b="1" dirty="0" smtClean="0">
                <a:cs typeface="Arial"/>
              </a:rPr>
              <a:t>操作確認</a:t>
            </a:r>
            <a:endParaRPr lang="en-US" altLang="ja-JP" dirty="0" smtClean="0"/>
          </a:p>
          <a:p>
            <a:pPr>
              <a:lnSpc>
                <a:spcPct val="100000"/>
              </a:lnSpc>
              <a:spcBef>
                <a:spcPct val="0"/>
              </a:spcBef>
              <a:spcAft>
                <a:spcPct val="0"/>
              </a:spcAft>
              <a:buClrTx/>
              <a:buFont typeface="Wingdings" panose="05000000000000000000" pitchFamily="2" charset="2"/>
              <a:buNone/>
            </a:pPr>
            <a:endParaRPr kumimoji="0" lang="en-US" altLang="ja-JP" sz="1800" b="1" dirty="0" smtClean="0"/>
          </a:p>
          <a:p>
            <a:pPr>
              <a:lnSpc>
                <a:spcPct val="100000"/>
              </a:lnSpc>
              <a:spcBef>
                <a:spcPct val="0"/>
              </a:spcBef>
              <a:spcAft>
                <a:spcPct val="0"/>
              </a:spcAft>
              <a:buClrTx/>
              <a:buFont typeface="Wingdings" panose="05000000000000000000" pitchFamily="2" charset="2"/>
              <a:buNone/>
            </a:pPr>
            <a:r>
              <a:rPr kumimoji="0" lang="ja-JP" altLang="en-US" sz="1800" b="1" dirty="0" smtClean="0">
                <a:solidFill>
                  <a:schemeClr val="tx1"/>
                </a:solidFill>
              </a:rPr>
              <a:t> </a:t>
            </a:r>
            <a:endParaRPr kumimoji="0" lang="en-US" altLang="zh-CN" sz="1800" b="1" dirty="0">
              <a:solidFill>
                <a:schemeClr val="tx1"/>
              </a:solidFill>
            </a:endParaRPr>
          </a:p>
        </p:txBody>
      </p:sp>
      <p:sp>
        <p:nvSpPr>
          <p:cNvPr id="36" name="Rounded Rectangle 6"/>
          <p:cNvSpPr>
            <a:spLocks noChangeArrowheads="1"/>
          </p:cNvSpPr>
          <p:nvPr/>
        </p:nvSpPr>
        <p:spPr bwMode="auto">
          <a:xfrm>
            <a:off x="755576" y="1623376"/>
            <a:ext cx="2303934" cy="360363"/>
          </a:xfrm>
          <a:prstGeom prst="roundRect">
            <a:avLst>
              <a:gd name="adj" fmla="val 16667"/>
            </a:avLst>
          </a:prstGeom>
          <a:gradFill rotWithShape="1">
            <a:gsLst>
              <a:gs pos="0">
                <a:srgbClr val="333366"/>
              </a:gs>
              <a:gs pos="100000">
                <a:srgbClr val="9999CC"/>
              </a:gs>
            </a:gsLst>
            <a:lin ang="16200000" scaled="1"/>
          </a:gradFill>
          <a:ln w="9525">
            <a:noFill/>
            <a:round/>
            <a:headEnd/>
            <a:tailEnd/>
          </a:ln>
          <a:effectLst>
            <a:outerShdw blurRad="63500" dist="20000" dir="5400000" rotWithShape="0">
              <a:srgbClr val="000000">
                <a:alpha val="37999"/>
              </a:srgbClr>
            </a:outerShdw>
          </a:effectLst>
        </p:spPr>
        <p:txBody>
          <a:bodyPr anchor="ctr"/>
          <a:lstStyle>
            <a:lvl1pPr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eaLnBrk="1" fontAlgn="ctr" hangingPunct="1">
              <a:defRPr/>
            </a:pPr>
            <a:r>
              <a:rPr lang="ja-JP" altLang="en-US" dirty="0">
                <a:solidFill>
                  <a:srgbClr val="FFFFFF"/>
                </a:solidFill>
              </a:rPr>
              <a:t>製</a:t>
            </a:r>
            <a:r>
              <a:rPr lang="ja-JP" altLang="en-US" dirty="0" smtClean="0">
                <a:solidFill>
                  <a:srgbClr val="FFFFFF"/>
                </a:solidFill>
              </a:rPr>
              <a:t>品</a:t>
            </a:r>
            <a:r>
              <a:rPr lang="ja-JP" altLang="en-US" dirty="0">
                <a:solidFill>
                  <a:srgbClr val="FFFFFF"/>
                </a:solidFill>
              </a:rPr>
              <a:t>テスト</a:t>
            </a:r>
            <a:r>
              <a:rPr lang="ja-JP" altLang="en-US" dirty="0" smtClean="0">
                <a:solidFill>
                  <a:srgbClr val="FFFFFF"/>
                </a:solidFill>
              </a:rPr>
              <a:t>実績</a:t>
            </a:r>
            <a:r>
              <a:rPr lang="ja-JP" altLang="en-US" dirty="0" smtClean="0">
                <a:solidFill>
                  <a:srgbClr val="FFFFFF"/>
                </a:solidFill>
              </a:rPr>
              <a:t>　</a:t>
            </a:r>
            <a:endParaRPr lang="zh-CN" altLang="en-US" dirty="0" smtClean="0">
              <a:solidFill>
                <a:srgbClr val="FFFFFF"/>
              </a:solidFill>
            </a:endParaRPr>
          </a:p>
        </p:txBody>
      </p:sp>
      <p:sp>
        <p:nvSpPr>
          <p:cNvPr id="37" name="Rounded Rectangle 5"/>
          <p:cNvSpPr>
            <a:spLocks noChangeArrowheads="1"/>
          </p:cNvSpPr>
          <p:nvPr/>
        </p:nvSpPr>
        <p:spPr bwMode="auto">
          <a:xfrm>
            <a:off x="5220072" y="1623378"/>
            <a:ext cx="2592288" cy="2878732"/>
          </a:xfrm>
          <a:prstGeom prst="roundRect">
            <a:avLst>
              <a:gd name="adj" fmla="val 16667"/>
            </a:avLst>
          </a:prstGeom>
          <a:gradFill rotWithShape="1">
            <a:gsLst>
              <a:gs pos="0">
                <a:srgbClr val="FFFFFF"/>
              </a:gs>
              <a:gs pos="100000">
                <a:srgbClr val="C8C8C8"/>
              </a:gs>
            </a:gsLst>
            <a:lin ang="5400000" scaled="1"/>
          </a:gradFill>
          <a:ln w="9525">
            <a:solidFill>
              <a:srgbClr val="505050"/>
            </a:solidFill>
            <a:round/>
            <a:headEnd/>
            <a:tailEnd/>
          </a:ln>
        </p:spPr>
        <p:txBody>
          <a:bodyPr wrap="none"/>
          <a:lstStyle>
            <a:lvl1pPr>
              <a:lnSpc>
                <a:spcPct val="95000"/>
              </a:lnSpc>
              <a:spcBef>
                <a:spcPct val="20000"/>
              </a:spcBef>
              <a:spcAft>
                <a:spcPct val="10000"/>
              </a:spcAft>
              <a:buClr>
                <a:srgbClr val="A30B1A"/>
              </a:buClr>
              <a:buFont typeface="Wingdings" panose="05000000000000000000" pitchFamily="2" charset="2"/>
              <a:buChar char="n"/>
              <a:defRPr sz="24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sz="20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sz="16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4pPr>
            <a:lvl5pPr marL="2057400" indent="-228600">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9pPr>
          </a:lstStyle>
          <a:p>
            <a:pPr>
              <a:lnSpc>
                <a:spcPct val="100000"/>
              </a:lnSpc>
              <a:spcBef>
                <a:spcPct val="0"/>
              </a:spcBef>
              <a:spcAft>
                <a:spcPct val="0"/>
              </a:spcAft>
              <a:buClrTx/>
              <a:buFont typeface="Wingdings" panose="05000000000000000000" pitchFamily="2" charset="2"/>
              <a:buNone/>
            </a:pPr>
            <a:r>
              <a:rPr kumimoji="0" lang="ja-JP" altLang="en-GB" sz="1800" b="1" dirty="0"/>
              <a:t>　</a:t>
            </a:r>
          </a:p>
          <a:p>
            <a:pPr>
              <a:lnSpc>
                <a:spcPts val="1700"/>
              </a:lnSpc>
              <a:spcBef>
                <a:spcPct val="0"/>
              </a:spcBef>
              <a:spcAft>
                <a:spcPct val="0"/>
              </a:spcAft>
              <a:buClrTx/>
              <a:buNone/>
            </a:pPr>
            <a:endParaRPr kumimoji="0" lang="en-US" altLang="ja-JP" sz="1800" b="1" dirty="0" smtClean="0"/>
          </a:p>
          <a:p>
            <a:pPr>
              <a:lnSpc>
                <a:spcPts val="1700"/>
              </a:lnSpc>
              <a:spcBef>
                <a:spcPct val="0"/>
              </a:spcBef>
              <a:spcAft>
                <a:spcPct val="0"/>
              </a:spcAft>
              <a:buClrTx/>
              <a:buNone/>
            </a:pPr>
            <a:r>
              <a:rPr kumimoji="0" lang="ja-JP" altLang="en-GB" sz="1800" b="1" dirty="0" smtClean="0"/>
              <a:t>◆</a:t>
            </a:r>
            <a:r>
              <a:rPr kumimoji="0" lang="en-US" altLang="ja-JP" sz="1800" b="1" dirty="0" smtClean="0"/>
              <a:t>Inline XBRL TRR</a:t>
            </a:r>
          </a:p>
          <a:p>
            <a:pPr>
              <a:lnSpc>
                <a:spcPts val="1700"/>
              </a:lnSpc>
              <a:spcBef>
                <a:spcPct val="0"/>
              </a:spcBef>
              <a:spcAft>
                <a:spcPct val="0"/>
              </a:spcAft>
              <a:buClrTx/>
              <a:buNone/>
            </a:pPr>
            <a:endParaRPr kumimoji="0" lang="en-US" altLang="ja-JP" sz="1800" b="1" dirty="0" smtClean="0"/>
          </a:p>
          <a:p>
            <a:pPr>
              <a:lnSpc>
                <a:spcPts val="1700"/>
              </a:lnSpc>
              <a:spcBef>
                <a:spcPct val="0"/>
              </a:spcBef>
              <a:spcAft>
                <a:spcPct val="0"/>
              </a:spcAft>
              <a:buClrTx/>
              <a:buNone/>
            </a:pPr>
            <a:r>
              <a:rPr kumimoji="0" lang="ja-JP" altLang="en-GB" sz="1800" b="1" dirty="0" smtClean="0"/>
              <a:t>◆ </a:t>
            </a:r>
            <a:r>
              <a:rPr kumimoji="0" lang="en-US" altLang="ja-JP" sz="1800" b="1" dirty="0" smtClean="0"/>
              <a:t>SRCD</a:t>
            </a:r>
          </a:p>
          <a:p>
            <a:pPr>
              <a:lnSpc>
                <a:spcPts val="1700"/>
              </a:lnSpc>
              <a:spcBef>
                <a:spcPct val="0"/>
              </a:spcBef>
              <a:spcAft>
                <a:spcPct val="0"/>
              </a:spcAft>
              <a:buClrTx/>
              <a:buFont typeface="Wingdings" panose="05000000000000000000" pitchFamily="2" charset="2"/>
              <a:buNone/>
            </a:pPr>
            <a:endParaRPr kumimoji="0" lang="en-US" altLang="ja-JP" sz="1800" b="1" dirty="0" smtClean="0"/>
          </a:p>
          <a:p>
            <a:pPr>
              <a:lnSpc>
                <a:spcPts val="1700"/>
              </a:lnSpc>
              <a:spcBef>
                <a:spcPct val="0"/>
              </a:spcBef>
              <a:spcAft>
                <a:spcPct val="0"/>
              </a:spcAft>
              <a:buClrTx/>
              <a:buNone/>
            </a:pPr>
            <a:r>
              <a:rPr kumimoji="0" lang="ja-JP" altLang="en-GB" sz="1800" b="1" dirty="0" smtClean="0"/>
              <a:t>◆ </a:t>
            </a:r>
            <a:r>
              <a:rPr kumimoji="0" lang="en-US" altLang="ja-JP" sz="1800" b="1" dirty="0" smtClean="0"/>
              <a:t>USGAAP</a:t>
            </a:r>
          </a:p>
          <a:p>
            <a:pPr>
              <a:lnSpc>
                <a:spcPts val="1700"/>
              </a:lnSpc>
              <a:spcBef>
                <a:spcPct val="0"/>
              </a:spcBef>
              <a:spcAft>
                <a:spcPct val="0"/>
              </a:spcAft>
              <a:buClrTx/>
              <a:buNone/>
            </a:pPr>
            <a:endParaRPr kumimoji="0" lang="en-US" altLang="ja-JP" sz="1800" b="1" dirty="0"/>
          </a:p>
          <a:p>
            <a:pPr>
              <a:lnSpc>
                <a:spcPts val="1700"/>
              </a:lnSpc>
              <a:spcBef>
                <a:spcPct val="0"/>
              </a:spcBef>
              <a:spcAft>
                <a:spcPct val="0"/>
              </a:spcAft>
              <a:buClrTx/>
              <a:buNone/>
            </a:pPr>
            <a:r>
              <a:rPr kumimoji="0" lang="ja-JP" altLang="en-GB" sz="1800" b="1" dirty="0"/>
              <a:t>◆ </a:t>
            </a:r>
            <a:r>
              <a:rPr kumimoji="0" lang="en-US" altLang="ja-JP" sz="1800" b="1" dirty="0" smtClean="0"/>
              <a:t>Streaming API</a:t>
            </a:r>
          </a:p>
          <a:p>
            <a:pPr>
              <a:lnSpc>
                <a:spcPts val="1700"/>
              </a:lnSpc>
              <a:spcBef>
                <a:spcPct val="0"/>
              </a:spcBef>
              <a:spcAft>
                <a:spcPct val="0"/>
              </a:spcAft>
              <a:buClrTx/>
              <a:buNone/>
            </a:pPr>
            <a:endParaRPr kumimoji="0" lang="en-US" altLang="ja-JP" sz="1800" b="1" dirty="0"/>
          </a:p>
          <a:p>
            <a:pPr>
              <a:lnSpc>
                <a:spcPts val="1700"/>
              </a:lnSpc>
              <a:spcBef>
                <a:spcPct val="0"/>
              </a:spcBef>
              <a:spcAft>
                <a:spcPct val="0"/>
              </a:spcAft>
              <a:buClrTx/>
              <a:buNone/>
            </a:pPr>
            <a:r>
              <a:rPr kumimoji="0" lang="ja-JP" altLang="en-GB" sz="1800" b="1" dirty="0" smtClean="0"/>
              <a:t>◆</a:t>
            </a:r>
            <a:r>
              <a:rPr kumimoji="0" lang="en-US" altLang="ja-JP" sz="1800" b="1" dirty="0"/>
              <a:t> </a:t>
            </a:r>
            <a:r>
              <a:rPr kumimoji="0" lang="en-US" altLang="ja-JP" sz="1800" b="1" dirty="0" smtClean="0"/>
              <a:t>XMLSS Previewer</a:t>
            </a:r>
          </a:p>
          <a:p>
            <a:pPr>
              <a:lnSpc>
                <a:spcPts val="1700"/>
              </a:lnSpc>
              <a:spcBef>
                <a:spcPct val="0"/>
              </a:spcBef>
              <a:spcAft>
                <a:spcPct val="0"/>
              </a:spcAft>
              <a:buClrTx/>
              <a:buNone/>
            </a:pPr>
            <a:endParaRPr kumimoji="0" lang="en-US" altLang="ja-JP" sz="1800" b="1" dirty="0" smtClean="0"/>
          </a:p>
          <a:p>
            <a:pPr>
              <a:lnSpc>
                <a:spcPts val="1700"/>
              </a:lnSpc>
              <a:spcBef>
                <a:spcPct val="0"/>
              </a:spcBef>
              <a:spcAft>
                <a:spcPct val="0"/>
              </a:spcAft>
              <a:buClrTx/>
              <a:buNone/>
            </a:pPr>
            <a:endParaRPr kumimoji="0" lang="en-US" altLang="ja-JP" sz="1800" b="1" dirty="0"/>
          </a:p>
          <a:p>
            <a:pPr>
              <a:lnSpc>
                <a:spcPct val="100000"/>
              </a:lnSpc>
              <a:spcBef>
                <a:spcPct val="0"/>
              </a:spcBef>
              <a:spcAft>
                <a:spcPct val="0"/>
              </a:spcAft>
              <a:buClrTx/>
              <a:buNone/>
            </a:pPr>
            <a:endParaRPr kumimoji="0" lang="en-US" altLang="ja-JP" sz="1800" b="1" dirty="0"/>
          </a:p>
          <a:p>
            <a:pPr>
              <a:lnSpc>
                <a:spcPct val="100000"/>
              </a:lnSpc>
              <a:spcBef>
                <a:spcPct val="0"/>
              </a:spcBef>
              <a:spcAft>
                <a:spcPct val="0"/>
              </a:spcAft>
              <a:buClrTx/>
              <a:buFont typeface="Wingdings" panose="05000000000000000000" pitchFamily="2" charset="2"/>
              <a:buNone/>
            </a:pPr>
            <a:endParaRPr lang="en-US" altLang="ja-JP" dirty="0" smtClean="0"/>
          </a:p>
          <a:p>
            <a:pPr>
              <a:lnSpc>
                <a:spcPct val="100000"/>
              </a:lnSpc>
              <a:spcBef>
                <a:spcPct val="0"/>
              </a:spcBef>
              <a:spcAft>
                <a:spcPct val="0"/>
              </a:spcAft>
              <a:buClrTx/>
              <a:buFont typeface="Wingdings" panose="05000000000000000000" pitchFamily="2" charset="2"/>
              <a:buNone/>
            </a:pPr>
            <a:endParaRPr kumimoji="0" lang="en-US" altLang="ja-JP" sz="1800" b="1" dirty="0" smtClean="0"/>
          </a:p>
          <a:p>
            <a:pPr>
              <a:lnSpc>
                <a:spcPct val="100000"/>
              </a:lnSpc>
              <a:spcBef>
                <a:spcPct val="0"/>
              </a:spcBef>
              <a:spcAft>
                <a:spcPct val="0"/>
              </a:spcAft>
              <a:buClrTx/>
              <a:buFont typeface="Wingdings" panose="05000000000000000000" pitchFamily="2" charset="2"/>
              <a:buNone/>
            </a:pPr>
            <a:r>
              <a:rPr kumimoji="0" lang="ja-JP" altLang="en-US" sz="1800" b="1" dirty="0" smtClean="0">
                <a:solidFill>
                  <a:schemeClr val="tx1"/>
                </a:solidFill>
              </a:rPr>
              <a:t> </a:t>
            </a:r>
            <a:endParaRPr kumimoji="0" lang="en-US" altLang="zh-CN" sz="1800" b="1" dirty="0">
              <a:solidFill>
                <a:schemeClr val="tx1"/>
              </a:solidFill>
            </a:endParaRPr>
          </a:p>
        </p:txBody>
      </p:sp>
      <p:sp>
        <p:nvSpPr>
          <p:cNvPr id="38" name="Rounded Rectangle 6"/>
          <p:cNvSpPr>
            <a:spLocks noChangeArrowheads="1"/>
          </p:cNvSpPr>
          <p:nvPr/>
        </p:nvSpPr>
        <p:spPr bwMode="auto">
          <a:xfrm>
            <a:off x="5220072" y="1623377"/>
            <a:ext cx="2303934" cy="360363"/>
          </a:xfrm>
          <a:prstGeom prst="roundRect">
            <a:avLst>
              <a:gd name="adj" fmla="val 16667"/>
            </a:avLst>
          </a:prstGeom>
          <a:gradFill rotWithShape="1">
            <a:gsLst>
              <a:gs pos="0">
                <a:srgbClr val="333366"/>
              </a:gs>
              <a:gs pos="100000">
                <a:srgbClr val="9999CC"/>
              </a:gs>
            </a:gsLst>
            <a:lin ang="16200000" scaled="1"/>
          </a:gradFill>
          <a:ln w="9525">
            <a:noFill/>
            <a:round/>
            <a:headEnd/>
            <a:tailEnd/>
          </a:ln>
          <a:effectLst>
            <a:outerShdw blurRad="63500" dist="20000" dir="5400000" rotWithShape="0">
              <a:srgbClr val="000000">
                <a:alpha val="37999"/>
              </a:srgbClr>
            </a:outerShdw>
          </a:effectLst>
        </p:spPr>
        <p:txBody>
          <a:bodyPr anchor="ctr"/>
          <a:lstStyle>
            <a:lvl1pPr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lgn="ctr" eaLnBrk="0" hangingPunct="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algn="ctr" eaLnBrk="0" fontAlgn="ctr"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eaLnBrk="1" fontAlgn="ctr" hangingPunct="1">
              <a:defRPr/>
            </a:pPr>
            <a:r>
              <a:rPr lang="ja-JP" altLang="en-US" dirty="0" smtClean="0">
                <a:solidFill>
                  <a:srgbClr val="FFFFFF"/>
                </a:solidFill>
              </a:rPr>
              <a:t>テスト作成実績</a:t>
            </a:r>
            <a:r>
              <a:rPr lang="ja-JP" altLang="en-US" dirty="0" smtClean="0">
                <a:solidFill>
                  <a:srgbClr val="FFFFFF"/>
                </a:solidFill>
              </a:rPr>
              <a:t>　</a:t>
            </a:r>
            <a:endParaRPr lang="zh-CN" altLang="en-US" dirty="0" smtClean="0">
              <a:solidFill>
                <a:srgbClr val="FFFFFF"/>
              </a:solidFill>
            </a:endParaRPr>
          </a:p>
        </p:txBody>
      </p:sp>
      <p:sp>
        <p:nvSpPr>
          <p:cNvPr id="2" name="文本框 1"/>
          <p:cNvSpPr txBox="1"/>
          <p:nvPr/>
        </p:nvSpPr>
        <p:spPr>
          <a:xfrm>
            <a:off x="247892" y="896154"/>
            <a:ext cx="7122463" cy="523220"/>
          </a:xfrm>
          <a:prstGeom prst="rect">
            <a:avLst/>
          </a:prstGeom>
          <a:noFill/>
        </p:spPr>
        <p:txBody>
          <a:bodyPr wrap="none" rtlCol="0">
            <a:spAutoFit/>
          </a:bodyPr>
          <a:lstStyle/>
          <a:p>
            <a:r>
              <a:rPr lang="ja-JP" altLang="en-US" sz="2800" dirty="0" smtClean="0"/>
              <a:t>二年半間、参加したテスト項目が以下の通る。</a:t>
            </a:r>
            <a:endParaRPr lang="en-US" altLang="ja-JP" sz="2800" dirty="0" smtClean="0"/>
          </a:p>
        </p:txBody>
      </p:sp>
      <p:sp>
        <p:nvSpPr>
          <p:cNvPr id="43" name="AutoShape 64"/>
          <p:cNvSpPr>
            <a:spLocks noChangeArrowheads="1"/>
          </p:cNvSpPr>
          <p:nvPr/>
        </p:nvSpPr>
        <p:spPr bwMode="gray">
          <a:xfrm>
            <a:off x="169863" y="4797946"/>
            <a:ext cx="4330129" cy="1584176"/>
          </a:xfrm>
          <a:prstGeom prst="wedgeRoundRectCallout">
            <a:avLst>
              <a:gd name="adj1" fmla="val -13983"/>
              <a:gd name="adj2" fmla="val -131643"/>
              <a:gd name="adj3" fmla="val 16667"/>
            </a:avLst>
          </a:prstGeom>
          <a:solidFill>
            <a:srgbClr val="FFCA7B"/>
          </a:solidFill>
          <a:ln>
            <a:noFill/>
          </a:ln>
          <a:effectLst>
            <a:prstShdw prst="shdw17" dist="17961" dir="2700000">
              <a:srgbClr val="99794A">
                <a:alpha val="50000"/>
              </a:srgbClr>
            </a:prstShdw>
          </a:effectLst>
          <a:extLst>
            <a:ext uri="{91240B29-F687-4F45-9708-019B960494DF}">
              <a14:hiddenLine xmlns:a14="http://schemas.microsoft.com/office/drawing/2010/main" w="9525" algn="ctr">
                <a:solidFill>
                  <a:srgbClr val="505050"/>
                </a:solidFill>
                <a:miter lim="800000"/>
                <a:headEnd/>
                <a:tailEnd/>
              </a14:hiddenLine>
            </a:ext>
          </a:extLst>
        </p:spPr>
        <p:txBody>
          <a:bodyPr anchor="ctr"/>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eaLnBrk="1" hangingPunct="1"/>
            <a:r>
              <a:rPr lang="en-US" altLang="ja-JP" dirty="0" err="1" smtClean="0"/>
              <a:t>XWand</a:t>
            </a:r>
            <a:r>
              <a:rPr lang="en-US" altLang="ja-JP" dirty="0" smtClean="0"/>
              <a:t> V13.</a:t>
            </a:r>
            <a:r>
              <a:rPr lang="en-US" altLang="zh-CN" dirty="0" smtClean="0"/>
              <a:t>x</a:t>
            </a:r>
            <a:r>
              <a:rPr lang="ja-JP" altLang="en-US" dirty="0" smtClean="0"/>
              <a:t>のテスト環境：</a:t>
            </a:r>
            <a:endParaRPr lang="en-US" altLang="ja-JP" dirty="0" smtClean="0"/>
          </a:p>
          <a:p>
            <a:pPr eaLnBrk="1" hangingPunct="1"/>
            <a:r>
              <a:rPr lang="en-US" altLang="ja-JP" dirty="0" smtClean="0"/>
              <a:t>Windows</a:t>
            </a:r>
            <a:r>
              <a:rPr lang="ja-JP" altLang="en-US" dirty="0" smtClean="0"/>
              <a:t>、</a:t>
            </a:r>
            <a:r>
              <a:rPr lang="en-US" altLang="ja-JP" dirty="0" smtClean="0"/>
              <a:t>Linux</a:t>
            </a:r>
            <a:r>
              <a:rPr lang="ja-JP" altLang="en-US" dirty="0" smtClean="0"/>
              <a:t>、</a:t>
            </a:r>
            <a:r>
              <a:rPr lang="en-US" altLang="ja-JP" dirty="0" smtClean="0"/>
              <a:t>Solaris</a:t>
            </a:r>
          </a:p>
          <a:p>
            <a:pPr eaLnBrk="1" hangingPunct="1"/>
            <a:r>
              <a:rPr lang="ja-JP" altLang="en-US" dirty="0" smtClean="0"/>
              <a:t>運用技術</a:t>
            </a:r>
            <a:r>
              <a:rPr lang="ja-JP" altLang="en-US" dirty="0"/>
              <a:t>：</a:t>
            </a:r>
            <a:r>
              <a:rPr lang="ja-JP" altLang="en-US" dirty="0" smtClean="0"/>
              <a:t>バッチとシェル</a:t>
            </a:r>
            <a:endParaRPr lang="en-US" altLang="ja-JP" dirty="0" smtClean="0"/>
          </a:p>
          <a:p>
            <a:pPr eaLnBrk="1" hangingPunct="1"/>
            <a:r>
              <a:rPr lang="ja-JP" altLang="en-US" dirty="0"/>
              <a:t>作</a:t>
            </a:r>
            <a:r>
              <a:rPr lang="ja-JP" altLang="en-US" dirty="0" smtClean="0"/>
              <a:t>った件数：</a:t>
            </a:r>
            <a:r>
              <a:rPr lang="en-US" altLang="ja-JP" dirty="0" smtClean="0"/>
              <a:t>9</a:t>
            </a:r>
            <a:r>
              <a:rPr lang="ja-JP" altLang="en-US" dirty="0" smtClean="0"/>
              <a:t>件</a:t>
            </a:r>
            <a:endParaRPr lang="en-US" altLang="ja-JP" dirty="0"/>
          </a:p>
          <a:p>
            <a:pPr eaLnBrk="1" hangingPunct="1"/>
            <a:r>
              <a:rPr lang="ja-JP" altLang="en-US" dirty="0" smtClean="0"/>
              <a:t>担当モジュール：</a:t>
            </a:r>
            <a:r>
              <a:rPr lang="en-US" altLang="ja-JP" dirty="0" smtClean="0"/>
              <a:t>Table </a:t>
            </a:r>
            <a:r>
              <a:rPr lang="en-US" altLang="ja-JP" dirty="0" err="1" smtClean="0"/>
              <a:t>Linkbase</a:t>
            </a:r>
            <a:r>
              <a:rPr lang="ja-JP" altLang="en-US" dirty="0" smtClean="0"/>
              <a:t>操作確認</a:t>
            </a:r>
            <a:endParaRPr lang="en-US" altLang="ja-JP" dirty="0" smtClean="0"/>
          </a:p>
        </p:txBody>
      </p:sp>
      <p:sp>
        <p:nvSpPr>
          <p:cNvPr id="45" name="AutoShape 64"/>
          <p:cNvSpPr>
            <a:spLocks noChangeArrowheads="1"/>
          </p:cNvSpPr>
          <p:nvPr/>
        </p:nvSpPr>
        <p:spPr bwMode="gray">
          <a:xfrm flipH="1">
            <a:off x="4777746" y="4797946"/>
            <a:ext cx="4258749" cy="1584176"/>
          </a:xfrm>
          <a:prstGeom prst="wedgeRoundRectCallout">
            <a:avLst>
              <a:gd name="adj1" fmla="val -13983"/>
              <a:gd name="adj2" fmla="val -131643"/>
              <a:gd name="adj3" fmla="val 16667"/>
            </a:avLst>
          </a:prstGeom>
          <a:solidFill>
            <a:srgbClr val="FFCA7B"/>
          </a:solidFill>
          <a:ln>
            <a:noFill/>
          </a:ln>
          <a:effectLst>
            <a:prstShdw prst="shdw17" dist="17961" dir="2700000">
              <a:srgbClr val="99794A">
                <a:alpha val="50000"/>
              </a:srgbClr>
            </a:prstShdw>
          </a:effectLst>
          <a:extLst>
            <a:ext uri="{91240B29-F687-4F45-9708-019B960494DF}">
              <a14:hiddenLine xmlns:a14="http://schemas.microsoft.com/office/drawing/2010/main" w="9525" algn="ctr">
                <a:solidFill>
                  <a:srgbClr val="505050"/>
                </a:solidFill>
                <a:miter lim="800000"/>
                <a:headEnd/>
                <a:tailEnd/>
              </a14:hiddenLine>
            </a:ext>
          </a:extLst>
        </p:spPr>
        <p:txBody>
          <a:bodyPr anchor="ctr"/>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eaLnBrk="1" hangingPunct="1"/>
            <a:r>
              <a:rPr lang="ja-JP" altLang="en-US" dirty="0" smtClean="0"/>
              <a:t>運用技術：</a:t>
            </a:r>
            <a:r>
              <a:rPr lang="en-US" altLang="ja-JP" dirty="0" smtClean="0"/>
              <a:t>JUnit</a:t>
            </a:r>
            <a:r>
              <a:rPr lang="ja-JP" altLang="en-US" dirty="0" smtClean="0"/>
              <a:t>と</a:t>
            </a:r>
            <a:r>
              <a:rPr lang="en-US" altLang="ja-JP" dirty="0" err="1" smtClean="0"/>
              <a:t>NUnit</a:t>
            </a:r>
            <a:endParaRPr lang="en-US" altLang="ja-JP" dirty="0" smtClean="0"/>
          </a:p>
          <a:p>
            <a:pPr eaLnBrk="1" hangingPunct="1"/>
            <a:r>
              <a:rPr lang="ja-JP" altLang="en-US" dirty="0" smtClean="0"/>
              <a:t>コーディーグ：</a:t>
            </a:r>
            <a:r>
              <a:rPr lang="en-US" altLang="ja-JP" dirty="0" smtClean="0"/>
              <a:t>33k</a:t>
            </a:r>
          </a:p>
          <a:p>
            <a:pPr eaLnBrk="1" hangingPunct="1"/>
            <a:r>
              <a:rPr lang="ja-JP" altLang="en-US" dirty="0" smtClean="0"/>
              <a:t>コンテンツ件数：約</a:t>
            </a:r>
            <a:r>
              <a:rPr lang="en-US" altLang="ja-JP" dirty="0" smtClean="0"/>
              <a:t>400</a:t>
            </a:r>
            <a:r>
              <a:rPr lang="ja-JP" altLang="en-US" dirty="0" smtClean="0"/>
              <a:t>件</a:t>
            </a:r>
            <a:endParaRPr lang="en-US" altLang="ja-JP" dirty="0" smtClean="0"/>
          </a:p>
          <a:p>
            <a:pPr eaLnBrk="1" hangingPunct="1"/>
            <a:r>
              <a:rPr lang="ja-JP" altLang="en-US" dirty="0" smtClean="0"/>
              <a:t>担当</a:t>
            </a:r>
            <a:r>
              <a:rPr lang="ja-JP" altLang="en-US" dirty="0"/>
              <a:t>モジュー</a:t>
            </a:r>
            <a:r>
              <a:rPr lang="ja-JP" altLang="en-US" dirty="0" smtClean="0"/>
              <a:t>ル：</a:t>
            </a:r>
            <a:r>
              <a:rPr lang="en-US" altLang="ja-JP" dirty="0" smtClean="0"/>
              <a:t>Streaming</a:t>
            </a:r>
            <a:r>
              <a:rPr lang="ja-JP" altLang="en-US" dirty="0" smtClean="0"/>
              <a:t>と</a:t>
            </a:r>
            <a:r>
              <a:rPr lang="en-US" altLang="ja-JP" dirty="0" smtClean="0"/>
              <a:t>XMLSS</a:t>
            </a:r>
            <a:endParaRPr lang="ja-JP" altLang="en-US" dirty="0"/>
          </a:p>
        </p:txBody>
      </p:sp>
    </p:spTree>
    <p:extLst>
      <p:ext uri="{BB962C8B-B14F-4D97-AF65-F5344CB8AC3E}">
        <p14:creationId xmlns:p14="http://schemas.microsoft.com/office/powerpoint/2010/main" val="4118630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ja-JP" b="1" dirty="0" smtClean="0"/>
              <a:t>4</a:t>
            </a:r>
            <a:r>
              <a:rPr lang="en-US" altLang="ja-JP" b="1" dirty="0"/>
              <a:t> </a:t>
            </a:r>
            <a:r>
              <a:rPr lang="ja-JP" altLang="en-US" b="1" dirty="0" smtClean="0"/>
              <a:t>作業に関する課題</a:t>
            </a:r>
            <a:r>
              <a:rPr lang="en-US" altLang="ja-JP" b="1" dirty="0" smtClean="0"/>
              <a:t> </a:t>
            </a:r>
            <a:endParaRPr lang="ja-JP" altLang="en-US" b="1" dirty="0" smtClean="0"/>
          </a:p>
        </p:txBody>
      </p:sp>
      <p:sp>
        <p:nvSpPr>
          <p:cNvPr id="18435" name="Rectangle 3"/>
          <p:cNvSpPr>
            <a:spLocks noChangeArrowheads="1"/>
          </p:cNvSpPr>
          <p:nvPr/>
        </p:nvSpPr>
        <p:spPr bwMode="gray">
          <a:xfrm>
            <a:off x="4643438" y="1846263"/>
            <a:ext cx="4392612" cy="3887786"/>
          </a:xfrm>
          <a:prstGeom prst="rect">
            <a:avLst/>
          </a:prstGeom>
          <a:gradFill rotWithShape="1">
            <a:gsLst>
              <a:gs pos="0">
                <a:srgbClr val="EFF4FF"/>
              </a:gs>
              <a:gs pos="100000">
                <a:srgbClr val="CCDAFF"/>
              </a:gs>
            </a:gsLst>
            <a:lin ang="5400000" scaled="1"/>
          </a:gradFill>
          <a:ln w="9525" algn="ctr">
            <a:solidFill>
              <a:srgbClr val="365188"/>
            </a:solidFill>
            <a:miter lim="800000"/>
            <a:headEnd/>
            <a:tailEnd/>
          </a:ln>
          <a:effectLst>
            <a:prstShdw prst="shdw17" dist="17961" dir="2700000">
              <a:srgbClr val="203152">
                <a:alpha val="50000"/>
              </a:srgbClr>
            </a:prstShdw>
          </a:effectLst>
        </p:spPr>
        <p:txBody>
          <a:bodyPr wrap="none"/>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2000" b="1" u="sng" dirty="0"/>
              <a:t>作</a:t>
            </a:r>
            <a:r>
              <a:rPr lang="ja-JP" altLang="en-US" sz="2000" b="1" u="sng" dirty="0" smtClean="0"/>
              <a:t>業</a:t>
            </a:r>
            <a:r>
              <a:rPr lang="ja-JP" altLang="en-US" sz="2000" b="1" u="sng" dirty="0"/>
              <a:t>連</a:t>
            </a:r>
            <a:r>
              <a:rPr lang="ja-JP" altLang="en-US" sz="2000" b="1" u="sng" dirty="0" smtClean="0"/>
              <a:t>絡につい</a:t>
            </a:r>
            <a:r>
              <a:rPr lang="ja-JP" altLang="en-US" sz="2000" b="1" u="sng" dirty="0"/>
              <a:t>て</a:t>
            </a:r>
            <a:endParaRPr lang="ja-JP" altLang="en-US" sz="2000" b="1" u="sng" dirty="0"/>
          </a:p>
        </p:txBody>
      </p:sp>
      <p:sp>
        <p:nvSpPr>
          <p:cNvPr id="18436" name="Rectangle 4"/>
          <p:cNvSpPr>
            <a:spLocks noChangeArrowheads="1"/>
          </p:cNvSpPr>
          <p:nvPr/>
        </p:nvSpPr>
        <p:spPr bwMode="gray">
          <a:xfrm>
            <a:off x="107950" y="1846262"/>
            <a:ext cx="4394200" cy="3887787"/>
          </a:xfrm>
          <a:prstGeom prst="rect">
            <a:avLst/>
          </a:prstGeom>
          <a:gradFill rotWithShape="1">
            <a:gsLst>
              <a:gs pos="0">
                <a:srgbClr val="EFF4FF"/>
              </a:gs>
              <a:gs pos="100000">
                <a:srgbClr val="CCDAFF"/>
              </a:gs>
            </a:gsLst>
            <a:lin ang="5400000" scaled="1"/>
          </a:gradFill>
          <a:ln w="9525" algn="ctr">
            <a:solidFill>
              <a:srgbClr val="365188"/>
            </a:solidFill>
            <a:miter lim="800000"/>
            <a:headEnd/>
            <a:tailEnd/>
          </a:ln>
          <a:effectLst>
            <a:prstShdw prst="shdw17" dist="17961" dir="2700000">
              <a:srgbClr val="203152">
                <a:alpha val="50000"/>
              </a:srgbClr>
            </a:prstShdw>
          </a:effectLst>
        </p:spPr>
        <p:txBody>
          <a:bodyPr wrap="none"/>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algn="ctr" eaLnBrk="1" hangingPunct="1"/>
            <a:r>
              <a:rPr lang="en-US" altLang="ja-JP" sz="2000" b="1" u="sng" dirty="0" smtClean="0"/>
              <a:t>XBRL</a:t>
            </a:r>
            <a:r>
              <a:rPr lang="ja-JP" altLang="en-US" sz="2000" b="1" u="sng" dirty="0" smtClean="0"/>
              <a:t>規範について</a:t>
            </a:r>
            <a:endParaRPr lang="ja-JP" altLang="en-US" sz="2000" b="1" u="sng" dirty="0"/>
          </a:p>
        </p:txBody>
      </p:sp>
      <p:sp>
        <p:nvSpPr>
          <p:cNvPr id="18438" name="Text Box 8"/>
          <p:cNvSpPr txBox="1">
            <a:spLocks noChangeArrowheads="1"/>
          </p:cNvSpPr>
          <p:nvPr/>
        </p:nvSpPr>
        <p:spPr bwMode="gray">
          <a:xfrm>
            <a:off x="4932363" y="2278063"/>
            <a:ext cx="3527425" cy="366712"/>
          </a:xfrm>
          <a:prstGeom prst="rect">
            <a:avLst/>
          </a:prstGeom>
          <a:noFill/>
          <a:ln>
            <a:noFill/>
          </a:ln>
          <a:effectLst>
            <a:prstShdw prst="shdw17" dist="17961" dir="2700000">
              <a:srgbClr val="999999">
                <a:alpha val="50000"/>
              </a:srgbClr>
            </a:prstShdw>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Lst>
        </p:spPr>
        <p:txBody>
          <a:bodyPr>
            <a:spAutoFit/>
          </a:bodyPr>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eaLnBrk="1" hangingPunct="1">
              <a:spcBef>
                <a:spcPct val="50000"/>
              </a:spcBef>
            </a:pPr>
            <a:endParaRPr lang="ja-JP" altLang="en-US"/>
          </a:p>
        </p:txBody>
      </p:sp>
      <p:sp>
        <p:nvSpPr>
          <p:cNvPr id="18439" name="Text Box 10"/>
          <p:cNvSpPr txBox="1">
            <a:spLocks noChangeArrowheads="1"/>
          </p:cNvSpPr>
          <p:nvPr/>
        </p:nvSpPr>
        <p:spPr bwMode="gray">
          <a:xfrm>
            <a:off x="71438" y="2303463"/>
            <a:ext cx="4284662" cy="4939814"/>
          </a:xfrm>
          <a:prstGeom prst="rect">
            <a:avLst/>
          </a:prstGeom>
          <a:noFill/>
          <a:ln>
            <a:noFill/>
          </a:ln>
          <a:effectLst>
            <a:prstShdw prst="shdw17" dist="17961" dir="2700000">
              <a:srgbClr val="999999">
                <a:alpha val="50000"/>
              </a:srgbClr>
            </a:prstShdw>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Lst>
        </p:spPr>
        <p:txBody>
          <a:bodyPr>
            <a:spAutoFit/>
          </a:bodyPr>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eaLnBrk="1" hangingPunct="1">
              <a:spcBef>
                <a:spcPct val="50000"/>
              </a:spcBef>
            </a:pPr>
            <a:r>
              <a:rPr lang="ja-JP" altLang="en-US" dirty="0"/>
              <a:t>現状</a:t>
            </a:r>
            <a:r>
              <a:rPr lang="en-US" altLang="ja-JP" dirty="0" smtClean="0"/>
              <a:t>:</a:t>
            </a:r>
          </a:p>
          <a:p>
            <a:pPr eaLnBrk="1" hangingPunct="1">
              <a:spcBef>
                <a:spcPct val="50000"/>
              </a:spcBef>
            </a:pPr>
            <a:r>
              <a:rPr lang="en-US" altLang="ja-JP" dirty="0" smtClean="0"/>
              <a:t> (1)XBRL</a:t>
            </a:r>
            <a:r>
              <a:rPr lang="ja-JP" altLang="en-US" dirty="0" smtClean="0"/>
              <a:t>に関する規範がたくさんある</a:t>
            </a:r>
            <a:r>
              <a:rPr lang="zh-CN" altLang="en-US" dirty="0" smtClean="0"/>
              <a:t>。</a:t>
            </a:r>
            <a:r>
              <a:rPr lang="ja-JP" altLang="en-US" dirty="0" smtClean="0"/>
              <a:t>　　　　　　　　　　　　　　　　　　　　　（</a:t>
            </a:r>
            <a:r>
              <a:rPr lang="en-US" altLang="ja-JP" dirty="0" smtClean="0"/>
              <a:t>2</a:t>
            </a:r>
            <a:r>
              <a:rPr lang="ja-JP" altLang="en-US" dirty="0" smtClean="0"/>
              <a:t>）新たな規範まだ更新している。</a:t>
            </a:r>
            <a:endParaRPr lang="en-US" altLang="ja-JP" dirty="0" smtClean="0"/>
          </a:p>
          <a:p>
            <a:pPr eaLnBrk="1" hangingPunct="1">
              <a:spcBef>
                <a:spcPct val="50000"/>
              </a:spcBef>
            </a:pPr>
            <a:r>
              <a:rPr lang="ja-JP" altLang="en-US" dirty="0"/>
              <a:t>実</a:t>
            </a:r>
            <a:r>
              <a:rPr lang="ja-JP" altLang="en-US" dirty="0" smtClean="0"/>
              <a:t>際：マスターした規範はまた少ない。</a:t>
            </a:r>
            <a:endParaRPr lang="en-US" altLang="ja-JP" dirty="0" smtClean="0"/>
          </a:p>
          <a:p>
            <a:pPr eaLnBrk="1" hangingPunct="1">
              <a:spcBef>
                <a:spcPct val="50000"/>
              </a:spcBef>
            </a:pPr>
            <a:r>
              <a:rPr lang="ja-JP" altLang="en-US" dirty="0"/>
              <a:t>結</a:t>
            </a:r>
            <a:r>
              <a:rPr lang="ja-JP" altLang="en-US" dirty="0" smtClean="0"/>
              <a:t>果：</a:t>
            </a:r>
            <a:endParaRPr lang="en-US" altLang="ja-JP" dirty="0" smtClean="0"/>
          </a:p>
          <a:p>
            <a:pPr eaLnBrk="1" hangingPunct="1">
              <a:spcBef>
                <a:spcPct val="50000"/>
              </a:spcBef>
            </a:pPr>
            <a:r>
              <a:rPr lang="ja-JP" altLang="en-US" dirty="0" smtClean="0"/>
              <a:t>作業をしている時、理解できない規範は時々があったので、質問を聞きながら作業を進めて時間がかかる。</a:t>
            </a:r>
            <a:endParaRPr lang="en-US" altLang="ja-JP" dirty="0" smtClean="0"/>
          </a:p>
          <a:p>
            <a:pPr eaLnBrk="1" hangingPunct="1">
              <a:spcBef>
                <a:spcPct val="50000"/>
              </a:spcBef>
            </a:pPr>
            <a:endParaRPr lang="en-US" altLang="ja-JP" dirty="0" smtClean="0"/>
          </a:p>
          <a:p>
            <a:pPr eaLnBrk="1" hangingPunct="1">
              <a:spcBef>
                <a:spcPct val="50000"/>
              </a:spcBef>
            </a:pPr>
            <a:endParaRPr lang="en-US" altLang="ja-JP" dirty="0" smtClean="0"/>
          </a:p>
          <a:p>
            <a:pPr eaLnBrk="1" hangingPunct="1">
              <a:spcBef>
                <a:spcPct val="50000"/>
              </a:spcBef>
            </a:pPr>
            <a:endParaRPr lang="en-US" altLang="ja-JP" dirty="0" smtClean="0"/>
          </a:p>
          <a:p>
            <a:pPr eaLnBrk="1" hangingPunct="1">
              <a:spcBef>
                <a:spcPct val="50000"/>
              </a:spcBef>
            </a:pPr>
            <a:endParaRPr lang="ja-JP" altLang="en-US" dirty="0"/>
          </a:p>
          <a:p>
            <a:pPr eaLnBrk="1" hangingPunct="1">
              <a:spcBef>
                <a:spcPct val="50000"/>
              </a:spcBef>
            </a:pPr>
            <a:endParaRPr lang="ja-JP" altLang="en-US" b="1" dirty="0"/>
          </a:p>
        </p:txBody>
      </p:sp>
      <p:sp>
        <p:nvSpPr>
          <p:cNvPr id="18442" name="Text Box 13"/>
          <p:cNvSpPr txBox="1">
            <a:spLocks noChangeArrowheads="1"/>
          </p:cNvSpPr>
          <p:nvPr/>
        </p:nvSpPr>
        <p:spPr bwMode="gray">
          <a:xfrm>
            <a:off x="4608513" y="2290763"/>
            <a:ext cx="4284662" cy="3554819"/>
          </a:xfrm>
          <a:prstGeom prst="rect">
            <a:avLst/>
          </a:prstGeom>
          <a:noFill/>
          <a:ln>
            <a:noFill/>
          </a:ln>
          <a:effectLst>
            <a:prstShdw prst="shdw17" dist="17961" dir="2700000">
              <a:srgbClr val="999999">
                <a:alpha val="50000"/>
              </a:srgbClr>
            </a:prstShdw>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Lst>
        </p:spPr>
        <p:txBody>
          <a:bodyPr wrap="square">
            <a:spAutoFit/>
          </a:bodyPr>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eaLnBrk="1" hangingPunct="1">
              <a:spcBef>
                <a:spcPct val="50000"/>
              </a:spcBef>
            </a:pPr>
            <a:r>
              <a:rPr lang="ja-JP" altLang="en-US" dirty="0"/>
              <a:t>現状</a:t>
            </a:r>
            <a:endParaRPr lang="ja-JP" altLang="en-US" dirty="0"/>
          </a:p>
          <a:p>
            <a:pPr eaLnBrk="1" hangingPunct="1">
              <a:spcBef>
                <a:spcPct val="50000"/>
              </a:spcBef>
            </a:pPr>
            <a:r>
              <a:rPr lang="ja-JP" altLang="en-US" dirty="0"/>
              <a:t>作業</a:t>
            </a:r>
            <a:r>
              <a:rPr lang="ja-JP" altLang="en-US" dirty="0" smtClean="0"/>
              <a:t>に</a:t>
            </a:r>
            <a:r>
              <a:rPr lang="ja-JP" altLang="en-US" dirty="0"/>
              <a:t>関</a:t>
            </a:r>
            <a:r>
              <a:rPr lang="ja-JP" altLang="en-US" dirty="0" smtClean="0"/>
              <a:t>する問い合わせがいっぱいある。</a:t>
            </a:r>
            <a:endParaRPr lang="en-US" altLang="ja-JP" dirty="0" smtClean="0"/>
          </a:p>
          <a:p>
            <a:pPr eaLnBrk="1" hangingPunct="1">
              <a:spcBef>
                <a:spcPct val="50000"/>
              </a:spcBef>
            </a:pPr>
            <a:r>
              <a:rPr lang="ja-JP" altLang="en-US" dirty="0"/>
              <a:t>実</a:t>
            </a:r>
            <a:r>
              <a:rPr lang="ja-JP" altLang="en-US" dirty="0" smtClean="0"/>
              <a:t>際：</a:t>
            </a:r>
            <a:endParaRPr lang="en-US" altLang="ja-JP" dirty="0" smtClean="0"/>
          </a:p>
          <a:p>
            <a:pPr eaLnBrk="1" hangingPunct="1">
              <a:spcBef>
                <a:spcPct val="50000"/>
              </a:spcBef>
            </a:pPr>
            <a:r>
              <a:rPr lang="ja-JP" altLang="en-US" dirty="0" smtClean="0"/>
              <a:t>メールと</a:t>
            </a:r>
            <a:r>
              <a:rPr lang="en-US" altLang="ja-JP" dirty="0" smtClean="0"/>
              <a:t>Lync</a:t>
            </a:r>
            <a:r>
              <a:rPr lang="ja-JP" altLang="en-US" dirty="0" smtClean="0"/>
              <a:t>で簡単な連絡は大丈夫ですが、日本語を話しで複雑な連絡はすべてリーダを頼る。</a:t>
            </a:r>
            <a:endParaRPr lang="en-US" altLang="ja-JP" dirty="0" smtClean="0"/>
          </a:p>
          <a:p>
            <a:pPr eaLnBrk="1" hangingPunct="1">
              <a:spcBef>
                <a:spcPct val="50000"/>
              </a:spcBef>
            </a:pPr>
            <a:r>
              <a:rPr lang="ja-JP" altLang="en-US" dirty="0"/>
              <a:t>結</a:t>
            </a:r>
            <a:r>
              <a:rPr lang="ja-JP" altLang="en-US" dirty="0" smtClean="0"/>
              <a:t>果：</a:t>
            </a:r>
            <a:endParaRPr lang="en-US" altLang="ja-JP" dirty="0" smtClean="0"/>
          </a:p>
          <a:p>
            <a:pPr eaLnBrk="1" hangingPunct="1">
              <a:spcBef>
                <a:spcPct val="50000"/>
              </a:spcBef>
            </a:pPr>
            <a:r>
              <a:rPr lang="ja-JP" altLang="en-US" dirty="0"/>
              <a:t>質</a:t>
            </a:r>
            <a:r>
              <a:rPr lang="ja-JP" altLang="en-US" dirty="0" smtClean="0"/>
              <a:t>問があった時、いつもリーダは連絡して、大変だし、リーダがいないときは緊張がする。</a:t>
            </a:r>
            <a:endParaRPr lang="en-US" altLang="ja-JP" dirty="0" smtClean="0"/>
          </a:p>
        </p:txBody>
      </p:sp>
      <p:sp>
        <p:nvSpPr>
          <p:cNvPr id="18443" name="Text Box 14"/>
          <p:cNvSpPr txBox="1">
            <a:spLocks noChangeArrowheads="1"/>
          </p:cNvSpPr>
          <p:nvPr/>
        </p:nvSpPr>
        <p:spPr bwMode="gray">
          <a:xfrm>
            <a:off x="107950" y="981075"/>
            <a:ext cx="8785225" cy="396875"/>
          </a:xfrm>
          <a:prstGeom prst="rect">
            <a:avLst/>
          </a:prstGeom>
          <a:noFill/>
          <a:ln>
            <a:noFill/>
          </a:ln>
          <a:effectLst>
            <a:prstShdw prst="shdw17" dist="17961" dir="2700000">
              <a:srgbClr val="999999">
                <a:alpha val="50000"/>
              </a:srgbClr>
            </a:prstShdw>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Lst>
        </p:spPr>
        <p:txBody>
          <a:bodyPr>
            <a:spAutoFit/>
          </a:bodyPr>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eaLnBrk="1" hangingPunct="1">
              <a:spcBef>
                <a:spcPct val="50000"/>
              </a:spcBef>
            </a:pPr>
            <a:r>
              <a:rPr lang="ja-JP" altLang="en-US" sz="2000" b="1" dirty="0"/>
              <a:t>私</a:t>
            </a:r>
            <a:r>
              <a:rPr lang="ja-JP" altLang="en-US" sz="2000" b="1" dirty="0" smtClean="0"/>
              <a:t>にとって、以下の二つの課題がある</a:t>
            </a:r>
            <a:endParaRPr lang="ja-JP" altLang="en-US" sz="20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ja-JP" b="1" dirty="0"/>
              <a:t>5</a:t>
            </a:r>
            <a:r>
              <a:rPr lang="en-US" altLang="ja-JP" b="1" dirty="0" smtClean="0"/>
              <a:t> </a:t>
            </a:r>
            <a:r>
              <a:rPr lang="ja-JP" altLang="en-US" b="1" dirty="0" smtClean="0"/>
              <a:t>課題に対する対策</a:t>
            </a:r>
            <a:endParaRPr lang="ja-JP" altLang="en-US" b="1" dirty="0" smtClean="0"/>
          </a:p>
        </p:txBody>
      </p:sp>
      <p:sp>
        <p:nvSpPr>
          <p:cNvPr id="20483" name="Rectangle 14"/>
          <p:cNvSpPr>
            <a:spLocks noChangeArrowheads="1"/>
          </p:cNvSpPr>
          <p:nvPr/>
        </p:nvSpPr>
        <p:spPr bwMode="auto">
          <a:xfrm>
            <a:off x="6948488" y="1125538"/>
            <a:ext cx="1152525" cy="215900"/>
          </a:xfrm>
          <a:prstGeom prst="rect">
            <a:avLst/>
          </a:prstGeom>
          <a:noFill/>
          <a:ln>
            <a:noFill/>
          </a:ln>
          <a:effectLst>
            <a:outerShdw dist="17961"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5000"/>
              </a:lnSpc>
              <a:spcBef>
                <a:spcPct val="20000"/>
              </a:spcBef>
              <a:spcAft>
                <a:spcPct val="10000"/>
              </a:spcAft>
              <a:buClr>
                <a:srgbClr val="A30B1A"/>
              </a:buClr>
              <a:buFont typeface="Wingdings" panose="05000000000000000000" pitchFamily="2" charset="2"/>
              <a:buChar char="n"/>
              <a:defRPr sz="24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sz="20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sz="16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4pPr>
            <a:lvl5pPr marL="2057400" indent="-228600">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lnSpc>
                <a:spcPct val="100000"/>
              </a:lnSpc>
              <a:spcBef>
                <a:spcPct val="0"/>
              </a:spcBef>
              <a:spcAft>
                <a:spcPct val="0"/>
              </a:spcAft>
              <a:buClrTx/>
              <a:buFont typeface="Wingdings" panose="05000000000000000000" pitchFamily="2" charset="2"/>
              <a:buNone/>
            </a:pPr>
            <a:endParaRPr kumimoji="0" lang="ja-JP" altLang="en-US" sz="1800" b="1">
              <a:solidFill>
                <a:schemeClr val="accent2"/>
              </a:solidFill>
            </a:endParaRPr>
          </a:p>
        </p:txBody>
      </p:sp>
      <p:sp>
        <p:nvSpPr>
          <p:cNvPr id="20484" name="Rectangle 14"/>
          <p:cNvSpPr>
            <a:spLocks noChangeArrowheads="1"/>
          </p:cNvSpPr>
          <p:nvPr/>
        </p:nvSpPr>
        <p:spPr bwMode="auto">
          <a:xfrm>
            <a:off x="1403350" y="1125538"/>
            <a:ext cx="936625" cy="215900"/>
          </a:xfrm>
          <a:prstGeom prst="rect">
            <a:avLst/>
          </a:prstGeom>
          <a:noFill/>
          <a:ln>
            <a:noFill/>
          </a:ln>
          <a:effectLst>
            <a:outerShdw dist="17961"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5000"/>
              </a:lnSpc>
              <a:spcBef>
                <a:spcPct val="20000"/>
              </a:spcBef>
              <a:spcAft>
                <a:spcPct val="10000"/>
              </a:spcAft>
              <a:buClr>
                <a:srgbClr val="A30B1A"/>
              </a:buClr>
              <a:buFont typeface="Wingdings" panose="05000000000000000000" pitchFamily="2" charset="2"/>
              <a:buChar char="n"/>
              <a:defRPr sz="24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sz="20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sz="1600">
                <a:solidFill>
                  <a:srgbClr val="000000"/>
                </a:solidFill>
                <a:latin typeface="ＭＳ Ｐゴシック" panose="020B0600070205080204" pitchFamily="34" charset="-128"/>
                <a:ea typeface="ＭＳ Ｐゴシック" panose="020B0600070205080204" pitchFamily="34" charset="-128"/>
                <a:cs typeface="Arial" panose="020B0604020202020204" pitchFamily="34" charset="0"/>
              </a:defRPr>
            </a:lvl4pPr>
            <a:lvl5pPr marL="2057400" indent="-228600">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0"/>
              </a:spcBef>
              <a:spcAft>
                <a:spcPct val="0"/>
              </a:spcAft>
              <a:buBlip>
                <a:blip r:embed="rId3"/>
              </a:buBlip>
              <a:defRPr sz="2000">
                <a:solidFill>
                  <a:srgbClr val="000000"/>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lnSpc>
                <a:spcPct val="100000"/>
              </a:lnSpc>
              <a:spcBef>
                <a:spcPct val="0"/>
              </a:spcBef>
              <a:spcAft>
                <a:spcPct val="0"/>
              </a:spcAft>
              <a:buClrTx/>
              <a:buFont typeface="Wingdings" panose="05000000000000000000" pitchFamily="2" charset="2"/>
              <a:buNone/>
            </a:pPr>
            <a:endParaRPr kumimoji="0" lang="zh-CN" altLang="en-US" sz="1800" b="1">
              <a:solidFill>
                <a:srgbClr val="0066CC"/>
              </a:solidFill>
            </a:endParaRPr>
          </a:p>
        </p:txBody>
      </p:sp>
      <p:sp>
        <p:nvSpPr>
          <p:cNvPr id="7" name="Rectangle 4"/>
          <p:cNvSpPr>
            <a:spLocks noChangeArrowheads="1"/>
          </p:cNvSpPr>
          <p:nvPr/>
        </p:nvSpPr>
        <p:spPr bwMode="gray">
          <a:xfrm>
            <a:off x="107950" y="1846262"/>
            <a:ext cx="4394200" cy="3887787"/>
          </a:xfrm>
          <a:prstGeom prst="rect">
            <a:avLst/>
          </a:prstGeom>
          <a:gradFill rotWithShape="1">
            <a:gsLst>
              <a:gs pos="0">
                <a:srgbClr val="EFF4FF"/>
              </a:gs>
              <a:gs pos="100000">
                <a:srgbClr val="CCDAFF"/>
              </a:gs>
            </a:gsLst>
            <a:lin ang="5400000" scaled="1"/>
          </a:gradFill>
          <a:ln w="9525" algn="ctr">
            <a:solidFill>
              <a:srgbClr val="365188"/>
            </a:solidFill>
            <a:miter lim="800000"/>
            <a:headEnd/>
            <a:tailEnd/>
          </a:ln>
          <a:effectLst>
            <a:prstShdw prst="shdw17" dist="17961" dir="2700000">
              <a:srgbClr val="203152">
                <a:alpha val="50000"/>
              </a:srgbClr>
            </a:prstShdw>
          </a:effectLst>
        </p:spPr>
        <p:txBody>
          <a:bodyPr wrap="none"/>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algn="ctr" eaLnBrk="1" hangingPunct="1"/>
            <a:r>
              <a:rPr lang="en-US" altLang="ja-JP" sz="2000" b="1" u="sng" dirty="0" smtClean="0"/>
              <a:t>XBRL</a:t>
            </a:r>
            <a:r>
              <a:rPr lang="ja-JP" altLang="en-US" sz="2000" b="1" u="sng" dirty="0" smtClean="0"/>
              <a:t>規範について</a:t>
            </a:r>
            <a:endParaRPr lang="ja-JP" altLang="en-US" sz="2000" b="1" u="sng" dirty="0"/>
          </a:p>
        </p:txBody>
      </p:sp>
      <p:sp>
        <p:nvSpPr>
          <p:cNvPr id="8" name="Rectangle 3"/>
          <p:cNvSpPr>
            <a:spLocks noChangeArrowheads="1"/>
          </p:cNvSpPr>
          <p:nvPr/>
        </p:nvSpPr>
        <p:spPr bwMode="gray">
          <a:xfrm>
            <a:off x="4643438" y="1846263"/>
            <a:ext cx="4392612" cy="3887786"/>
          </a:xfrm>
          <a:prstGeom prst="rect">
            <a:avLst/>
          </a:prstGeom>
          <a:gradFill rotWithShape="1">
            <a:gsLst>
              <a:gs pos="0">
                <a:srgbClr val="EFF4FF"/>
              </a:gs>
              <a:gs pos="100000">
                <a:srgbClr val="CCDAFF"/>
              </a:gs>
            </a:gsLst>
            <a:lin ang="5400000" scaled="1"/>
          </a:gradFill>
          <a:ln w="9525" algn="ctr">
            <a:solidFill>
              <a:srgbClr val="365188"/>
            </a:solidFill>
            <a:miter lim="800000"/>
            <a:headEnd/>
            <a:tailEnd/>
          </a:ln>
          <a:effectLst>
            <a:prstShdw prst="shdw17" dist="17961" dir="2700000">
              <a:srgbClr val="203152">
                <a:alpha val="50000"/>
              </a:srgbClr>
            </a:prstShdw>
          </a:effectLst>
        </p:spPr>
        <p:txBody>
          <a:bodyPr wrap="none"/>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2000" b="1" u="sng" dirty="0"/>
              <a:t>作</a:t>
            </a:r>
            <a:r>
              <a:rPr lang="ja-JP" altLang="en-US" sz="2000" b="1" u="sng" dirty="0" smtClean="0"/>
              <a:t>業</a:t>
            </a:r>
            <a:r>
              <a:rPr lang="ja-JP" altLang="en-US" sz="2000" b="1" u="sng" dirty="0"/>
              <a:t>連</a:t>
            </a:r>
            <a:r>
              <a:rPr lang="ja-JP" altLang="en-US" sz="2000" b="1" u="sng" dirty="0" smtClean="0"/>
              <a:t>絡につい</a:t>
            </a:r>
            <a:r>
              <a:rPr lang="ja-JP" altLang="en-US" sz="2000" b="1" u="sng" dirty="0"/>
              <a:t>て</a:t>
            </a:r>
            <a:endParaRPr lang="ja-JP" altLang="en-US" sz="2000" b="1" u="sng" dirty="0"/>
          </a:p>
        </p:txBody>
      </p:sp>
      <p:sp>
        <p:nvSpPr>
          <p:cNvPr id="9" name="Text Box 10"/>
          <p:cNvSpPr txBox="1">
            <a:spLocks noChangeArrowheads="1"/>
          </p:cNvSpPr>
          <p:nvPr/>
        </p:nvSpPr>
        <p:spPr bwMode="gray">
          <a:xfrm>
            <a:off x="71438" y="2303463"/>
            <a:ext cx="4284662" cy="3139321"/>
          </a:xfrm>
          <a:prstGeom prst="rect">
            <a:avLst/>
          </a:prstGeom>
          <a:noFill/>
          <a:ln>
            <a:noFill/>
          </a:ln>
          <a:effectLst>
            <a:prstShdw prst="shdw17" dist="17961" dir="2700000">
              <a:srgbClr val="999999">
                <a:alpha val="50000"/>
              </a:srgbClr>
            </a:prstShdw>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Lst>
        </p:spPr>
        <p:txBody>
          <a:bodyPr>
            <a:spAutoFit/>
          </a:bodyPr>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eaLnBrk="1" hangingPunct="1">
              <a:spcBef>
                <a:spcPct val="50000"/>
              </a:spcBef>
            </a:pPr>
            <a:r>
              <a:rPr lang="ja-JP" altLang="en-US" dirty="0" smtClean="0"/>
              <a:t>対策：</a:t>
            </a:r>
            <a:endParaRPr lang="en-US" altLang="ja-JP" dirty="0" smtClean="0"/>
          </a:p>
          <a:p>
            <a:pPr eaLnBrk="1" hangingPunct="1">
              <a:spcBef>
                <a:spcPct val="50000"/>
              </a:spcBef>
            </a:pPr>
            <a:r>
              <a:rPr lang="ja-JP" altLang="en-US" dirty="0" smtClean="0"/>
              <a:t>（１）</a:t>
            </a:r>
            <a:r>
              <a:rPr lang="en-US" altLang="ja-JP" dirty="0" smtClean="0"/>
              <a:t>XBRL</a:t>
            </a:r>
            <a:r>
              <a:rPr lang="ja-JP" altLang="en-US" dirty="0" smtClean="0"/>
              <a:t>に関する規範を勉強続ける。</a:t>
            </a:r>
            <a:endParaRPr lang="en-US" altLang="ja-JP" dirty="0" smtClean="0"/>
          </a:p>
          <a:p>
            <a:pPr eaLnBrk="1" hangingPunct="1">
              <a:spcBef>
                <a:spcPct val="50000"/>
              </a:spcBef>
            </a:pPr>
            <a:r>
              <a:rPr lang="ja-JP" altLang="en-US" dirty="0" smtClean="0"/>
              <a:t>（</a:t>
            </a:r>
            <a:r>
              <a:rPr lang="en-US" altLang="ja-JP" dirty="0"/>
              <a:t>2</a:t>
            </a:r>
            <a:r>
              <a:rPr lang="ja-JP" altLang="en-US" dirty="0" smtClean="0"/>
              <a:t>）</a:t>
            </a:r>
            <a:r>
              <a:rPr lang="ja-JP" altLang="en-US" dirty="0"/>
              <a:t>マスタ</a:t>
            </a:r>
            <a:r>
              <a:rPr lang="ja-JP" altLang="en-US" dirty="0" smtClean="0"/>
              <a:t>ーしたの規範を文書化して、常に　　繰り返する。</a:t>
            </a:r>
            <a:endParaRPr lang="en-US" altLang="ja-JP" dirty="0" smtClean="0"/>
          </a:p>
          <a:p>
            <a:pPr eaLnBrk="1" hangingPunct="1">
              <a:spcBef>
                <a:spcPct val="50000"/>
              </a:spcBef>
            </a:pPr>
            <a:endParaRPr lang="en-US" altLang="ja-JP" dirty="0" smtClean="0"/>
          </a:p>
          <a:p>
            <a:pPr eaLnBrk="1" hangingPunct="1">
              <a:spcBef>
                <a:spcPct val="50000"/>
              </a:spcBef>
            </a:pPr>
            <a:endParaRPr lang="en-US" altLang="ja-JP" dirty="0" smtClean="0"/>
          </a:p>
          <a:p>
            <a:pPr eaLnBrk="1" hangingPunct="1">
              <a:spcBef>
                <a:spcPct val="50000"/>
              </a:spcBef>
            </a:pPr>
            <a:endParaRPr lang="ja-JP" altLang="en-US" dirty="0"/>
          </a:p>
          <a:p>
            <a:pPr eaLnBrk="1" hangingPunct="1">
              <a:spcBef>
                <a:spcPct val="50000"/>
              </a:spcBef>
            </a:pPr>
            <a:endParaRPr lang="ja-JP" altLang="en-US" b="1" dirty="0"/>
          </a:p>
        </p:txBody>
      </p:sp>
      <p:sp>
        <p:nvSpPr>
          <p:cNvPr id="10" name="Text Box 10"/>
          <p:cNvSpPr txBox="1">
            <a:spLocks noChangeArrowheads="1"/>
          </p:cNvSpPr>
          <p:nvPr/>
        </p:nvSpPr>
        <p:spPr bwMode="gray">
          <a:xfrm>
            <a:off x="4697413" y="2303462"/>
            <a:ext cx="4284662" cy="3000821"/>
          </a:xfrm>
          <a:prstGeom prst="rect">
            <a:avLst/>
          </a:prstGeom>
          <a:noFill/>
          <a:ln>
            <a:noFill/>
          </a:ln>
          <a:effectLst>
            <a:prstShdw prst="shdw17" dist="17961" dir="2700000">
              <a:srgbClr val="999999">
                <a:alpha val="50000"/>
              </a:srgbClr>
            </a:prstShdw>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Lst>
        </p:spPr>
        <p:txBody>
          <a:bodyPr>
            <a:spAutoFit/>
          </a:bodyPr>
          <a:lstStyle>
            <a:lvl1pPr fontAlgn="ctr">
              <a:defRPr kumimoji="1">
                <a:solidFill>
                  <a:srgbClr val="000000"/>
                </a:solidFill>
                <a:latin typeface="ＭＳ Ｐゴシック" panose="020B0600070205080204" pitchFamily="34" charset="-128"/>
                <a:ea typeface="ＭＳ Ｐゴシック" panose="020B0600070205080204" pitchFamily="34" charset="-128"/>
              </a:defRPr>
            </a:lvl1pPr>
            <a:lvl2pPr marL="742950" indent="-285750" fontAlgn="ctr">
              <a:defRPr kumimoji="1">
                <a:solidFill>
                  <a:srgbClr val="000000"/>
                </a:solidFill>
                <a:latin typeface="ＭＳ Ｐゴシック" panose="020B0600070205080204" pitchFamily="34" charset="-128"/>
                <a:ea typeface="ＭＳ Ｐゴシック" panose="020B0600070205080204" pitchFamily="34" charset="-128"/>
              </a:defRPr>
            </a:lvl2pPr>
            <a:lvl3pPr marL="1143000" indent="-228600" fontAlgn="ctr">
              <a:defRPr kumimoji="1">
                <a:solidFill>
                  <a:srgbClr val="000000"/>
                </a:solidFill>
                <a:latin typeface="ＭＳ Ｐゴシック" panose="020B0600070205080204" pitchFamily="34" charset="-128"/>
                <a:ea typeface="ＭＳ Ｐゴシック" panose="020B0600070205080204" pitchFamily="34" charset="-128"/>
              </a:defRPr>
            </a:lvl3pPr>
            <a:lvl4pPr marL="1600200" indent="-228600" fontAlgn="ctr">
              <a:defRPr kumimoji="1">
                <a:solidFill>
                  <a:srgbClr val="000000"/>
                </a:solidFill>
                <a:latin typeface="ＭＳ Ｐゴシック" panose="020B0600070205080204" pitchFamily="34" charset="-128"/>
                <a:ea typeface="ＭＳ Ｐゴシック" panose="020B0600070205080204" pitchFamily="34" charset="-128"/>
              </a:defRPr>
            </a:lvl4pPr>
            <a:lvl5pPr marL="2057400" indent="-228600" fontAlgn="ctr">
              <a:defRPr kumimoji="1">
                <a:solidFill>
                  <a:srgbClr val="000000"/>
                </a:solidFill>
                <a:latin typeface="ＭＳ Ｐゴシック" panose="020B0600070205080204" pitchFamily="34" charset="-128"/>
                <a:ea typeface="ＭＳ Ｐゴシック" panose="020B0600070205080204" pitchFamily="34" charset="-128"/>
              </a:defRPr>
            </a:lvl5pPr>
            <a:lvl6pPr marL="25146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6pPr>
            <a:lvl7pPr marL="29718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7pPr>
            <a:lvl8pPr marL="34290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8pPr>
            <a:lvl9pPr marL="3886200" indent="-228600" eaLnBrk="0" fontAlgn="ctr" hangingPunct="0">
              <a:spcBef>
                <a:spcPct val="0"/>
              </a:spcBef>
              <a:spcAft>
                <a:spcPct val="0"/>
              </a:spcAft>
              <a:defRPr kumimoji="1">
                <a:solidFill>
                  <a:srgbClr val="000000"/>
                </a:solidFill>
                <a:latin typeface="ＭＳ Ｐゴシック" panose="020B0600070205080204" pitchFamily="34" charset="-128"/>
                <a:ea typeface="ＭＳ Ｐゴシック" panose="020B0600070205080204" pitchFamily="34" charset="-128"/>
              </a:defRPr>
            </a:lvl9pPr>
          </a:lstStyle>
          <a:p>
            <a:pPr eaLnBrk="1" hangingPunct="1">
              <a:spcBef>
                <a:spcPct val="50000"/>
              </a:spcBef>
            </a:pPr>
            <a:r>
              <a:rPr lang="ja-JP" altLang="en-US" dirty="0" smtClean="0"/>
              <a:t>対策：</a:t>
            </a:r>
            <a:endParaRPr lang="en-US" altLang="ja-JP" dirty="0" smtClean="0"/>
          </a:p>
          <a:p>
            <a:pPr eaLnBrk="1" hangingPunct="1">
              <a:spcBef>
                <a:spcPct val="50000"/>
              </a:spcBef>
            </a:pPr>
            <a:r>
              <a:rPr lang="ja-JP" altLang="en-US" dirty="0" smtClean="0"/>
              <a:t>（１）</a:t>
            </a:r>
            <a:r>
              <a:rPr lang="ja-JP" altLang="en-US" dirty="0"/>
              <a:t>書</a:t>
            </a:r>
            <a:r>
              <a:rPr lang="ja-JP" altLang="en-US" dirty="0" smtClean="0"/>
              <a:t>きの日本語だけではなく、話しの日本語と聴きの日本語を練習して、自分で作業を日本語で報告してみたい。</a:t>
            </a:r>
            <a:endParaRPr lang="en-US" altLang="ja-JP" dirty="0" smtClean="0"/>
          </a:p>
          <a:p>
            <a:pPr eaLnBrk="1" hangingPunct="1">
              <a:spcBef>
                <a:spcPct val="50000"/>
              </a:spcBef>
            </a:pPr>
            <a:endParaRPr lang="en-US" altLang="ja-JP" dirty="0" smtClean="0"/>
          </a:p>
          <a:p>
            <a:pPr eaLnBrk="1" hangingPunct="1">
              <a:spcBef>
                <a:spcPct val="50000"/>
              </a:spcBef>
            </a:pPr>
            <a:endParaRPr lang="en-US" altLang="ja-JP" dirty="0" smtClean="0"/>
          </a:p>
          <a:p>
            <a:pPr eaLnBrk="1" hangingPunct="1">
              <a:spcBef>
                <a:spcPct val="50000"/>
              </a:spcBef>
            </a:pPr>
            <a:endParaRPr lang="ja-JP" altLang="en-US" dirty="0"/>
          </a:p>
          <a:p>
            <a:pPr eaLnBrk="1" hangingPunct="1">
              <a:spcBef>
                <a:spcPct val="50000"/>
              </a:spcBef>
            </a:pPr>
            <a:endParaRPr lang="ja-JP" alt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A5A5A5"/>
      </a:lt2>
      <a:accent1>
        <a:srgbClr val="F3BBBB"/>
      </a:accent1>
      <a:accent2>
        <a:srgbClr val="AE2222"/>
      </a:accent2>
      <a:accent3>
        <a:srgbClr val="FFFFFF"/>
      </a:accent3>
      <a:accent4>
        <a:srgbClr val="000000"/>
      </a:accent4>
      <a:accent5>
        <a:srgbClr val="F8DADA"/>
      </a:accent5>
      <a:accent6>
        <a:srgbClr val="9D1E1E"/>
      </a:accent6>
      <a:hlink>
        <a:srgbClr val="105D9C"/>
      </a:hlink>
      <a:folHlink>
        <a:srgbClr val="4B4595"/>
      </a:folHlink>
    </a:clrScheme>
    <a:fontScheme name="Standarddesign">
      <a:majorFont>
        <a:latin typeface="ＭＳ Ｐゴシック"/>
        <a:ea typeface="ＭＳ Ｐゴシック"/>
        <a:cs typeface=""/>
      </a:majorFont>
      <a:minorFont>
        <a:latin typeface="ＭＳ Ｐゴシック"/>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6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6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Standarddesign 1">
        <a:dk1>
          <a:srgbClr val="000000"/>
        </a:dk1>
        <a:lt1>
          <a:srgbClr val="FFFFFF"/>
        </a:lt1>
        <a:dk2>
          <a:srgbClr val="000000"/>
        </a:dk2>
        <a:lt2>
          <a:srgbClr val="A5A5A5"/>
        </a:lt2>
        <a:accent1>
          <a:srgbClr val="F3BBBB"/>
        </a:accent1>
        <a:accent2>
          <a:srgbClr val="AE2222"/>
        </a:accent2>
        <a:accent3>
          <a:srgbClr val="FFFFFF"/>
        </a:accent3>
        <a:accent4>
          <a:srgbClr val="000000"/>
        </a:accent4>
        <a:accent5>
          <a:srgbClr val="F8DADA"/>
        </a:accent5>
        <a:accent6>
          <a:srgbClr val="9D1E1E"/>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展示会用（PDP）</Template>
  <TotalTime>0</TotalTime>
  <Words>560</Words>
  <Application>Microsoft Office PowerPoint</Application>
  <PresentationFormat>自定义</PresentationFormat>
  <Paragraphs>204</Paragraphs>
  <Slides>11</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ＭＳ Ｐゴシック</vt:lpstr>
      <vt:lpstr>宋体</vt:lpstr>
      <vt:lpstr>宋体</vt:lpstr>
      <vt:lpstr>Arial</vt:lpstr>
      <vt:lpstr>Wingdings</vt:lpstr>
      <vt:lpstr>Standarddesign</vt:lpstr>
      <vt:lpstr>2016年度主任選抜発表　　　　　</vt:lpstr>
      <vt:lpstr>目次</vt:lpstr>
      <vt:lpstr>1 個人経歴</vt:lpstr>
      <vt:lpstr>2 個人能力</vt:lpstr>
      <vt:lpstr>2 個人能力</vt:lpstr>
      <vt:lpstr>3 作業実績（コーディーグ）</vt:lpstr>
      <vt:lpstr>3 作業実績(テスト)</vt:lpstr>
      <vt:lpstr>4 作業に関する課題 </vt:lpstr>
      <vt:lpstr>5 課題に対する対策</vt:lpstr>
      <vt:lpstr>PowerPoint 演示文稿</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発表</dc:title>
  <dc:creator/>
  <cp:lastModifiedBy/>
  <cp:revision>3217</cp:revision>
  <dcterms:created xsi:type="dcterms:W3CDTF">2006-09-22T05:38:48Z</dcterms:created>
  <dcterms:modified xsi:type="dcterms:W3CDTF">2016-04-17T15:19:37Z</dcterms:modified>
</cp:coreProperties>
</file>