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95020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245710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60839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07821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074106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286823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742028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275072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08918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741258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201784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28054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2645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453095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71755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970240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73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683069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77497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36488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422154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5352927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15322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0376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063826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3888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65265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43556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99402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01924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47944623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6656786"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Sundar P DMI College of Engineering IT</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7518182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641532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129165273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105936751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019375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4335550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519553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403384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5060082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8124682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64483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1"/>
            <a:ext cx="11791686"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363773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18575064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139083984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521469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5560025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2024-04-05T01:04:34Z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