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3"/>
  </p:notesMasterIdLst>
  <p:sldIdLst>
    <p:sldId id="256" r:id="rId2"/>
    <p:sldId id="261" r:id="rId3"/>
    <p:sldId id="257" r:id="rId4"/>
    <p:sldId id="267" r:id="rId5"/>
    <p:sldId id="263" r:id="rId6"/>
    <p:sldId id="272" r:id="rId7"/>
    <p:sldId id="264" r:id="rId8"/>
    <p:sldId id="279" r:id="rId9"/>
    <p:sldId id="265" r:id="rId10"/>
    <p:sldId id="287" r:id="rId11"/>
    <p:sldId id="270"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Lato Light" panose="020F0502020204030203" pitchFamily="34" charset="0"/>
      <p:regular r:id="rId18"/>
      <p:italic r:id="rId19"/>
    </p:embeddedFont>
    <p:embeddedFont>
      <p:font typeface="Sora"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E75D3E-43AA-4F8E-98D0-2DE6CA4752B0}">
  <a:tblStyle styleId="{81E75D3E-43AA-4F8E-98D0-2DE6CA4752B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522"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g286fec561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4" name="Google Shape;1664;g286fec561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20f41e19245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20f41e19245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d1bf8d60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d1bf8d6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d1bf8d60a4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d1bf8d60a4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d1bf8d60a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d1bf8d60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d1bf8d60a4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d1bf8d60a4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d1bf8d60a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d1bf8d60a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d1bf8d60a4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d1bf8d60a4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d1bf8d60a4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d1bf8d60a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57700" y="1061225"/>
            <a:ext cx="4260000" cy="17505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157700" y="2997200"/>
            <a:ext cx="4260000" cy="365700"/>
          </a:xfrm>
          <a:prstGeom prst="rect">
            <a:avLst/>
          </a:prstGeom>
          <a:solidFill>
            <a:schemeClr val="lt2"/>
          </a:solidFill>
        </p:spPr>
        <p:txBody>
          <a:bodyPr spcFirstLastPara="1" wrap="square" lIns="91425" tIns="91425" rIns="91425" bIns="91425" anchor="ctr" anchorCtr="0">
            <a:noAutofit/>
          </a:bodyPr>
          <a:lstStyle>
            <a:lvl1pPr lvl="0">
              <a:lnSpc>
                <a:spcPct val="115000"/>
              </a:lnSpc>
              <a:spcBef>
                <a:spcPts val="0"/>
              </a:spcBef>
              <a:spcAft>
                <a:spcPts val="0"/>
              </a:spcAft>
              <a:buSzPts val="1400"/>
              <a:buNone/>
              <a:defRPr sz="1600">
                <a:solidFill>
                  <a:schemeClr val="accent5"/>
                </a:solidFill>
              </a:defRPr>
            </a:lvl1pPr>
            <a:lvl2pPr lvl="1">
              <a:lnSpc>
                <a:spcPct val="115000"/>
              </a:lnSpc>
              <a:spcBef>
                <a:spcPts val="0"/>
              </a:spcBef>
              <a:spcAft>
                <a:spcPts val="0"/>
              </a:spcAft>
              <a:buSzPts val="1800"/>
              <a:buNone/>
              <a:defRPr sz="1800"/>
            </a:lvl2pPr>
            <a:lvl3pPr lvl="2">
              <a:lnSpc>
                <a:spcPct val="115000"/>
              </a:lnSpc>
              <a:spcBef>
                <a:spcPts val="0"/>
              </a:spcBef>
              <a:spcAft>
                <a:spcPts val="0"/>
              </a:spcAft>
              <a:buSzPts val="1800"/>
              <a:buNone/>
              <a:defRPr sz="1800"/>
            </a:lvl3pPr>
            <a:lvl4pPr lvl="3">
              <a:lnSpc>
                <a:spcPct val="115000"/>
              </a:lnSpc>
              <a:spcBef>
                <a:spcPts val="0"/>
              </a:spcBef>
              <a:spcAft>
                <a:spcPts val="0"/>
              </a:spcAft>
              <a:buSzPts val="1800"/>
              <a:buNone/>
              <a:defRPr sz="1800"/>
            </a:lvl4pPr>
            <a:lvl5pPr lvl="4">
              <a:lnSpc>
                <a:spcPct val="115000"/>
              </a:lnSpc>
              <a:spcBef>
                <a:spcPts val="0"/>
              </a:spcBef>
              <a:spcAft>
                <a:spcPts val="0"/>
              </a:spcAft>
              <a:buSzPts val="1800"/>
              <a:buNone/>
              <a:defRPr sz="1800"/>
            </a:lvl5pPr>
            <a:lvl6pPr lvl="5">
              <a:lnSpc>
                <a:spcPct val="115000"/>
              </a:lnSpc>
              <a:spcBef>
                <a:spcPts val="0"/>
              </a:spcBef>
              <a:spcAft>
                <a:spcPts val="0"/>
              </a:spcAft>
              <a:buSzPts val="1800"/>
              <a:buNone/>
              <a:defRPr sz="1800"/>
            </a:lvl6pPr>
            <a:lvl7pPr lvl="6">
              <a:lnSpc>
                <a:spcPct val="115000"/>
              </a:lnSpc>
              <a:spcBef>
                <a:spcPts val="0"/>
              </a:spcBef>
              <a:spcAft>
                <a:spcPts val="0"/>
              </a:spcAft>
              <a:buSzPts val="1800"/>
              <a:buNone/>
              <a:defRPr sz="1800"/>
            </a:lvl7pPr>
            <a:lvl8pPr lvl="7">
              <a:lnSpc>
                <a:spcPct val="115000"/>
              </a:lnSpc>
              <a:spcBef>
                <a:spcPts val="0"/>
              </a:spcBef>
              <a:spcAft>
                <a:spcPts val="0"/>
              </a:spcAft>
              <a:buSzPts val="1800"/>
              <a:buNone/>
              <a:defRPr sz="1800"/>
            </a:lvl8pPr>
            <a:lvl9pPr lvl="8">
              <a:lnSpc>
                <a:spcPct val="115000"/>
              </a:lnSpc>
              <a:spcBef>
                <a:spcPts val="0"/>
              </a:spcBef>
              <a:spcAft>
                <a:spcPts val="0"/>
              </a:spcAft>
              <a:buSzPts val="1800"/>
              <a:buNone/>
              <a:defRPr sz="1800"/>
            </a:lvl9pPr>
          </a:lstStyle>
          <a:p>
            <a:endParaRPr/>
          </a:p>
        </p:txBody>
      </p:sp>
      <p:grpSp>
        <p:nvGrpSpPr>
          <p:cNvPr id="11" name="Google Shape;11;p2"/>
          <p:cNvGrpSpPr/>
          <p:nvPr/>
        </p:nvGrpSpPr>
        <p:grpSpPr>
          <a:xfrm>
            <a:off x="-709225" y="2020450"/>
            <a:ext cx="10403925" cy="4250875"/>
            <a:chOff x="-709225" y="2020450"/>
            <a:chExt cx="10403925" cy="4250875"/>
          </a:xfrm>
        </p:grpSpPr>
        <p:grpSp>
          <p:nvGrpSpPr>
            <p:cNvPr id="12" name="Google Shape;12;p2"/>
            <p:cNvGrpSpPr/>
            <p:nvPr/>
          </p:nvGrpSpPr>
          <p:grpSpPr>
            <a:xfrm>
              <a:off x="176175" y="2459300"/>
              <a:ext cx="418425" cy="3812025"/>
              <a:chOff x="176175" y="2459300"/>
              <a:chExt cx="418425" cy="3812025"/>
            </a:xfrm>
          </p:grpSpPr>
          <p:cxnSp>
            <p:nvCxnSpPr>
              <p:cNvPr id="13" name="Google Shape;13;p2"/>
              <p:cNvCxnSpPr/>
              <p:nvPr/>
            </p:nvCxnSpPr>
            <p:spPr>
              <a:xfrm rot="5400000" flipH="1">
                <a:off x="-1093800" y="3815900"/>
                <a:ext cx="3045000" cy="3318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14" name="Google Shape;14;p2"/>
              <p:cNvCxnSpPr/>
              <p:nvPr/>
            </p:nvCxnSpPr>
            <p:spPr>
              <a:xfrm rot="5400000" flipH="1">
                <a:off x="-1327875" y="4449875"/>
                <a:ext cx="3325500" cy="317400"/>
              </a:xfrm>
              <a:prstGeom prst="bentConnector3">
                <a:avLst>
                  <a:gd name="adj1" fmla="val 64575"/>
                </a:avLst>
              </a:prstGeom>
              <a:noFill/>
              <a:ln w="19050" cap="flat" cmpd="sng">
                <a:solidFill>
                  <a:schemeClr val="lt2"/>
                </a:solidFill>
                <a:prstDash val="solid"/>
                <a:round/>
                <a:headEnd type="none" w="med" len="med"/>
                <a:tailEnd type="oval" w="med" len="med"/>
              </a:ln>
            </p:spPr>
          </p:cxnSp>
        </p:grpSp>
        <p:grpSp>
          <p:nvGrpSpPr>
            <p:cNvPr id="15" name="Google Shape;15;p2"/>
            <p:cNvGrpSpPr/>
            <p:nvPr/>
          </p:nvGrpSpPr>
          <p:grpSpPr>
            <a:xfrm>
              <a:off x="-709225" y="4185350"/>
              <a:ext cx="7895400" cy="1976375"/>
              <a:chOff x="-709225" y="4185350"/>
              <a:chExt cx="7895400" cy="1976375"/>
            </a:xfrm>
          </p:grpSpPr>
          <p:cxnSp>
            <p:nvCxnSpPr>
              <p:cNvPr id="16" name="Google Shape;16;p2"/>
              <p:cNvCxnSpPr/>
              <p:nvPr/>
            </p:nvCxnSpPr>
            <p:spPr>
              <a:xfrm rot="10800000" flipH="1">
                <a:off x="-709225" y="4185350"/>
                <a:ext cx="7895400" cy="1147500"/>
              </a:xfrm>
              <a:prstGeom prst="bentConnector3">
                <a:avLst>
                  <a:gd name="adj1" fmla="val 71221"/>
                </a:avLst>
              </a:prstGeom>
              <a:noFill/>
              <a:ln w="19050" cap="flat" cmpd="sng">
                <a:solidFill>
                  <a:schemeClr val="lt2"/>
                </a:solidFill>
                <a:prstDash val="solid"/>
                <a:round/>
                <a:headEnd type="none" w="med" len="med"/>
                <a:tailEnd type="oval" w="med" len="med"/>
              </a:ln>
            </p:spPr>
          </p:cxnSp>
          <p:cxnSp>
            <p:nvCxnSpPr>
              <p:cNvPr id="17" name="Google Shape;17;p2"/>
              <p:cNvCxnSpPr/>
              <p:nvPr/>
            </p:nvCxnSpPr>
            <p:spPr>
              <a:xfrm rot="10800000" flipH="1">
                <a:off x="2953025" y="4367125"/>
                <a:ext cx="3567000" cy="1794600"/>
              </a:xfrm>
              <a:prstGeom prst="bentConnector3">
                <a:avLst>
                  <a:gd name="adj1" fmla="val 50000"/>
                </a:avLst>
              </a:prstGeom>
              <a:noFill/>
              <a:ln w="19050" cap="flat" cmpd="sng">
                <a:solidFill>
                  <a:schemeClr val="lt2"/>
                </a:solidFill>
                <a:prstDash val="solid"/>
                <a:round/>
                <a:headEnd type="none" w="med" len="med"/>
                <a:tailEnd type="oval" w="med" len="med"/>
              </a:ln>
            </p:spPr>
          </p:cxnSp>
        </p:grpSp>
        <p:grpSp>
          <p:nvGrpSpPr>
            <p:cNvPr id="18" name="Google Shape;18;p2"/>
            <p:cNvGrpSpPr/>
            <p:nvPr/>
          </p:nvGrpSpPr>
          <p:grpSpPr>
            <a:xfrm>
              <a:off x="8417700" y="2020450"/>
              <a:ext cx="1277000" cy="2568900"/>
              <a:chOff x="8417700" y="2020450"/>
              <a:chExt cx="1277000" cy="2568900"/>
            </a:xfrm>
          </p:grpSpPr>
          <p:cxnSp>
            <p:nvCxnSpPr>
              <p:cNvPr id="19" name="Google Shape;19;p2"/>
              <p:cNvCxnSpPr/>
              <p:nvPr/>
            </p:nvCxnSpPr>
            <p:spPr>
              <a:xfrm rot="5400000">
                <a:off x="7933150" y="2965750"/>
                <a:ext cx="2568900" cy="678300"/>
              </a:xfrm>
              <a:prstGeom prst="bentConnector3">
                <a:avLst>
                  <a:gd name="adj1" fmla="val 4494"/>
                </a:avLst>
              </a:prstGeom>
              <a:noFill/>
              <a:ln w="19050" cap="flat" cmpd="sng">
                <a:solidFill>
                  <a:schemeClr val="lt2"/>
                </a:solidFill>
                <a:prstDash val="solid"/>
                <a:round/>
                <a:headEnd type="none" w="med" len="med"/>
                <a:tailEnd type="oval" w="med" len="med"/>
              </a:ln>
            </p:spPr>
          </p:cxnSp>
          <p:cxnSp>
            <p:nvCxnSpPr>
              <p:cNvPr id="20" name="Google Shape;20;p2"/>
              <p:cNvCxnSpPr/>
              <p:nvPr/>
            </p:nvCxnSpPr>
            <p:spPr>
              <a:xfrm>
                <a:off x="8417700" y="3180050"/>
                <a:ext cx="359700" cy="1051800"/>
              </a:xfrm>
              <a:prstGeom prst="bentConnector2">
                <a:avLst/>
              </a:prstGeom>
              <a:noFill/>
              <a:ln w="19050" cap="flat" cmpd="sng">
                <a:solidFill>
                  <a:schemeClr val="lt2"/>
                </a:solidFill>
                <a:prstDash val="solid"/>
                <a:round/>
                <a:headEnd type="none" w="med" len="med"/>
                <a:tailEnd type="oval" w="med" len="med"/>
              </a:ln>
            </p:spPr>
          </p:cxnSp>
          <p:cxnSp>
            <p:nvCxnSpPr>
              <p:cNvPr id="21" name="Google Shape;21;p2"/>
              <p:cNvCxnSpPr/>
              <p:nvPr/>
            </p:nvCxnSpPr>
            <p:spPr>
              <a:xfrm rot="5400000">
                <a:off x="8288750" y="2779400"/>
                <a:ext cx="2082300" cy="729600"/>
              </a:xfrm>
              <a:prstGeom prst="bentConnector3">
                <a:avLst>
                  <a:gd name="adj1" fmla="val 50000"/>
                </a:avLst>
              </a:prstGeom>
              <a:noFill/>
              <a:ln w="19050" cap="flat" cmpd="sng">
                <a:solidFill>
                  <a:schemeClr val="lt2"/>
                </a:solidFill>
                <a:prstDash val="solid"/>
                <a:round/>
                <a:headEnd type="none" w="med" len="med"/>
                <a:tailEnd type="oval" w="med" len="med"/>
              </a:ln>
            </p:spPr>
          </p:cxnSp>
        </p:grpSp>
      </p:grpSp>
      <p:grpSp>
        <p:nvGrpSpPr>
          <p:cNvPr id="22" name="Google Shape;22;p2"/>
          <p:cNvGrpSpPr/>
          <p:nvPr/>
        </p:nvGrpSpPr>
        <p:grpSpPr>
          <a:xfrm>
            <a:off x="84278" y="2240873"/>
            <a:ext cx="8837445" cy="2718104"/>
            <a:chOff x="84278" y="2240873"/>
            <a:chExt cx="8837445" cy="2718104"/>
          </a:xfrm>
        </p:grpSpPr>
        <p:sp>
          <p:nvSpPr>
            <p:cNvPr id="23" name="Google Shape;23;p2"/>
            <p:cNvSpPr/>
            <p:nvPr/>
          </p:nvSpPr>
          <p:spPr>
            <a:xfrm>
              <a:off x="84278" y="2240873"/>
              <a:ext cx="144320" cy="144304"/>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77403" y="4814673"/>
              <a:ext cx="144320" cy="144304"/>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35"/>
        <p:cNvGrpSpPr/>
        <p:nvPr/>
      </p:nvGrpSpPr>
      <p:grpSpPr>
        <a:xfrm>
          <a:off x="0" y="0"/>
          <a:ext cx="0" cy="0"/>
          <a:chOff x="0" y="0"/>
          <a:chExt cx="0" cy="0"/>
        </a:xfrm>
      </p:grpSpPr>
      <p:sp>
        <p:nvSpPr>
          <p:cNvPr id="236" name="Google Shape;236;p22"/>
          <p:cNvSpPr txBox="1">
            <a:spLocks noGrp="1"/>
          </p:cNvSpPr>
          <p:nvPr>
            <p:ph type="subTitle" idx="1"/>
          </p:nvPr>
        </p:nvSpPr>
        <p:spPr>
          <a:xfrm>
            <a:off x="937700" y="3138773"/>
            <a:ext cx="2175300" cy="861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37" name="Google Shape;237;p22"/>
          <p:cNvSpPr txBox="1">
            <a:spLocks noGrp="1"/>
          </p:cNvSpPr>
          <p:nvPr>
            <p:ph type="subTitle" idx="2"/>
          </p:nvPr>
        </p:nvSpPr>
        <p:spPr>
          <a:xfrm>
            <a:off x="3484422" y="3138773"/>
            <a:ext cx="2175300" cy="861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38" name="Google Shape;238;p22"/>
          <p:cNvSpPr txBox="1">
            <a:spLocks noGrp="1"/>
          </p:cNvSpPr>
          <p:nvPr>
            <p:ph type="subTitle" idx="3"/>
          </p:nvPr>
        </p:nvSpPr>
        <p:spPr>
          <a:xfrm>
            <a:off x="6031150" y="3138773"/>
            <a:ext cx="2175300" cy="861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39" name="Google Shape;239;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0" name="Google Shape;240;p22"/>
          <p:cNvSpPr txBox="1">
            <a:spLocks noGrp="1"/>
          </p:cNvSpPr>
          <p:nvPr>
            <p:ph type="subTitle" idx="4"/>
          </p:nvPr>
        </p:nvSpPr>
        <p:spPr>
          <a:xfrm>
            <a:off x="937700" y="2828225"/>
            <a:ext cx="2175300" cy="394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b="1">
                <a:latin typeface="Sora"/>
                <a:ea typeface="Sora"/>
                <a:cs typeface="Sora"/>
                <a:sym typeface="Sora"/>
              </a:defRPr>
            </a:lvl2pPr>
            <a:lvl3pPr lvl="2" rtl="0">
              <a:lnSpc>
                <a:spcPct val="115000"/>
              </a:lnSpc>
              <a:spcBef>
                <a:spcPts val="0"/>
              </a:spcBef>
              <a:spcAft>
                <a:spcPts val="0"/>
              </a:spcAft>
              <a:buSzPts val="2400"/>
              <a:buFont typeface="Sora"/>
              <a:buNone/>
              <a:defRPr sz="2400" b="1">
                <a:latin typeface="Sora"/>
                <a:ea typeface="Sora"/>
                <a:cs typeface="Sora"/>
                <a:sym typeface="Sora"/>
              </a:defRPr>
            </a:lvl3pPr>
            <a:lvl4pPr lvl="3" rtl="0">
              <a:lnSpc>
                <a:spcPct val="115000"/>
              </a:lnSpc>
              <a:spcBef>
                <a:spcPts val="0"/>
              </a:spcBef>
              <a:spcAft>
                <a:spcPts val="0"/>
              </a:spcAft>
              <a:buSzPts val="2400"/>
              <a:buFont typeface="Sora"/>
              <a:buNone/>
              <a:defRPr sz="2400" b="1">
                <a:latin typeface="Sora"/>
                <a:ea typeface="Sora"/>
                <a:cs typeface="Sora"/>
                <a:sym typeface="Sora"/>
              </a:defRPr>
            </a:lvl4pPr>
            <a:lvl5pPr lvl="4" rtl="0">
              <a:lnSpc>
                <a:spcPct val="115000"/>
              </a:lnSpc>
              <a:spcBef>
                <a:spcPts val="0"/>
              </a:spcBef>
              <a:spcAft>
                <a:spcPts val="0"/>
              </a:spcAft>
              <a:buSzPts val="2400"/>
              <a:buFont typeface="Sora"/>
              <a:buNone/>
              <a:defRPr sz="2400" b="1">
                <a:latin typeface="Sora"/>
                <a:ea typeface="Sora"/>
                <a:cs typeface="Sora"/>
                <a:sym typeface="Sora"/>
              </a:defRPr>
            </a:lvl5pPr>
            <a:lvl6pPr lvl="5" rtl="0">
              <a:lnSpc>
                <a:spcPct val="115000"/>
              </a:lnSpc>
              <a:spcBef>
                <a:spcPts val="0"/>
              </a:spcBef>
              <a:spcAft>
                <a:spcPts val="0"/>
              </a:spcAft>
              <a:buSzPts val="2400"/>
              <a:buFont typeface="Sora"/>
              <a:buNone/>
              <a:defRPr sz="2400" b="1">
                <a:latin typeface="Sora"/>
                <a:ea typeface="Sora"/>
                <a:cs typeface="Sora"/>
                <a:sym typeface="Sora"/>
              </a:defRPr>
            </a:lvl6pPr>
            <a:lvl7pPr lvl="6" rtl="0">
              <a:lnSpc>
                <a:spcPct val="115000"/>
              </a:lnSpc>
              <a:spcBef>
                <a:spcPts val="0"/>
              </a:spcBef>
              <a:spcAft>
                <a:spcPts val="0"/>
              </a:spcAft>
              <a:buSzPts val="2400"/>
              <a:buFont typeface="Sora"/>
              <a:buNone/>
              <a:defRPr sz="2400" b="1">
                <a:latin typeface="Sora"/>
                <a:ea typeface="Sora"/>
                <a:cs typeface="Sora"/>
                <a:sym typeface="Sora"/>
              </a:defRPr>
            </a:lvl7pPr>
            <a:lvl8pPr lvl="7" rtl="0">
              <a:lnSpc>
                <a:spcPct val="115000"/>
              </a:lnSpc>
              <a:spcBef>
                <a:spcPts val="0"/>
              </a:spcBef>
              <a:spcAft>
                <a:spcPts val="0"/>
              </a:spcAft>
              <a:buSzPts val="2400"/>
              <a:buFont typeface="Sora"/>
              <a:buNone/>
              <a:defRPr sz="2400" b="1">
                <a:latin typeface="Sora"/>
                <a:ea typeface="Sora"/>
                <a:cs typeface="Sora"/>
                <a:sym typeface="Sora"/>
              </a:defRPr>
            </a:lvl8pPr>
            <a:lvl9pPr lvl="8"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41" name="Google Shape;241;p22"/>
          <p:cNvSpPr txBox="1">
            <a:spLocks noGrp="1"/>
          </p:cNvSpPr>
          <p:nvPr>
            <p:ph type="subTitle" idx="5"/>
          </p:nvPr>
        </p:nvSpPr>
        <p:spPr>
          <a:xfrm>
            <a:off x="3484422" y="2828225"/>
            <a:ext cx="2175300" cy="394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b="1">
                <a:latin typeface="Sora"/>
                <a:ea typeface="Sora"/>
                <a:cs typeface="Sora"/>
                <a:sym typeface="Sora"/>
              </a:defRPr>
            </a:lvl2pPr>
            <a:lvl3pPr lvl="2" rtl="0">
              <a:lnSpc>
                <a:spcPct val="115000"/>
              </a:lnSpc>
              <a:spcBef>
                <a:spcPts val="0"/>
              </a:spcBef>
              <a:spcAft>
                <a:spcPts val="0"/>
              </a:spcAft>
              <a:buSzPts val="2400"/>
              <a:buFont typeface="Sora"/>
              <a:buNone/>
              <a:defRPr sz="2400" b="1">
                <a:latin typeface="Sora"/>
                <a:ea typeface="Sora"/>
                <a:cs typeface="Sora"/>
                <a:sym typeface="Sora"/>
              </a:defRPr>
            </a:lvl3pPr>
            <a:lvl4pPr lvl="3" rtl="0">
              <a:lnSpc>
                <a:spcPct val="115000"/>
              </a:lnSpc>
              <a:spcBef>
                <a:spcPts val="0"/>
              </a:spcBef>
              <a:spcAft>
                <a:spcPts val="0"/>
              </a:spcAft>
              <a:buSzPts val="2400"/>
              <a:buFont typeface="Sora"/>
              <a:buNone/>
              <a:defRPr sz="2400" b="1">
                <a:latin typeface="Sora"/>
                <a:ea typeface="Sora"/>
                <a:cs typeface="Sora"/>
                <a:sym typeface="Sora"/>
              </a:defRPr>
            </a:lvl4pPr>
            <a:lvl5pPr lvl="4" rtl="0">
              <a:lnSpc>
                <a:spcPct val="115000"/>
              </a:lnSpc>
              <a:spcBef>
                <a:spcPts val="0"/>
              </a:spcBef>
              <a:spcAft>
                <a:spcPts val="0"/>
              </a:spcAft>
              <a:buSzPts val="2400"/>
              <a:buFont typeface="Sora"/>
              <a:buNone/>
              <a:defRPr sz="2400" b="1">
                <a:latin typeface="Sora"/>
                <a:ea typeface="Sora"/>
                <a:cs typeface="Sora"/>
                <a:sym typeface="Sora"/>
              </a:defRPr>
            </a:lvl5pPr>
            <a:lvl6pPr lvl="5" rtl="0">
              <a:lnSpc>
                <a:spcPct val="115000"/>
              </a:lnSpc>
              <a:spcBef>
                <a:spcPts val="0"/>
              </a:spcBef>
              <a:spcAft>
                <a:spcPts val="0"/>
              </a:spcAft>
              <a:buSzPts val="2400"/>
              <a:buFont typeface="Sora"/>
              <a:buNone/>
              <a:defRPr sz="2400" b="1">
                <a:latin typeface="Sora"/>
                <a:ea typeface="Sora"/>
                <a:cs typeface="Sora"/>
                <a:sym typeface="Sora"/>
              </a:defRPr>
            </a:lvl6pPr>
            <a:lvl7pPr lvl="6" rtl="0">
              <a:lnSpc>
                <a:spcPct val="115000"/>
              </a:lnSpc>
              <a:spcBef>
                <a:spcPts val="0"/>
              </a:spcBef>
              <a:spcAft>
                <a:spcPts val="0"/>
              </a:spcAft>
              <a:buSzPts val="2400"/>
              <a:buFont typeface="Sora"/>
              <a:buNone/>
              <a:defRPr sz="2400" b="1">
                <a:latin typeface="Sora"/>
                <a:ea typeface="Sora"/>
                <a:cs typeface="Sora"/>
                <a:sym typeface="Sora"/>
              </a:defRPr>
            </a:lvl7pPr>
            <a:lvl8pPr lvl="7" rtl="0">
              <a:lnSpc>
                <a:spcPct val="115000"/>
              </a:lnSpc>
              <a:spcBef>
                <a:spcPts val="0"/>
              </a:spcBef>
              <a:spcAft>
                <a:spcPts val="0"/>
              </a:spcAft>
              <a:buSzPts val="2400"/>
              <a:buFont typeface="Sora"/>
              <a:buNone/>
              <a:defRPr sz="2400" b="1">
                <a:latin typeface="Sora"/>
                <a:ea typeface="Sora"/>
                <a:cs typeface="Sora"/>
                <a:sym typeface="Sora"/>
              </a:defRPr>
            </a:lvl8pPr>
            <a:lvl9pPr lvl="8"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42" name="Google Shape;242;p22"/>
          <p:cNvSpPr txBox="1">
            <a:spLocks noGrp="1"/>
          </p:cNvSpPr>
          <p:nvPr>
            <p:ph type="subTitle" idx="6"/>
          </p:nvPr>
        </p:nvSpPr>
        <p:spPr>
          <a:xfrm>
            <a:off x="6031150" y="2828225"/>
            <a:ext cx="2175300" cy="394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b="1">
                <a:latin typeface="Sora"/>
                <a:ea typeface="Sora"/>
                <a:cs typeface="Sora"/>
                <a:sym typeface="Sora"/>
              </a:defRPr>
            </a:lvl2pPr>
            <a:lvl3pPr lvl="2" rtl="0">
              <a:lnSpc>
                <a:spcPct val="115000"/>
              </a:lnSpc>
              <a:spcBef>
                <a:spcPts val="0"/>
              </a:spcBef>
              <a:spcAft>
                <a:spcPts val="0"/>
              </a:spcAft>
              <a:buSzPts val="2400"/>
              <a:buFont typeface="Sora"/>
              <a:buNone/>
              <a:defRPr sz="2400" b="1">
                <a:latin typeface="Sora"/>
                <a:ea typeface="Sora"/>
                <a:cs typeface="Sora"/>
                <a:sym typeface="Sora"/>
              </a:defRPr>
            </a:lvl3pPr>
            <a:lvl4pPr lvl="3" rtl="0">
              <a:lnSpc>
                <a:spcPct val="115000"/>
              </a:lnSpc>
              <a:spcBef>
                <a:spcPts val="0"/>
              </a:spcBef>
              <a:spcAft>
                <a:spcPts val="0"/>
              </a:spcAft>
              <a:buSzPts val="2400"/>
              <a:buFont typeface="Sora"/>
              <a:buNone/>
              <a:defRPr sz="2400" b="1">
                <a:latin typeface="Sora"/>
                <a:ea typeface="Sora"/>
                <a:cs typeface="Sora"/>
                <a:sym typeface="Sora"/>
              </a:defRPr>
            </a:lvl4pPr>
            <a:lvl5pPr lvl="4" rtl="0">
              <a:lnSpc>
                <a:spcPct val="115000"/>
              </a:lnSpc>
              <a:spcBef>
                <a:spcPts val="0"/>
              </a:spcBef>
              <a:spcAft>
                <a:spcPts val="0"/>
              </a:spcAft>
              <a:buSzPts val="2400"/>
              <a:buFont typeface="Sora"/>
              <a:buNone/>
              <a:defRPr sz="2400" b="1">
                <a:latin typeface="Sora"/>
                <a:ea typeface="Sora"/>
                <a:cs typeface="Sora"/>
                <a:sym typeface="Sora"/>
              </a:defRPr>
            </a:lvl5pPr>
            <a:lvl6pPr lvl="5" rtl="0">
              <a:lnSpc>
                <a:spcPct val="115000"/>
              </a:lnSpc>
              <a:spcBef>
                <a:spcPts val="0"/>
              </a:spcBef>
              <a:spcAft>
                <a:spcPts val="0"/>
              </a:spcAft>
              <a:buSzPts val="2400"/>
              <a:buFont typeface="Sora"/>
              <a:buNone/>
              <a:defRPr sz="2400" b="1">
                <a:latin typeface="Sora"/>
                <a:ea typeface="Sora"/>
                <a:cs typeface="Sora"/>
                <a:sym typeface="Sora"/>
              </a:defRPr>
            </a:lvl6pPr>
            <a:lvl7pPr lvl="6" rtl="0">
              <a:lnSpc>
                <a:spcPct val="115000"/>
              </a:lnSpc>
              <a:spcBef>
                <a:spcPts val="0"/>
              </a:spcBef>
              <a:spcAft>
                <a:spcPts val="0"/>
              </a:spcAft>
              <a:buSzPts val="2400"/>
              <a:buFont typeface="Sora"/>
              <a:buNone/>
              <a:defRPr sz="2400" b="1">
                <a:latin typeface="Sora"/>
                <a:ea typeface="Sora"/>
                <a:cs typeface="Sora"/>
                <a:sym typeface="Sora"/>
              </a:defRPr>
            </a:lvl7pPr>
            <a:lvl8pPr lvl="7" rtl="0">
              <a:lnSpc>
                <a:spcPct val="115000"/>
              </a:lnSpc>
              <a:spcBef>
                <a:spcPts val="0"/>
              </a:spcBef>
              <a:spcAft>
                <a:spcPts val="0"/>
              </a:spcAft>
              <a:buSzPts val="2400"/>
              <a:buFont typeface="Sora"/>
              <a:buNone/>
              <a:defRPr sz="2400" b="1">
                <a:latin typeface="Sora"/>
                <a:ea typeface="Sora"/>
                <a:cs typeface="Sora"/>
                <a:sym typeface="Sora"/>
              </a:defRPr>
            </a:lvl8pPr>
            <a:lvl9pPr lvl="8"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243" name="Google Shape;243;p22"/>
          <p:cNvGrpSpPr/>
          <p:nvPr/>
        </p:nvGrpSpPr>
        <p:grpSpPr>
          <a:xfrm>
            <a:off x="4047014" y="42573"/>
            <a:ext cx="4967892" cy="427565"/>
            <a:chOff x="4047014" y="42573"/>
            <a:chExt cx="4967892" cy="427565"/>
          </a:xfrm>
        </p:grpSpPr>
        <p:sp>
          <p:nvSpPr>
            <p:cNvPr id="244" name="Google Shape;244;p22"/>
            <p:cNvSpPr/>
            <p:nvPr/>
          </p:nvSpPr>
          <p:spPr>
            <a:xfrm rot="-5400000">
              <a:off x="4047014" y="223696"/>
              <a:ext cx="246441" cy="246441"/>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2"/>
            <p:cNvSpPr/>
            <p:nvPr/>
          </p:nvSpPr>
          <p:spPr>
            <a:xfrm rot="-5400000">
              <a:off x="5047357" y="42573"/>
              <a:ext cx="181108" cy="181108"/>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2"/>
            <p:cNvSpPr/>
            <p:nvPr/>
          </p:nvSpPr>
          <p:spPr>
            <a:xfrm rot="-5400000">
              <a:off x="8881913" y="280415"/>
              <a:ext cx="132993" cy="132993"/>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22"/>
          <p:cNvGrpSpPr/>
          <p:nvPr/>
        </p:nvGrpSpPr>
        <p:grpSpPr>
          <a:xfrm>
            <a:off x="-491175" y="145189"/>
            <a:ext cx="10284997" cy="4769636"/>
            <a:chOff x="-491175" y="145189"/>
            <a:chExt cx="10284997" cy="4769636"/>
          </a:xfrm>
        </p:grpSpPr>
        <p:cxnSp>
          <p:nvCxnSpPr>
            <p:cNvPr id="248" name="Google Shape;248;p22"/>
            <p:cNvCxnSpPr/>
            <p:nvPr/>
          </p:nvCxnSpPr>
          <p:spPr>
            <a:xfrm rot="10800000">
              <a:off x="4978547" y="271239"/>
              <a:ext cx="4686900" cy="546300"/>
            </a:xfrm>
            <a:prstGeom prst="bentConnector3">
              <a:avLst>
                <a:gd name="adj1" fmla="val 18882"/>
              </a:avLst>
            </a:prstGeom>
            <a:noFill/>
            <a:ln w="19050" cap="flat" cmpd="sng">
              <a:solidFill>
                <a:schemeClr val="lt2"/>
              </a:solidFill>
              <a:prstDash val="solid"/>
              <a:round/>
              <a:headEnd type="none" w="med" len="med"/>
              <a:tailEnd type="oval" w="med" len="med"/>
            </a:ln>
          </p:spPr>
        </p:cxnSp>
        <p:cxnSp>
          <p:nvCxnSpPr>
            <p:cNvPr id="249" name="Google Shape;249;p22"/>
            <p:cNvCxnSpPr/>
            <p:nvPr/>
          </p:nvCxnSpPr>
          <p:spPr>
            <a:xfrm rot="10800000">
              <a:off x="5653822" y="145189"/>
              <a:ext cx="4140000" cy="606600"/>
            </a:xfrm>
            <a:prstGeom prst="bentConnector3">
              <a:avLst>
                <a:gd name="adj1" fmla="val 32793"/>
              </a:avLst>
            </a:prstGeom>
            <a:noFill/>
            <a:ln w="19050" cap="flat" cmpd="sng">
              <a:solidFill>
                <a:schemeClr val="lt2"/>
              </a:solidFill>
              <a:prstDash val="solid"/>
              <a:round/>
              <a:headEnd type="none" w="med" len="med"/>
              <a:tailEnd type="oval" w="med" len="med"/>
            </a:ln>
          </p:spPr>
        </p:cxnSp>
        <p:cxnSp>
          <p:nvCxnSpPr>
            <p:cNvPr id="250" name="Google Shape;250;p22"/>
            <p:cNvCxnSpPr/>
            <p:nvPr/>
          </p:nvCxnSpPr>
          <p:spPr>
            <a:xfrm>
              <a:off x="-491175" y="4640850"/>
              <a:ext cx="8531100" cy="2139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251" name="Google Shape;251;p22"/>
            <p:cNvCxnSpPr/>
            <p:nvPr/>
          </p:nvCxnSpPr>
          <p:spPr>
            <a:xfrm>
              <a:off x="-399350" y="4560525"/>
              <a:ext cx="6630600" cy="354300"/>
            </a:xfrm>
            <a:prstGeom prst="bentConnector3">
              <a:avLst>
                <a:gd name="adj1" fmla="val 50000"/>
              </a:avLst>
            </a:prstGeom>
            <a:noFill/>
            <a:ln w="19050" cap="flat" cmpd="sng">
              <a:solidFill>
                <a:schemeClr val="lt2"/>
              </a:solidFill>
              <a:prstDash val="solid"/>
              <a:round/>
              <a:headEnd type="none" w="med" len="med"/>
              <a:tailEnd type="oval"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67"/>
        <p:cNvGrpSpPr/>
        <p:nvPr/>
      </p:nvGrpSpPr>
      <p:grpSpPr>
        <a:xfrm>
          <a:off x="0" y="0"/>
          <a:ext cx="0" cy="0"/>
          <a:chOff x="0" y="0"/>
          <a:chExt cx="0" cy="0"/>
        </a:xfrm>
      </p:grpSpPr>
      <p:sp>
        <p:nvSpPr>
          <p:cNvPr id="268" name="Google Shape;268;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9" name="Google Shape;269;p24"/>
          <p:cNvSpPr txBox="1">
            <a:spLocks noGrp="1"/>
          </p:cNvSpPr>
          <p:nvPr>
            <p:ph type="subTitle" idx="1"/>
          </p:nvPr>
        </p:nvSpPr>
        <p:spPr>
          <a:xfrm>
            <a:off x="1967648" y="2084667"/>
            <a:ext cx="1978200" cy="665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70" name="Google Shape;270;p24"/>
          <p:cNvSpPr txBox="1">
            <a:spLocks noGrp="1"/>
          </p:cNvSpPr>
          <p:nvPr>
            <p:ph type="subTitle" idx="2"/>
          </p:nvPr>
        </p:nvSpPr>
        <p:spPr>
          <a:xfrm>
            <a:off x="5198152" y="2084667"/>
            <a:ext cx="1978200" cy="665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71" name="Google Shape;271;p24"/>
          <p:cNvSpPr txBox="1">
            <a:spLocks noGrp="1"/>
          </p:cNvSpPr>
          <p:nvPr>
            <p:ph type="subTitle" idx="3"/>
          </p:nvPr>
        </p:nvSpPr>
        <p:spPr>
          <a:xfrm>
            <a:off x="1967648" y="3518067"/>
            <a:ext cx="1978200" cy="665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72" name="Google Shape;272;p24"/>
          <p:cNvSpPr txBox="1">
            <a:spLocks noGrp="1"/>
          </p:cNvSpPr>
          <p:nvPr>
            <p:ph type="subTitle" idx="4"/>
          </p:nvPr>
        </p:nvSpPr>
        <p:spPr>
          <a:xfrm>
            <a:off x="5198152" y="3518067"/>
            <a:ext cx="1978200" cy="665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73" name="Google Shape;273;p24"/>
          <p:cNvSpPr txBox="1">
            <a:spLocks noGrp="1"/>
          </p:cNvSpPr>
          <p:nvPr>
            <p:ph type="subTitle" idx="5"/>
          </p:nvPr>
        </p:nvSpPr>
        <p:spPr>
          <a:xfrm>
            <a:off x="1967648" y="1778725"/>
            <a:ext cx="1978200" cy="4056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b="1">
                <a:latin typeface="Sora"/>
                <a:ea typeface="Sora"/>
                <a:cs typeface="Sora"/>
                <a:sym typeface="Sora"/>
              </a:defRPr>
            </a:lvl2pPr>
            <a:lvl3pPr lvl="2" rtl="0">
              <a:lnSpc>
                <a:spcPct val="115000"/>
              </a:lnSpc>
              <a:spcBef>
                <a:spcPts val="0"/>
              </a:spcBef>
              <a:spcAft>
                <a:spcPts val="0"/>
              </a:spcAft>
              <a:buSzPts val="2400"/>
              <a:buFont typeface="Sora"/>
              <a:buNone/>
              <a:defRPr sz="2400" b="1">
                <a:latin typeface="Sora"/>
                <a:ea typeface="Sora"/>
                <a:cs typeface="Sora"/>
                <a:sym typeface="Sora"/>
              </a:defRPr>
            </a:lvl3pPr>
            <a:lvl4pPr lvl="3" rtl="0">
              <a:lnSpc>
                <a:spcPct val="115000"/>
              </a:lnSpc>
              <a:spcBef>
                <a:spcPts val="0"/>
              </a:spcBef>
              <a:spcAft>
                <a:spcPts val="0"/>
              </a:spcAft>
              <a:buSzPts val="2400"/>
              <a:buFont typeface="Sora"/>
              <a:buNone/>
              <a:defRPr sz="2400" b="1">
                <a:latin typeface="Sora"/>
                <a:ea typeface="Sora"/>
                <a:cs typeface="Sora"/>
                <a:sym typeface="Sora"/>
              </a:defRPr>
            </a:lvl4pPr>
            <a:lvl5pPr lvl="4" rtl="0">
              <a:lnSpc>
                <a:spcPct val="115000"/>
              </a:lnSpc>
              <a:spcBef>
                <a:spcPts val="0"/>
              </a:spcBef>
              <a:spcAft>
                <a:spcPts val="0"/>
              </a:spcAft>
              <a:buSzPts val="2400"/>
              <a:buFont typeface="Sora"/>
              <a:buNone/>
              <a:defRPr sz="2400" b="1">
                <a:latin typeface="Sora"/>
                <a:ea typeface="Sora"/>
                <a:cs typeface="Sora"/>
                <a:sym typeface="Sora"/>
              </a:defRPr>
            </a:lvl5pPr>
            <a:lvl6pPr lvl="5" rtl="0">
              <a:lnSpc>
                <a:spcPct val="115000"/>
              </a:lnSpc>
              <a:spcBef>
                <a:spcPts val="0"/>
              </a:spcBef>
              <a:spcAft>
                <a:spcPts val="0"/>
              </a:spcAft>
              <a:buSzPts val="2400"/>
              <a:buFont typeface="Sora"/>
              <a:buNone/>
              <a:defRPr sz="2400" b="1">
                <a:latin typeface="Sora"/>
                <a:ea typeface="Sora"/>
                <a:cs typeface="Sora"/>
                <a:sym typeface="Sora"/>
              </a:defRPr>
            </a:lvl6pPr>
            <a:lvl7pPr lvl="6" rtl="0">
              <a:lnSpc>
                <a:spcPct val="115000"/>
              </a:lnSpc>
              <a:spcBef>
                <a:spcPts val="0"/>
              </a:spcBef>
              <a:spcAft>
                <a:spcPts val="0"/>
              </a:spcAft>
              <a:buSzPts val="2400"/>
              <a:buFont typeface="Sora"/>
              <a:buNone/>
              <a:defRPr sz="2400" b="1">
                <a:latin typeface="Sora"/>
                <a:ea typeface="Sora"/>
                <a:cs typeface="Sora"/>
                <a:sym typeface="Sora"/>
              </a:defRPr>
            </a:lvl7pPr>
            <a:lvl8pPr lvl="7" rtl="0">
              <a:lnSpc>
                <a:spcPct val="115000"/>
              </a:lnSpc>
              <a:spcBef>
                <a:spcPts val="0"/>
              </a:spcBef>
              <a:spcAft>
                <a:spcPts val="0"/>
              </a:spcAft>
              <a:buSzPts val="2400"/>
              <a:buFont typeface="Sora"/>
              <a:buNone/>
              <a:defRPr sz="2400" b="1">
                <a:latin typeface="Sora"/>
                <a:ea typeface="Sora"/>
                <a:cs typeface="Sora"/>
                <a:sym typeface="Sora"/>
              </a:defRPr>
            </a:lvl8pPr>
            <a:lvl9pPr lvl="8"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74" name="Google Shape;274;p24"/>
          <p:cNvSpPr txBox="1">
            <a:spLocks noGrp="1"/>
          </p:cNvSpPr>
          <p:nvPr>
            <p:ph type="subTitle" idx="6"/>
          </p:nvPr>
        </p:nvSpPr>
        <p:spPr>
          <a:xfrm>
            <a:off x="5198150" y="1778725"/>
            <a:ext cx="1978200" cy="4056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b="1">
                <a:latin typeface="Sora"/>
                <a:ea typeface="Sora"/>
                <a:cs typeface="Sora"/>
                <a:sym typeface="Sora"/>
              </a:defRPr>
            </a:lvl2pPr>
            <a:lvl3pPr lvl="2" rtl="0">
              <a:lnSpc>
                <a:spcPct val="115000"/>
              </a:lnSpc>
              <a:spcBef>
                <a:spcPts val="0"/>
              </a:spcBef>
              <a:spcAft>
                <a:spcPts val="0"/>
              </a:spcAft>
              <a:buSzPts val="2400"/>
              <a:buFont typeface="Sora"/>
              <a:buNone/>
              <a:defRPr sz="2400" b="1">
                <a:latin typeface="Sora"/>
                <a:ea typeface="Sora"/>
                <a:cs typeface="Sora"/>
                <a:sym typeface="Sora"/>
              </a:defRPr>
            </a:lvl3pPr>
            <a:lvl4pPr lvl="3" rtl="0">
              <a:lnSpc>
                <a:spcPct val="115000"/>
              </a:lnSpc>
              <a:spcBef>
                <a:spcPts val="0"/>
              </a:spcBef>
              <a:spcAft>
                <a:spcPts val="0"/>
              </a:spcAft>
              <a:buSzPts val="2400"/>
              <a:buFont typeface="Sora"/>
              <a:buNone/>
              <a:defRPr sz="2400" b="1">
                <a:latin typeface="Sora"/>
                <a:ea typeface="Sora"/>
                <a:cs typeface="Sora"/>
                <a:sym typeface="Sora"/>
              </a:defRPr>
            </a:lvl4pPr>
            <a:lvl5pPr lvl="4" rtl="0">
              <a:lnSpc>
                <a:spcPct val="115000"/>
              </a:lnSpc>
              <a:spcBef>
                <a:spcPts val="0"/>
              </a:spcBef>
              <a:spcAft>
                <a:spcPts val="0"/>
              </a:spcAft>
              <a:buSzPts val="2400"/>
              <a:buFont typeface="Sora"/>
              <a:buNone/>
              <a:defRPr sz="2400" b="1">
                <a:latin typeface="Sora"/>
                <a:ea typeface="Sora"/>
                <a:cs typeface="Sora"/>
                <a:sym typeface="Sora"/>
              </a:defRPr>
            </a:lvl5pPr>
            <a:lvl6pPr lvl="5" rtl="0">
              <a:lnSpc>
                <a:spcPct val="115000"/>
              </a:lnSpc>
              <a:spcBef>
                <a:spcPts val="0"/>
              </a:spcBef>
              <a:spcAft>
                <a:spcPts val="0"/>
              </a:spcAft>
              <a:buSzPts val="2400"/>
              <a:buFont typeface="Sora"/>
              <a:buNone/>
              <a:defRPr sz="2400" b="1">
                <a:latin typeface="Sora"/>
                <a:ea typeface="Sora"/>
                <a:cs typeface="Sora"/>
                <a:sym typeface="Sora"/>
              </a:defRPr>
            </a:lvl6pPr>
            <a:lvl7pPr lvl="6" rtl="0">
              <a:lnSpc>
                <a:spcPct val="115000"/>
              </a:lnSpc>
              <a:spcBef>
                <a:spcPts val="0"/>
              </a:spcBef>
              <a:spcAft>
                <a:spcPts val="0"/>
              </a:spcAft>
              <a:buSzPts val="2400"/>
              <a:buFont typeface="Sora"/>
              <a:buNone/>
              <a:defRPr sz="2400" b="1">
                <a:latin typeface="Sora"/>
                <a:ea typeface="Sora"/>
                <a:cs typeface="Sora"/>
                <a:sym typeface="Sora"/>
              </a:defRPr>
            </a:lvl7pPr>
            <a:lvl8pPr lvl="7" rtl="0">
              <a:lnSpc>
                <a:spcPct val="115000"/>
              </a:lnSpc>
              <a:spcBef>
                <a:spcPts val="0"/>
              </a:spcBef>
              <a:spcAft>
                <a:spcPts val="0"/>
              </a:spcAft>
              <a:buSzPts val="2400"/>
              <a:buFont typeface="Sora"/>
              <a:buNone/>
              <a:defRPr sz="2400" b="1">
                <a:latin typeface="Sora"/>
                <a:ea typeface="Sora"/>
                <a:cs typeface="Sora"/>
                <a:sym typeface="Sora"/>
              </a:defRPr>
            </a:lvl8pPr>
            <a:lvl9pPr lvl="8"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75" name="Google Shape;275;p24"/>
          <p:cNvSpPr txBox="1">
            <a:spLocks noGrp="1"/>
          </p:cNvSpPr>
          <p:nvPr>
            <p:ph type="subTitle" idx="7"/>
          </p:nvPr>
        </p:nvSpPr>
        <p:spPr>
          <a:xfrm>
            <a:off x="1967648" y="3212175"/>
            <a:ext cx="1978200" cy="4056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b="1">
                <a:latin typeface="Sora"/>
                <a:ea typeface="Sora"/>
                <a:cs typeface="Sora"/>
                <a:sym typeface="Sora"/>
              </a:defRPr>
            </a:lvl2pPr>
            <a:lvl3pPr lvl="2" rtl="0">
              <a:lnSpc>
                <a:spcPct val="115000"/>
              </a:lnSpc>
              <a:spcBef>
                <a:spcPts val="0"/>
              </a:spcBef>
              <a:spcAft>
                <a:spcPts val="0"/>
              </a:spcAft>
              <a:buSzPts val="2400"/>
              <a:buFont typeface="Sora"/>
              <a:buNone/>
              <a:defRPr sz="2400" b="1">
                <a:latin typeface="Sora"/>
                <a:ea typeface="Sora"/>
                <a:cs typeface="Sora"/>
                <a:sym typeface="Sora"/>
              </a:defRPr>
            </a:lvl3pPr>
            <a:lvl4pPr lvl="3" rtl="0">
              <a:lnSpc>
                <a:spcPct val="115000"/>
              </a:lnSpc>
              <a:spcBef>
                <a:spcPts val="0"/>
              </a:spcBef>
              <a:spcAft>
                <a:spcPts val="0"/>
              </a:spcAft>
              <a:buSzPts val="2400"/>
              <a:buFont typeface="Sora"/>
              <a:buNone/>
              <a:defRPr sz="2400" b="1">
                <a:latin typeface="Sora"/>
                <a:ea typeface="Sora"/>
                <a:cs typeface="Sora"/>
                <a:sym typeface="Sora"/>
              </a:defRPr>
            </a:lvl4pPr>
            <a:lvl5pPr lvl="4" rtl="0">
              <a:lnSpc>
                <a:spcPct val="115000"/>
              </a:lnSpc>
              <a:spcBef>
                <a:spcPts val="0"/>
              </a:spcBef>
              <a:spcAft>
                <a:spcPts val="0"/>
              </a:spcAft>
              <a:buSzPts val="2400"/>
              <a:buFont typeface="Sora"/>
              <a:buNone/>
              <a:defRPr sz="2400" b="1">
                <a:latin typeface="Sora"/>
                <a:ea typeface="Sora"/>
                <a:cs typeface="Sora"/>
                <a:sym typeface="Sora"/>
              </a:defRPr>
            </a:lvl5pPr>
            <a:lvl6pPr lvl="5" rtl="0">
              <a:lnSpc>
                <a:spcPct val="115000"/>
              </a:lnSpc>
              <a:spcBef>
                <a:spcPts val="0"/>
              </a:spcBef>
              <a:spcAft>
                <a:spcPts val="0"/>
              </a:spcAft>
              <a:buSzPts val="2400"/>
              <a:buFont typeface="Sora"/>
              <a:buNone/>
              <a:defRPr sz="2400" b="1">
                <a:latin typeface="Sora"/>
                <a:ea typeface="Sora"/>
                <a:cs typeface="Sora"/>
                <a:sym typeface="Sora"/>
              </a:defRPr>
            </a:lvl6pPr>
            <a:lvl7pPr lvl="6" rtl="0">
              <a:lnSpc>
                <a:spcPct val="115000"/>
              </a:lnSpc>
              <a:spcBef>
                <a:spcPts val="0"/>
              </a:spcBef>
              <a:spcAft>
                <a:spcPts val="0"/>
              </a:spcAft>
              <a:buSzPts val="2400"/>
              <a:buFont typeface="Sora"/>
              <a:buNone/>
              <a:defRPr sz="2400" b="1">
                <a:latin typeface="Sora"/>
                <a:ea typeface="Sora"/>
                <a:cs typeface="Sora"/>
                <a:sym typeface="Sora"/>
              </a:defRPr>
            </a:lvl7pPr>
            <a:lvl8pPr lvl="7" rtl="0">
              <a:lnSpc>
                <a:spcPct val="115000"/>
              </a:lnSpc>
              <a:spcBef>
                <a:spcPts val="0"/>
              </a:spcBef>
              <a:spcAft>
                <a:spcPts val="0"/>
              </a:spcAft>
              <a:buSzPts val="2400"/>
              <a:buFont typeface="Sora"/>
              <a:buNone/>
              <a:defRPr sz="2400" b="1">
                <a:latin typeface="Sora"/>
                <a:ea typeface="Sora"/>
                <a:cs typeface="Sora"/>
                <a:sym typeface="Sora"/>
              </a:defRPr>
            </a:lvl8pPr>
            <a:lvl9pPr lvl="8"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76" name="Google Shape;276;p24"/>
          <p:cNvSpPr txBox="1">
            <a:spLocks noGrp="1"/>
          </p:cNvSpPr>
          <p:nvPr>
            <p:ph type="subTitle" idx="8"/>
          </p:nvPr>
        </p:nvSpPr>
        <p:spPr>
          <a:xfrm>
            <a:off x="5198150" y="3212175"/>
            <a:ext cx="1978200" cy="4056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b="1">
                <a:latin typeface="Sora"/>
                <a:ea typeface="Sora"/>
                <a:cs typeface="Sora"/>
                <a:sym typeface="Sora"/>
              </a:defRPr>
            </a:lvl2pPr>
            <a:lvl3pPr lvl="2" rtl="0">
              <a:lnSpc>
                <a:spcPct val="115000"/>
              </a:lnSpc>
              <a:spcBef>
                <a:spcPts val="0"/>
              </a:spcBef>
              <a:spcAft>
                <a:spcPts val="0"/>
              </a:spcAft>
              <a:buSzPts val="2400"/>
              <a:buFont typeface="Sora"/>
              <a:buNone/>
              <a:defRPr sz="2400" b="1">
                <a:latin typeface="Sora"/>
                <a:ea typeface="Sora"/>
                <a:cs typeface="Sora"/>
                <a:sym typeface="Sora"/>
              </a:defRPr>
            </a:lvl3pPr>
            <a:lvl4pPr lvl="3" rtl="0">
              <a:lnSpc>
                <a:spcPct val="115000"/>
              </a:lnSpc>
              <a:spcBef>
                <a:spcPts val="0"/>
              </a:spcBef>
              <a:spcAft>
                <a:spcPts val="0"/>
              </a:spcAft>
              <a:buSzPts val="2400"/>
              <a:buFont typeface="Sora"/>
              <a:buNone/>
              <a:defRPr sz="2400" b="1">
                <a:latin typeface="Sora"/>
                <a:ea typeface="Sora"/>
                <a:cs typeface="Sora"/>
                <a:sym typeface="Sora"/>
              </a:defRPr>
            </a:lvl4pPr>
            <a:lvl5pPr lvl="4" rtl="0">
              <a:lnSpc>
                <a:spcPct val="115000"/>
              </a:lnSpc>
              <a:spcBef>
                <a:spcPts val="0"/>
              </a:spcBef>
              <a:spcAft>
                <a:spcPts val="0"/>
              </a:spcAft>
              <a:buSzPts val="2400"/>
              <a:buFont typeface="Sora"/>
              <a:buNone/>
              <a:defRPr sz="2400" b="1">
                <a:latin typeface="Sora"/>
                <a:ea typeface="Sora"/>
                <a:cs typeface="Sora"/>
                <a:sym typeface="Sora"/>
              </a:defRPr>
            </a:lvl5pPr>
            <a:lvl6pPr lvl="5" rtl="0">
              <a:lnSpc>
                <a:spcPct val="115000"/>
              </a:lnSpc>
              <a:spcBef>
                <a:spcPts val="0"/>
              </a:spcBef>
              <a:spcAft>
                <a:spcPts val="0"/>
              </a:spcAft>
              <a:buSzPts val="2400"/>
              <a:buFont typeface="Sora"/>
              <a:buNone/>
              <a:defRPr sz="2400" b="1">
                <a:latin typeface="Sora"/>
                <a:ea typeface="Sora"/>
                <a:cs typeface="Sora"/>
                <a:sym typeface="Sora"/>
              </a:defRPr>
            </a:lvl6pPr>
            <a:lvl7pPr lvl="6" rtl="0">
              <a:lnSpc>
                <a:spcPct val="115000"/>
              </a:lnSpc>
              <a:spcBef>
                <a:spcPts val="0"/>
              </a:spcBef>
              <a:spcAft>
                <a:spcPts val="0"/>
              </a:spcAft>
              <a:buSzPts val="2400"/>
              <a:buFont typeface="Sora"/>
              <a:buNone/>
              <a:defRPr sz="2400" b="1">
                <a:latin typeface="Sora"/>
                <a:ea typeface="Sora"/>
                <a:cs typeface="Sora"/>
                <a:sym typeface="Sora"/>
              </a:defRPr>
            </a:lvl7pPr>
            <a:lvl8pPr lvl="7" rtl="0">
              <a:lnSpc>
                <a:spcPct val="115000"/>
              </a:lnSpc>
              <a:spcBef>
                <a:spcPts val="0"/>
              </a:spcBef>
              <a:spcAft>
                <a:spcPts val="0"/>
              </a:spcAft>
              <a:buSzPts val="2400"/>
              <a:buFont typeface="Sora"/>
              <a:buNone/>
              <a:defRPr sz="2400" b="1">
                <a:latin typeface="Sora"/>
                <a:ea typeface="Sora"/>
                <a:cs typeface="Sora"/>
                <a:sym typeface="Sora"/>
              </a:defRPr>
            </a:lvl8pPr>
            <a:lvl9pPr lvl="8"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277" name="Google Shape;277;p24"/>
          <p:cNvGrpSpPr/>
          <p:nvPr/>
        </p:nvGrpSpPr>
        <p:grpSpPr>
          <a:xfrm>
            <a:off x="184960" y="-914261"/>
            <a:ext cx="8511650" cy="5875100"/>
            <a:chOff x="184960" y="-914261"/>
            <a:chExt cx="8511650" cy="5875100"/>
          </a:xfrm>
        </p:grpSpPr>
        <p:cxnSp>
          <p:nvCxnSpPr>
            <p:cNvPr id="278" name="Google Shape;278;p24"/>
            <p:cNvCxnSpPr/>
            <p:nvPr/>
          </p:nvCxnSpPr>
          <p:spPr>
            <a:xfrm rot="5400000">
              <a:off x="-1759290" y="1284414"/>
              <a:ext cx="4686900" cy="546300"/>
            </a:xfrm>
            <a:prstGeom prst="bentConnector3">
              <a:avLst>
                <a:gd name="adj1" fmla="val 18882"/>
              </a:avLst>
            </a:prstGeom>
            <a:noFill/>
            <a:ln w="19050" cap="flat" cmpd="sng">
              <a:solidFill>
                <a:schemeClr val="lt2"/>
              </a:solidFill>
              <a:prstDash val="solid"/>
              <a:round/>
              <a:headEnd type="none" w="med" len="med"/>
              <a:tailEnd type="oval" w="med" len="med"/>
            </a:ln>
          </p:spPr>
        </p:cxnSp>
        <p:cxnSp>
          <p:nvCxnSpPr>
            <p:cNvPr id="279" name="Google Shape;279;p24"/>
            <p:cNvCxnSpPr/>
            <p:nvPr/>
          </p:nvCxnSpPr>
          <p:spPr>
            <a:xfrm rot="5400000">
              <a:off x="-1581740" y="852439"/>
              <a:ext cx="4140000" cy="606600"/>
            </a:xfrm>
            <a:prstGeom prst="bentConnector3">
              <a:avLst>
                <a:gd name="adj1" fmla="val 32793"/>
              </a:avLst>
            </a:prstGeom>
            <a:noFill/>
            <a:ln w="19050" cap="flat" cmpd="sng">
              <a:solidFill>
                <a:schemeClr val="lt2"/>
              </a:solidFill>
              <a:prstDash val="solid"/>
              <a:round/>
              <a:headEnd type="none" w="med" len="med"/>
              <a:tailEnd type="oval" w="med" len="med"/>
            </a:ln>
          </p:spPr>
        </p:cxnSp>
        <p:cxnSp>
          <p:nvCxnSpPr>
            <p:cNvPr id="280" name="Google Shape;280;p24"/>
            <p:cNvCxnSpPr/>
            <p:nvPr/>
          </p:nvCxnSpPr>
          <p:spPr>
            <a:xfrm rot="5400000">
              <a:off x="5885760" y="2149989"/>
              <a:ext cx="5112900" cy="5088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281" name="Google Shape;281;p24"/>
            <p:cNvCxnSpPr/>
            <p:nvPr/>
          </p:nvCxnSpPr>
          <p:spPr>
            <a:xfrm rot="5400000">
              <a:off x="5659460" y="1671214"/>
              <a:ext cx="5112900" cy="508800"/>
            </a:xfrm>
            <a:prstGeom prst="bentConnector3">
              <a:avLst>
                <a:gd name="adj1" fmla="val 50000"/>
              </a:avLst>
            </a:prstGeom>
            <a:noFill/>
            <a:ln w="19050" cap="flat" cmpd="sng">
              <a:solidFill>
                <a:schemeClr val="lt2"/>
              </a:solidFill>
              <a:prstDash val="solid"/>
              <a:round/>
              <a:headEnd type="none" w="med" len="med"/>
              <a:tailEnd type="oval" w="med" len="med"/>
            </a:ln>
          </p:spPr>
        </p:cxnSp>
      </p:grpSp>
      <p:grpSp>
        <p:nvGrpSpPr>
          <p:cNvPr id="282" name="Google Shape;282;p24"/>
          <p:cNvGrpSpPr/>
          <p:nvPr/>
        </p:nvGrpSpPr>
        <p:grpSpPr>
          <a:xfrm>
            <a:off x="4047014" y="27379"/>
            <a:ext cx="4845881" cy="3896497"/>
            <a:chOff x="4047014" y="27379"/>
            <a:chExt cx="4845881" cy="3896497"/>
          </a:xfrm>
        </p:grpSpPr>
        <p:sp>
          <p:nvSpPr>
            <p:cNvPr id="283" name="Google Shape;283;p24"/>
            <p:cNvSpPr/>
            <p:nvPr/>
          </p:nvSpPr>
          <p:spPr>
            <a:xfrm rot="-5400000">
              <a:off x="4047014" y="223696"/>
              <a:ext cx="246441" cy="246441"/>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4"/>
            <p:cNvSpPr/>
            <p:nvPr/>
          </p:nvSpPr>
          <p:spPr>
            <a:xfrm rot="-5400000">
              <a:off x="8470281" y="3727561"/>
              <a:ext cx="196332" cy="196299"/>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4"/>
            <p:cNvSpPr/>
            <p:nvPr/>
          </p:nvSpPr>
          <p:spPr>
            <a:xfrm rot="-5400000">
              <a:off x="8641534" y="2927466"/>
              <a:ext cx="251378" cy="251344"/>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4"/>
            <p:cNvSpPr/>
            <p:nvPr/>
          </p:nvSpPr>
          <p:spPr>
            <a:xfrm rot="-5400000">
              <a:off x="4391516" y="27388"/>
              <a:ext cx="156245" cy="156228"/>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4"/>
            <p:cNvSpPr/>
            <p:nvPr/>
          </p:nvSpPr>
          <p:spPr>
            <a:xfrm rot="-5400000">
              <a:off x="8470291" y="2624037"/>
              <a:ext cx="161895" cy="161879"/>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88"/>
        <p:cNvGrpSpPr/>
        <p:nvPr/>
      </p:nvGrpSpPr>
      <p:grpSpPr>
        <a:xfrm>
          <a:off x="0" y="0"/>
          <a:ext cx="0" cy="0"/>
          <a:chOff x="0" y="0"/>
          <a:chExt cx="0" cy="0"/>
        </a:xfrm>
      </p:grpSpPr>
      <p:sp>
        <p:nvSpPr>
          <p:cNvPr id="289" name="Google Shape;289;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0" name="Google Shape;290;p25"/>
          <p:cNvSpPr txBox="1">
            <a:spLocks noGrp="1"/>
          </p:cNvSpPr>
          <p:nvPr>
            <p:ph type="subTitle" idx="1"/>
          </p:nvPr>
        </p:nvSpPr>
        <p:spPr>
          <a:xfrm>
            <a:off x="974900" y="2116975"/>
            <a:ext cx="1986000" cy="649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91" name="Google Shape;291;p25"/>
          <p:cNvSpPr txBox="1">
            <a:spLocks noGrp="1"/>
          </p:cNvSpPr>
          <p:nvPr>
            <p:ph type="subTitle" idx="2"/>
          </p:nvPr>
        </p:nvSpPr>
        <p:spPr>
          <a:xfrm>
            <a:off x="3578947" y="2116975"/>
            <a:ext cx="1986000" cy="649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92" name="Google Shape;292;p25"/>
          <p:cNvSpPr txBox="1">
            <a:spLocks noGrp="1"/>
          </p:cNvSpPr>
          <p:nvPr>
            <p:ph type="subTitle" idx="3"/>
          </p:nvPr>
        </p:nvSpPr>
        <p:spPr>
          <a:xfrm>
            <a:off x="974900" y="3931375"/>
            <a:ext cx="1986000" cy="649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93" name="Google Shape;293;p25"/>
          <p:cNvSpPr txBox="1">
            <a:spLocks noGrp="1"/>
          </p:cNvSpPr>
          <p:nvPr>
            <p:ph type="subTitle" idx="4"/>
          </p:nvPr>
        </p:nvSpPr>
        <p:spPr>
          <a:xfrm>
            <a:off x="3578947" y="3931375"/>
            <a:ext cx="1986000" cy="649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94" name="Google Shape;294;p25"/>
          <p:cNvSpPr txBox="1">
            <a:spLocks noGrp="1"/>
          </p:cNvSpPr>
          <p:nvPr>
            <p:ph type="subTitle" idx="5"/>
          </p:nvPr>
        </p:nvSpPr>
        <p:spPr>
          <a:xfrm>
            <a:off x="6183000" y="2116975"/>
            <a:ext cx="1986000" cy="649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95" name="Google Shape;295;p25"/>
          <p:cNvSpPr txBox="1">
            <a:spLocks noGrp="1"/>
          </p:cNvSpPr>
          <p:nvPr>
            <p:ph type="subTitle" idx="6"/>
          </p:nvPr>
        </p:nvSpPr>
        <p:spPr>
          <a:xfrm>
            <a:off x="6183000" y="3931375"/>
            <a:ext cx="1986000" cy="649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96" name="Google Shape;296;p25"/>
          <p:cNvSpPr txBox="1">
            <a:spLocks noGrp="1"/>
          </p:cNvSpPr>
          <p:nvPr>
            <p:ph type="subTitle" idx="7"/>
          </p:nvPr>
        </p:nvSpPr>
        <p:spPr>
          <a:xfrm>
            <a:off x="974900" y="1908247"/>
            <a:ext cx="1986000" cy="359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b="1">
                <a:latin typeface="Sora"/>
                <a:ea typeface="Sora"/>
                <a:cs typeface="Sora"/>
                <a:sym typeface="Sora"/>
              </a:defRPr>
            </a:lvl2pPr>
            <a:lvl3pPr lvl="2" rtl="0">
              <a:lnSpc>
                <a:spcPct val="115000"/>
              </a:lnSpc>
              <a:spcBef>
                <a:spcPts val="0"/>
              </a:spcBef>
              <a:spcAft>
                <a:spcPts val="0"/>
              </a:spcAft>
              <a:buSzPts val="2400"/>
              <a:buFont typeface="Sora"/>
              <a:buNone/>
              <a:defRPr sz="2400" b="1">
                <a:latin typeface="Sora"/>
                <a:ea typeface="Sora"/>
                <a:cs typeface="Sora"/>
                <a:sym typeface="Sora"/>
              </a:defRPr>
            </a:lvl3pPr>
            <a:lvl4pPr lvl="3" rtl="0">
              <a:lnSpc>
                <a:spcPct val="115000"/>
              </a:lnSpc>
              <a:spcBef>
                <a:spcPts val="0"/>
              </a:spcBef>
              <a:spcAft>
                <a:spcPts val="0"/>
              </a:spcAft>
              <a:buSzPts val="2400"/>
              <a:buFont typeface="Sora"/>
              <a:buNone/>
              <a:defRPr sz="2400" b="1">
                <a:latin typeface="Sora"/>
                <a:ea typeface="Sora"/>
                <a:cs typeface="Sora"/>
                <a:sym typeface="Sora"/>
              </a:defRPr>
            </a:lvl4pPr>
            <a:lvl5pPr lvl="4" rtl="0">
              <a:lnSpc>
                <a:spcPct val="115000"/>
              </a:lnSpc>
              <a:spcBef>
                <a:spcPts val="0"/>
              </a:spcBef>
              <a:spcAft>
                <a:spcPts val="0"/>
              </a:spcAft>
              <a:buSzPts val="2400"/>
              <a:buFont typeface="Sora"/>
              <a:buNone/>
              <a:defRPr sz="2400" b="1">
                <a:latin typeface="Sora"/>
                <a:ea typeface="Sora"/>
                <a:cs typeface="Sora"/>
                <a:sym typeface="Sora"/>
              </a:defRPr>
            </a:lvl5pPr>
            <a:lvl6pPr lvl="5" rtl="0">
              <a:lnSpc>
                <a:spcPct val="115000"/>
              </a:lnSpc>
              <a:spcBef>
                <a:spcPts val="0"/>
              </a:spcBef>
              <a:spcAft>
                <a:spcPts val="0"/>
              </a:spcAft>
              <a:buSzPts val="2400"/>
              <a:buFont typeface="Sora"/>
              <a:buNone/>
              <a:defRPr sz="2400" b="1">
                <a:latin typeface="Sora"/>
                <a:ea typeface="Sora"/>
                <a:cs typeface="Sora"/>
                <a:sym typeface="Sora"/>
              </a:defRPr>
            </a:lvl6pPr>
            <a:lvl7pPr lvl="6" rtl="0">
              <a:lnSpc>
                <a:spcPct val="115000"/>
              </a:lnSpc>
              <a:spcBef>
                <a:spcPts val="0"/>
              </a:spcBef>
              <a:spcAft>
                <a:spcPts val="0"/>
              </a:spcAft>
              <a:buSzPts val="2400"/>
              <a:buFont typeface="Sora"/>
              <a:buNone/>
              <a:defRPr sz="2400" b="1">
                <a:latin typeface="Sora"/>
                <a:ea typeface="Sora"/>
                <a:cs typeface="Sora"/>
                <a:sym typeface="Sora"/>
              </a:defRPr>
            </a:lvl7pPr>
            <a:lvl8pPr lvl="7" rtl="0">
              <a:lnSpc>
                <a:spcPct val="115000"/>
              </a:lnSpc>
              <a:spcBef>
                <a:spcPts val="0"/>
              </a:spcBef>
              <a:spcAft>
                <a:spcPts val="0"/>
              </a:spcAft>
              <a:buSzPts val="2400"/>
              <a:buFont typeface="Sora"/>
              <a:buNone/>
              <a:defRPr sz="2400" b="1">
                <a:latin typeface="Sora"/>
                <a:ea typeface="Sora"/>
                <a:cs typeface="Sora"/>
                <a:sym typeface="Sora"/>
              </a:defRPr>
            </a:lvl8pPr>
            <a:lvl9pPr lvl="8"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97" name="Google Shape;297;p25"/>
          <p:cNvSpPr txBox="1">
            <a:spLocks noGrp="1"/>
          </p:cNvSpPr>
          <p:nvPr>
            <p:ph type="subTitle" idx="8"/>
          </p:nvPr>
        </p:nvSpPr>
        <p:spPr>
          <a:xfrm>
            <a:off x="3578947" y="1908247"/>
            <a:ext cx="1986000" cy="359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b="1">
                <a:latin typeface="Sora"/>
                <a:ea typeface="Sora"/>
                <a:cs typeface="Sora"/>
                <a:sym typeface="Sora"/>
              </a:defRPr>
            </a:lvl2pPr>
            <a:lvl3pPr lvl="2" rtl="0">
              <a:lnSpc>
                <a:spcPct val="115000"/>
              </a:lnSpc>
              <a:spcBef>
                <a:spcPts val="0"/>
              </a:spcBef>
              <a:spcAft>
                <a:spcPts val="0"/>
              </a:spcAft>
              <a:buSzPts val="2400"/>
              <a:buFont typeface="Sora"/>
              <a:buNone/>
              <a:defRPr sz="2400" b="1">
                <a:latin typeface="Sora"/>
                <a:ea typeface="Sora"/>
                <a:cs typeface="Sora"/>
                <a:sym typeface="Sora"/>
              </a:defRPr>
            </a:lvl3pPr>
            <a:lvl4pPr lvl="3" rtl="0">
              <a:lnSpc>
                <a:spcPct val="115000"/>
              </a:lnSpc>
              <a:spcBef>
                <a:spcPts val="0"/>
              </a:spcBef>
              <a:spcAft>
                <a:spcPts val="0"/>
              </a:spcAft>
              <a:buSzPts val="2400"/>
              <a:buFont typeface="Sora"/>
              <a:buNone/>
              <a:defRPr sz="2400" b="1">
                <a:latin typeface="Sora"/>
                <a:ea typeface="Sora"/>
                <a:cs typeface="Sora"/>
                <a:sym typeface="Sora"/>
              </a:defRPr>
            </a:lvl4pPr>
            <a:lvl5pPr lvl="4" rtl="0">
              <a:lnSpc>
                <a:spcPct val="115000"/>
              </a:lnSpc>
              <a:spcBef>
                <a:spcPts val="0"/>
              </a:spcBef>
              <a:spcAft>
                <a:spcPts val="0"/>
              </a:spcAft>
              <a:buSzPts val="2400"/>
              <a:buFont typeface="Sora"/>
              <a:buNone/>
              <a:defRPr sz="2400" b="1">
                <a:latin typeface="Sora"/>
                <a:ea typeface="Sora"/>
                <a:cs typeface="Sora"/>
                <a:sym typeface="Sora"/>
              </a:defRPr>
            </a:lvl5pPr>
            <a:lvl6pPr lvl="5" rtl="0">
              <a:lnSpc>
                <a:spcPct val="115000"/>
              </a:lnSpc>
              <a:spcBef>
                <a:spcPts val="0"/>
              </a:spcBef>
              <a:spcAft>
                <a:spcPts val="0"/>
              </a:spcAft>
              <a:buSzPts val="2400"/>
              <a:buFont typeface="Sora"/>
              <a:buNone/>
              <a:defRPr sz="2400" b="1">
                <a:latin typeface="Sora"/>
                <a:ea typeface="Sora"/>
                <a:cs typeface="Sora"/>
                <a:sym typeface="Sora"/>
              </a:defRPr>
            </a:lvl6pPr>
            <a:lvl7pPr lvl="6" rtl="0">
              <a:lnSpc>
                <a:spcPct val="115000"/>
              </a:lnSpc>
              <a:spcBef>
                <a:spcPts val="0"/>
              </a:spcBef>
              <a:spcAft>
                <a:spcPts val="0"/>
              </a:spcAft>
              <a:buSzPts val="2400"/>
              <a:buFont typeface="Sora"/>
              <a:buNone/>
              <a:defRPr sz="2400" b="1">
                <a:latin typeface="Sora"/>
                <a:ea typeface="Sora"/>
                <a:cs typeface="Sora"/>
                <a:sym typeface="Sora"/>
              </a:defRPr>
            </a:lvl7pPr>
            <a:lvl8pPr lvl="7" rtl="0">
              <a:lnSpc>
                <a:spcPct val="115000"/>
              </a:lnSpc>
              <a:spcBef>
                <a:spcPts val="0"/>
              </a:spcBef>
              <a:spcAft>
                <a:spcPts val="0"/>
              </a:spcAft>
              <a:buSzPts val="2400"/>
              <a:buFont typeface="Sora"/>
              <a:buNone/>
              <a:defRPr sz="2400" b="1">
                <a:latin typeface="Sora"/>
                <a:ea typeface="Sora"/>
                <a:cs typeface="Sora"/>
                <a:sym typeface="Sora"/>
              </a:defRPr>
            </a:lvl8pPr>
            <a:lvl9pPr lvl="8"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98" name="Google Shape;298;p25"/>
          <p:cNvSpPr txBox="1">
            <a:spLocks noGrp="1"/>
          </p:cNvSpPr>
          <p:nvPr>
            <p:ph type="subTitle" idx="9"/>
          </p:nvPr>
        </p:nvSpPr>
        <p:spPr>
          <a:xfrm>
            <a:off x="974900" y="3722672"/>
            <a:ext cx="1986000" cy="359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b="1">
                <a:latin typeface="Sora"/>
                <a:ea typeface="Sora"/>
                <a:cs typeface="Sora"/>
                <a:sym typeface="Sora"/>
              </a:defRPr>
            </a:lvl2pPr>
            <a:lvl3pPr lvl="2" rtl="0">
              <a:lnSpc>
                <a:spcPct val="115000"/>
              </a:lnSpc>
              <a:spcBef>
                <a:spcPts val="0"/>
              </a:spcBef>
              <a:spcAft>
                <a:spcPts val="0"/>
              </a:spcAft>
              <a:buSzPts val="2400"/>
              <a:buFont typeface="Sora"/>
              <a:buNone/>
              <a:defRPr sz="2400" b="1">
                <a:latin typeface="Sora"/>
                <a:ea typeface="Sora"/>
                <a:cs typeface="Sora"/>
                <a:sym typeface="Sora"/>
              </a:defRPr>
            </a:lvl3pPr>
            <a:lvl4pPr lvl="3" rtl="0">
              <a:lnSpc>
                <a:spcPct val="115000"/>
              </a:lnSpc>
              <a:spcBef>
                <a:spcPts val="0"/>
              </a:spcBef>
              <a:spcAft>
                <a:spcPts val="0"/>
              </a:spcAft>
              <a:buSzPts val="2400"/>
              <a:buFont typeface="Sora"/>
              <a:buNone/>
              <a:defRPr sz="2400" b="1">
                <a:latin typeface="Sora"/>
                <a:ea typeface="Sora"/>
                <a:cs typeface="Sora"/>
                <a:sym typeface="Sora"/>
              </a:defRPr>
            </a:lvl4pPr>
            <a:lvl5pPr lvl="4" rtl="0">
              <a:lnSpc>
                <a:spcPct val="115000"/>
              </a:lnSpc>
              <a:spcBef>
                <a:spcPts val="0"/>
              </a:spcBef>
              <a:spcAft>
                <a:spcPts val="0"/>
              </a:spcAft>
              <a:buSzPts val="2400"/>
              <a:buFont typeface="Sora"/>
              <a:buNone/>
              <a:defRPr sz="2400" b="1">
                <a:latin typeface="Sora"/>
                <a:ea typeface="Sora"/>
                <a:cs typeface="Sora"/>
                <a:sym typeface="Sora"/>
              </a:defRPr>
            </a:lvl5pPr>
            <a:lvl6pPr lvl="5" rtl="0">
              <a:lnSpc>
                <a:spcPct val="115000"/>
              </a:lnSpc>
              <a:spcBef>
                <a:spcPts val="0"/>
              </a:spcBef>
              <a:spcAft>
                <a:spcPts val="0"/>
              </a:spcAft>
              <a:buSzPts val="2400"/>
              <a:buFont typeface="Sora"/>
              <a:buNone/>
              <a:defRPr sz="2400" b="1">
                <a:latin typeface="Sora"/>
                <a:ea typeface="Sora"/>
                <a:cs typeface="Sora"/>
                <a:sym typeface="Sora"/>
              </a:defRPr>
            </a:lvl6pPr>
            <a:lvl7pPr lvl="6" rtl="0">
              <a:lnSpc>
                <a:spcPct val="115000"/>
              </a:lnSpc>
              <a:spcBef>
                <a:spcPts val="0"/>
              </a:spcBef>
              <a:spcAft>
                <a:spcPts val="0"/>
              </a:spcAft>
              <a:buSzPts val="2400"/>
              <a:buFont typeface="Sora"/>
              <a:buNone/>
              <a:defRPr sz="2400" b="1">
                <a:latin typeface="Sora"/>
                <a:ea typeface="Sora"/>
                <a:cs typeface="Sora"/>
                <a:sym typeface="Sora"/>
              </a:defRPr>
            </a:lvl7pPr>
            <a:lvl8pPr lvl="7" rtl="0">
              <a:lnSpc>
                <a:spcPct val="115000"/>
              </a:lnSpc>
              <a:spcBef>
                <a:spcPts val="0"/>
              </a:spcBef>
              <a:spcAft>
                <a:spcPts val="0"/>
              </a:spcAft>
              <a:buSzPts val="2400"/>
              <a:buFont typeface="Sora"/>
              <a:buNone/>
              <a:defRPr sz="2400" b="1">
                <a:latin typeface="Sora"/>
                <a:ea typeface="Sora"/>
                <a:cs typeface="Sora"/>
                <a:sym typeface="Sora"/>
              </a:defRPr>
            </a:lvl8pPr>
            <a:lvl9pPr lvl="8"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99" name="Google Shape;299;p25"/>
          <p:cNvSpPr txBox="1">
            <a:spLocks noGrp="1"/>
          </p:cNvSpPr>
          <p:nvPr>
            <p:ph type="subTitle" idx="13"/>
          </p:nvPr>
        </p:nvSpPr>
        <p:spPr>
          <a:xfrm>
            <a:off x="3578947" y="3722672"/>
            <a:ext cx="1986000" cy="359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b="1">
                <a:latin typeface="Sora"/>
                <a:ea typeface="Sora"/>
                <a:cs typeface="Sora"/>
                <a:sym typeface="Sora"/>
              </a:defRPr>
            </a:lvl2pPr>
            <a:lvl3pPr lvl="2" rtl="0">
              <a:lnSpc>
                <a:spcPct val="115000"/>
              </a:lnSpc>
              <a:spcBef>
                <a:spcPts val="0"/>
              </a:spcBef>
              <a:spcAft>
                <a:spcPts val="0"/>
              </a:spcAft>
              <a:buSzPts val="2400"/>
              <a:buFont typeface="Sora"/>
              <a:buNone/>
              <a:defRPr sz="2400" b="1">
                <a:latin typeface="Sora"/>
                <a:ea typeface="Sora"/>
                <a:cs typeface="Sora"/>
                <a:sym typeface="Sora"/>
              </a:defRPr>
            </a:lvl3pPr>
            <a:lvl4pPr lvl="3" rtl="0">
              <a:lnSpc>
                <a:spcPct val="115000"/>
              </a:lnSpc>
              <a:spcBef>
                <a:spcPts val="0"/>
              </a:spcBef>
              <a:spcAft>
                <a:spcPts val="0"/>
              </a:spcAft>
              <a:buSzPts val="2400"/>
              <a:buFont typeface="Sora"/>
              <a:buNone/>
              <a:defRPr sz="2400" b="1">
                <a:latin typeface="Sora"/>
                <a:ea typeface="Sora"/>
                <a:cs typeface="Sora"/>
                <a:sym typeface="Sora"/>
              </a:defRPr>
            </a:lvl4pPr>
            <a:lvl5pPr lvl="4" rtl="0">
              <a:lnSpc>
                <a:spcPct val="115000"/>
              </a:lnSpc>
              <a:spcBef>
                <a:spcPts val="0"/>
              </a:spcBef>
              <a:spcAft>
                <a:spcPts val="0"/>
              </a:spcAft>
              <a:buSzPts val="2400"/>
              <a:buFont typeface="Sora"/>
              <a:buNone/>
              <a:defRPr sz="2400" b="1">
                <a:latin typeface="Sora"/>
                <a:ea typeface="Sora"/>
                <a:cs typeface="Sora"/>
                <a:sym typeface="Sora"/>
              </a:defRPr>
            </a:lvl5pPr>
            <a:lvl6pPr lvl="5" rtl="0">
              <a:lnSpc>
                <a:spcPct val="115000"/>
              </a:lnSpc>
              <a:spcBef>
                <a:spcPts val="0"/>
              </a:spcBef>
              <a:spcAft>
                <a:spcPts val="0"/>
              </a:spcAft>
              <a:buSzPts val="2400"/>
              <a:buFont typeface="Sora"/>
              <a:buNone/>
              <a:defRPr sz="2400" b="1">
                <a:latin typeface="Sora"/>
                <a:ea typeface="Sora"/>
                <a:cs typeface="Sora"/>
                <a:sym typeface="Sora"/>
              </a:defRPr>
            </a:lvl6pPr>
            <a:lvl7pPr lvl="6" rtl="0">
              <a:lnSpc>
                <a:spcPct val="115000"/>
              </a:lnSpc>
              <a:spcBef>
                <a:spcPts val="0"/>
              </a:spcBef>
              <a:spcAft>
                <a:spcPts val="0"/>
              </a:spcAft>
              <a:buSzPts val="2400"/>
              <a:buFont typeface="Sora"/>
              <a:buNone/>
              <a:defRPr sz="2400" b="1">
                <a:latin typeface="Sora"/>
                <a:ea typeface="Sora"/>
                <a:cs typeface="Sora"/>
                <a:sym typeface="Sora"/>
              </a:defRPr>
            </a:lvl7pPr>
            <a:lvl8pPr lvl="7" rtl="0">
              <a:lnSpc>
                <a:spcPct val="115000"/>
              </a:lnSpc>
              <a:spcBef>
                <a:spcPts val="0"/>
              </a:spcBef>
              <a:spcAft>
                <a:spcPts val="0"/>
              </a:spcAft>
              <a:buSzPts val="2400"/>
              <a:buFont typeface="Sora"/>
              <a:buNone/>
              <a:defRPr sz="2400" b="1">
                <a:latin typeface="Sora"/>
                <a:ea typeface="Sora"/>
                <a:cs typeface="Sora"/>
                <a:sym typeface="Sora"/>
              </a:defRPr>
            </a:lvl8pPr>
            <a:lvl9pPr lvl="8"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300" name="Google Shape;300;p25"/>
          <p:cNvSpPr txBox="1">
            <a:spLocks noGrp="1"/>
          </p:cNvSpPr>
          <p:nvPr>
            <p:ph type="subTitle" idx="14"/>
          </p:nvPr>
        </p:nvSpPr>
        <p:spPr>
          <a:xfrm>
            <a:off x="6183000" y="1908247"/>
            <a:ext cx="1986000" cy="359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b="1">
                <a:latin typeface="Sora"/>
                <a:ea typeface="Sora"/>
                <a:cs typeface="Sora"/>
                <a:sym typeface="Sora"/>
              </a:defRPr>
            </a:lvl2pPr>
            <a:lvl3pPr lvl="2" rtl="0">
              <a:lnSpc>
                <a:spcPct val="115000"/>
              </a:lnSpc>
              <a:spcBef>
                <a:spcPts val="0"/>
              </a:spcBef>
              <a:spcAft>
                <a:spcPts val="0"/>
              </a:spcAft>
              <a:buSzPts val="2400"/>
              <a:buFont typeface="Sora"/>
              <a:buNone/>
              <a:defRPr sz="2400" b="1">
                <a:latin typeface="Sora"/>
                <a:ea typeface="Sora"/>
                <a:cs typeface="Sora"/>
                <a:sym typeface="Sora"/>
              </a:defRPr>
            </a:lvl3pPr>
            <a:lvl4pPr lvl="3" rtl="0">
              <a:lnSpc>
                <a:spcPct val="115000"/>
              </a:lnSpc>
              <a:spcBef>
                <a:spcPts val="0"/>
              </a:spcBef>
              <a:spcAft>
                <a:spcPts val="0"/>
              </a:spcAft>
              <a:buSzPts val="2400"/>
              <a:buFont typeface="Sora"/>
              <a:buNone/>
              <a:defRPr sz="2400" b="1">
                <a:latin typeface="Sora"/>
                <a:ea typeface="Sora"/>
                <a:cs typeface="Sora"/>
                <a:sym typeface="Sora"/>
              </a:defRPr>
            </a:lvl4pPr>
            <a:lvl5pPr lvl="4" rtl="0">
              <a:lnSpc>
                <a:spcPct val="115000"/>
              </a:lnSpc>
              <a:spcBef>
                <a:spcPts val="0"/>
              </a:spcBef>
              <a:spcAft>
                <a:spcPts val="0"/>
              </a:spcAft>
              <a:buSzPts val="2400"/>
              <a:buFont typeface="Sora"/>
              <a:buNone/>
              <a:defRPr sz="2400" b="1">
                <a:latin typeface="Sora"/>
                <a:ea typeface="Sora"/>
                <a:cs typeface="Sora"/>
                <a:sym typeface="Sora"/>
              </a:defRPr>
            </a:lvl5pPr>
            <a:lvl6pPr lvl="5" rtl="0">
              <a:lnSpc>
                <a:spcPct val="115000"/>
              </a:lnSpc>
              <a:spcBef>
                <a:spcPts val="0"/>
              </a:spcBef>
              <a:spcAft>
                <a:spcPts val="0"/>
              </a:spcAft>
              <a:buSzPts val="2400"/>
              <a:buFont typeface="Sora"/>
              <a:buNone/>
              <a:defRPr sz="2400" b="1">
                <a:latin typeface="Sora"/>
                <a:ea typeface="Sora"/>
                <a:cs typeface="Sora"/>
                <a:sym typeface="Sora"/>
              </a:defRPr>
            </a:lvl6pPr>
            <a:lvl7pPr lvl="6" rtl="0">
              <a:lnSpc>
                <a:spcPct val="115000"/>
              </a:lnSpc>
              <a:spcBef>
                <a:spcPts val="0"/>
              </a:spcBef>
              <a:spcAft>
                <a:spcPts val="0"/>
              </a:spcAft>
              <a:buSzPts val="2400"/>
              <a:buFont typeface="Sora"/>
              <a:buNone/>
              <a:defRPr sz="2400" b="1">
                <a:latin typeface="Sora"/>
                <a:ea typeface="Sora"/>
                <a:cs typeface="Sora"/>
                <a:sym typeface="Sora"/>
              </a:defRPr>
            </a:lvl7pPr>
            <a:lvl8pPr lvl="7" rtl="0">
              <a:lnSpc>
                <a:spcPct val="115000"/>
              </a:lnSpc>
              <a:spcBef>
                <a:spcPts val="0"/>
              </a:spcBef>
              <a:spcAft>
                <a:spcPts val="0"/>
              </a:spcAft>
              <a:buSzPts val="2400"/>
              <a:buFont typeface="Sora"/>
              <a:buNone/>
              <a:defRPr sz="2400" b="1">
                <a:latin typeface="Sora"/>
                <a:ea typeface="Sora"/>
                <a:cs typeface="Sora"/>
                <a:sym typeface="Sora"/>
              </a:defRPr>
            </a:lvl8pPr>
            <a:lvl9pPr lvl="8"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301" name="Google Shape;301;p25"/>
          <p:cNvSpPr txBox="1">
            <a:spLocks noGrp="1"/>
          </p:cNvSpPr>
          <p:nvPr>
            <p:ph type="subTitle" idx="15"/>
          </p:nvPr>
        </p:nvSpPr>
        <p:spPr>
          <a:xfrm>
            <a:off x="6183000" y="3722672"/>
            <a:ext cx="1986000" cy="3591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b="1">
                <a:latin typeface="Sora"/>
                <a:ea typeface="Sora"/>
                <a:cs typeface="Sora"/>
                <a:sym typeface="Sora"/>
              </a:defRPr>
            </a:lvl2pPr>
            <a:lvl3pPr lvl="2" rtl="0">
              <a:lnSpc>
                <a:spcPct val="115000"/>
              </a:lnSpc>
              <a:spcBef>
                <a:spcPts val="0"/>
              </a:spcBef>
              <a:spcAft>
                <a:spcPts val="0"/>
              </a:spcAft>
              <a:buSzPts val="2400"/>
              <a:buFont typeface="Sora"/>
              <a:buNone/>
              <a:defRPr sz="2400" b="1">
                <a:latin typeface="Sora"/>
                <a:ea typeface="Sora"/>
                <a:cs typeface="Sora"/>
                <a:sym typeface="Sora"/>
              </a:defRPr>
            </a:lvl3pPr>
            <a:lvl4pPr lvl="3" rtl="0">
              <a:lnSpc>
                <a:spcPct val="115000"/>
              </a:lnSpc>
              <a:spcBef>
                <a:spcPts val="0"/>
              </a:spcBef>
              <a:spcAft>
                <a:spcPts val="0"/>
              </a:spcAft>
              <a:buSzPts val="2400"/>
              <a:buFont typeface="Sora"/>
              <a:buNone/>
              <a:defRPr sz="2400" b="1">
                <a:latin typeface="Sora"/>
                <a:ea typeface="Sora"/>
                <a:cs typeface="Sora"/>
                <a:sym typeface="Sora"/>
              </a:defRPr>
            </a:lvl4pPr>
            <a:lvl5pPr lvl="4" rtl="0">
              <a:lnSpc>
                <a:spcPct val="115000"/>
              </a:lnSpc>
              <a:spcBef>
                <a:spcPts val="0"/>
              </a:spcBef>
              <a:spcAft>
                <a:spcPts val="0"/>
              </a:spcAft>
              <a:buSzPts val="2400"/>
              <a:buFont typeface="Sora"/>
              <a:buNone/>
              <a:defRPr sz="2400" b="1">
                <a:latin typeface="Sora"/>
                <a:ea typeface="Sora"/>
                <a:cs typeface="Sora"/>
                <a:sym typeface="Sora"/>
              </a:defRPr>
            </a:lvl5pPr>
            <a:lvl6pPr lvl="5" rtl="0">
              <a:lnSpc>
                <a:spcPct val="115000"/>
              </a:lnSpc>
              <a:spcBef>
                <a:spcPts val="0"/>
              </a:spcBef>
              <a:spcAft>
                <a:spcPts val="0"/>
              </a:spcAft>
              <a:buSzPts val="2400"/>
              <a:buFont typeface="Sora"/>
              <a:buNone/>
              <a:defRPr sz="2400" b="1">
                <a:latin typeface="Sora"/>
                <a:ea typeface="Sora"/>
                <a:cs typeface="Sora"/>
                <a:sym typeface="Sora"/>
              </a:defRPr>
            </a:lvl6pPr>
            <a:lvl7pPr lvl="6" rtl="0">
              <a:lnSpc>
                <a:spcPct val="115000"/>
              </a:lnSpc>
              <a:spcBef>
                <a:spcPts val="0"/>
              </a:spcBef>
              <a:spcAft>
                <a:spcPts val="0"/>
              </a:spcAft>
              <a:buSzPts val="2400"/>
              <a:buFont typeface="Sora"/>
              <a:buNone/>
              <a:defRPr sz="2400" b="1">
                <a:latin typeface="Sora"/>
                <a:ea typeface="Sora"/>
                <a:cs typeface="Sora"/>
                <a:sym typeface="Sora"/>
              </a:defRPr>
            </a:lvl7pPr>
            <a:lvl8pPr lvl="7" rtl="0">
              <a:lnSpc>
                <a:spcPct val="115000"/>
              </a:lnSpc>
              <a:spcBef>
                <a:spcPts val="0"/>
              </a:spcBef>
              <a:spcAft>
                <a:spcPts val="0"/>
              </a:spcAft>
              <a:buSzPts val="2400"/>
              <a:buFont typeface="Sora"/>
              <a:buNone/>
              <a:defRPr sz="2400" b="1">
                <a:latin typeface="Sora"/>
                <a:ea typeface="Sora"/>
                <a:cs typeface="Sora"/>
                <a:sym typeface="Sora"/>
              </a:defRPr>
            </a:lvl8pPr>
            <a:lvl9pPr lvl="8"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302" name="Google Shape;302;p25"/>
          <p:cNvGrpSpPr/>
          <p:nvPr/>
        </p:nvGrpSpPr>
        <p:grpSpPr>
          <a:xfrm>
            <a:off x="378100" y="-216500"/>
            <a:ext cx="8131200" cy="5239200"/>
            <a:chOff x="378100" y="-216500"/>
            <a:chExt cx="8131200" cy="5239200"/>
          </a:xfrm>
        </p:grpSpPr>
        <p:cxnSp>
          <p:nvCxnSpPr>
            <p:cNvPr id="303" name="Google Shape;303;p25"/>
            <p:cNvCxnSpPr/>
            <p:nvPr/>
          </p:nvCxnSpPr>
          <p:spPr>
            <a:xfrm>
              <a:off x="378100" y="-216500"/>
              <a:ext cx="5878500" cy="5155800"/>
            </a:xfrm>
            <a:prstGeom prst="bentConnector3">
              <a:avLst>
                <a:gd name="adj1" fmla="val -3660"/>
              </a:avLst>
            </a:prstGeom>
            <a:noFill/>
            <a:ln w="19050" cap="flat" cmpd="sng">
              <a:solidFill>
                <a:schemeClr val="lt2"/>
              </a:solidFill>
              <a:prstDash val="solid"/>
              <a:round/>
              <a:headEnd type="none" w="med" len="med"/>
              <a:tailEnd type="oval" w="med" len="med"/>
            </a:ln>
          </p:spPr>
        </p:cxnSp>
        <p:cxnSp>
          <p:nvCxnSpPr>
            <p:cNvPr id="304" name="Google Shape;304;p25"/>
            <p:cNvCxnSpPr/>
            <p:nvPr/>
          </p:nvCxnSpPr>
          <p:spPr>
            <a:xfrm>
              <a:off x="530500" y="-64100"/>
              <a:ext cx="7978800" cy="5086800"/>
            </a:xfrm>
            <a:prstGeom prst="bentConnector3">
              <a:avLst>
                <a:gd name="adj1" fmla="val -970"/>
              </a:avLst>
            </a:prstGeom>
            <a:noFill/>
            <a:ln w="19050" cap="flat" cmpd="sng">
              <a:solidFill>
                <a:schemeClr val="lt2"/>
              </a:solidFill>
              <a:prstDash val="solid"/>
              <a:round/>
              <a:headEnd type="none" w="med" len="med"/>
              <a:tailEnd type="oval" w="med" len="med"/>
            </a:ln>
          </p:spPr>
        </p:cxnSp>
      </p:grpSp>
      <p:grpSp>
        <p:nvGrpSpPr>
          <p:cNvPr id="305" name="Google Shape;305;p25"/>
          <p:cNvGrpSpPr/>
          <p:nvPr/>
        </p:nvGrpSpPr>
        <p:grpSpPr>
          <a:xfrm rot="-5400000">
            <a:off x="8411975" y="4406800"/>
            <a:ext cx="882599" cy="403555"/>
            <a:chOff x="7884075" y="238975"/>
            <a:chExt cx="882599" cy="403555"/>
          </a:xfrm>
        </p:grpSpPr>
        <p:sp>
          <p:nvSpPr>
            <p:cNvPr id="306" name="Google Shape;306;p25"/>
            <p:cNvSpPr/>
            <p:nvPr/>
          </p:nvSpPr>
          <p:spPr>
            <a:xfrm>
              <a:off x="8255437" y="436475"/>
              <a:ext cx="206055" cy="206055"/>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5"/>
            <p:cNvSpPr/>
            <p:nvPr/>
          </p:nvSpPr>
          <p:spPr>
            <a:xfrm>
              <a:off x="7884075" y="238975"/>
              <a:ext cx="139874" cy="139874"/>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5"/>
            <p:cNvSpPr/>
            <p:nvPr/>
          </p:nvSpPr>
          <p:spPr>
            <a:xfrm>
              <a:off x="8626800" y="378850"/>
              <a:ext cx="139874" cy="139874"/>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35"/>
        <p:cNvGrpSpPr/>
        <p:nvPr/>
      </p:nvGrpSpPr>
      <p:grpSpPr>
        <a:xfrm>
          <a:off x="0" y="0"/>
          <a:ext cx="0" cy="0"/>
          <a:chOff x="0" y="0"/>
          <a:chExt cx="0" cy="0"/>
        </a:xfrm>
      </p:grpSpPr>
      <p:grpSp>
        <p:nvGrpSpPr>
          <p:cNvPr id="336" name="Google Shape;336;p28"/>
          <p:cNvGrpSpPr/>
          <p:nvPr/>
        </p:nvGrpSpPr>
        <p:grpSpPr>
          <a:xfrm>
            <a:off x="-709225" y="2020450"/>
            <a:ext cx="10403925" cy="4250875"/>
            <a:chOff x="-709225" y="2020450"/>
            <a:chExt cx="10403925" cy="4250875"/>
          </a:xfrm>
        </p:grpSpPr>
        <p:grpSp>
          <p:nvGrpSpPr>
            <p:cNvPr id="337" name="Google Shape;337;p28"/>
            <p:cNvGrpSpPr/>
            <p:nvPr/>
          </p:nvGrpSpPr>
          <p:grpSpPr>
            <a:xfrm>
              <a:off x="176175" y="2459300"/>
              <a:ext cx="418425" cy="3812025"/>
              <a:chOff x="176175" y="2459300"/>
              <a:chExt cx="418425" cy="3812025"/>
            </a:xfrm>
          </p:grpSpPr>
          <p:cxnSp>
            <p:nvCxnSpPr>
              <p:cNvPr id="338" name="Google Shape;338;p28"/>
              <p:cNvCxnSpPr/>
              <p:nvPr/>
            </p:nvCxnSpPr>
            <p:spPr>
              <a:xfrm rot="5400000" flipH="1">
                <a:off x="-1093800" y="3815900"/>
                <a:ext cx="3045000" cy="3318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339" name="Google Shape;339;p28"/>
              <p:cNvCxnSpPr/>
              <p:nvPr/>
            </p:nvCxnSpPr>
            <p:spPr>
              <a:xfrm rot="5400000" flipH="1">
                <a:off x="-1327875" y="4449875"/>
                <a:ext cx="3325500" cy="317400"/>
              </a:xfrm>
              <a:prstGeom prst="bentConnector3">
                <a:avLst>
                  <a:gd name="adj1" fmla="val 64575"/>
                </a:avLst>
              </a:prstGeom>
              <a:noFill/>
              <a:ln w="19050" cap="flat" cmpd="sng">
                <a:solidFill>
                  <a:schemeClr val="lt2"/>
                </a:solidFill>
                <a:prstDash val="solid"/>
                <a:round/>
                <a:headEnd type="none" w="med" len="med"/>
                <a:tailEnd type="oval" w="med" len="med"/>
              </a:ln>
            </p:spPr>
          </p:cxnSp>
        </p:grpSp>
        <p:grpSp>
          <p:nvGrpSpPr>
            <p:cNvPr id="340" name="Google Shape;340;p28"/>
            <p:cNvGrpSpPr/>
            <p:nvPr/>
          </p:nvGrpSpPr>
          <p:grpSpPr>
            <a:xfrm>
              <a:off x="-709225" y="4185350"/>
              <a:ext cx="7895400" cy="1976375"/>
              <a:chOff x="-709225" y="4185350"/>
              <a:chExt cx="7895400" cy="1976375"/>
            </a:xfrm>
          </p:grpSpPr>
          <p:cxnSp>
            <p:nvCxnSpPr>
              <p:cNvPr id="341" name="Google Shape;341;p28"/>
              <p:cNvCxnSpPr/>
              <p:nvPr/>
            </p:nvCxnSpPr>
            <p:spPr>
              <a:xfrm rot="10800000" flipH="1">
                <a:off x="-709225" y="4185350"/>
                <a:ext cx="7895400" cy="1147500"/>
              </a:xfrm>
              <a:prstGeom prst="bentConnector3">
                <a:avLst>
                  <a:gd name="adj1" fmla="val 71221"/>
                </a:avLst>
              </a:prstGeom>
              <a:noFill/>
              <a:ln w="19050" cap="flat" cmpd="sng">
                <a:solidFill>
                  <a:schemeClr val="lt2"/>
                </a:solidFill>
                <a:prstDash val="solid"/>
                <a:round/>
                <a:headEnd type="none" w="med" len="med"/>
                <a:tailEnd type="oval" w="med" len="med"/>
              </a:ln>
            </p:spPr>
          </p:cxnSp>
          <p:cxnSp>
            <p:nvCxnSpPr>
              <p:cNvPr id="342" name="Google Shape;342;p28"/>
              <p:cNvCxnSpPr/>
              <p:nvPr/>
            </p:nvCxnSpPr>
            <p:spPr>
              <a:xfrm rot="10800000" flipH="1">
                <a:off x="2953025" y="4367125"/>
                <a:ext cx="3567000" cy="1794600"/>
              </a:xfrm>
              <a:prstGeom prst="bentConnector3">
                <a:avLst>
                  <a:gd name="adj1" fmla="val 50000"/>
                </a:avLst>
              </a:prstGeom>
              <a:noFill/>
              <a:ln w="19050" cap="flat" cmpd="sng">
                <a:solidFill>
                  <a:schemeClr val="lt2"/>
                </a:solidFill>
                <a:prstDash val="solid"/>
                <a:round/>
                <a:headEnd type="none" w="med" len="med"/>
                <a:tailEnd type="oval" w="med" len="med"/>
              </a:ln>
            </p:spPr>
          </p:cxnSp>
        </p:grpSp>
        <p:grpSp>
          <p:nvGrpSpPr>
            <p:cNvPr id="343" name="Google Shape;343;p28"/>
            <p:cNvGrpSpPr/>
            <p:nvPr/>
          </p:nvGrpSpPr>
          <p:grpSpPr>
            <a:xfrm>
              <a:off x="8878450" y="2020450"/>
              <a:ext cx="816250" cy="2568900"/>
              <a:chOff x="8878450" y="2020450"/>
              <a:chExt cx="816250" cy="2568900"/>
            </a:xfrm>
          </p:grpSpPr>
          <p:cxnSp>
            <p:nvCxnSpPr>
              <p:cNvPr id="344" name="Google Shape;344;p28"/>
              <p:cNvCxnSpPr/>
              <p:nvPr/>
            </p:nvCxnSpPr>
            <p:spPr>
              <a:xfrm rot="5400000">
                <a:off x="7933150" y="2965750"/>
                <a:ext cx="2568900" cy="678300"/>
              </a:xfrm>
              <a:prstGeom prst="bentConnector3">
                <a:avLst>
                  <a:gd name="adj1" fmla="val 4494"/>
                </a:avLst>
              </a:prstGeom>
              <a:noFill/>
              <a:ln w="19050" cap="flat" cmpd="sng">
                <a:solidFill>
                  <a:schemeClr val="lt2"/>
                </a:solidFill>
                <a:prstDash val="solid"/>
                <a:round/>
                <a:headEnd type="none" w="med" len="med"/>
                <a:tailEnd type="oval" w="med" len="med"/>
              </a:ln>
            </p:spPr>
          </p:cxnSp>
          <p:cxnSp>
            <p:nvCxnSpPr>
              <p:cNvPr id="345" name="Google Shape;345;p28"/>
              <p:cNvCxnSpPr/>
              <p:nvPr/>
            </p:nvCxnSpPr>
            <p:spPr>
              <a:xfrm rot="5400000">
                <a:off x="8288750" y="2779400"/>
                <a:ext cx="2082300" cy="729600"/>
              </a:xfrm>
              <a:prstGeom prst="bentConnector3">
                <a:avLst>
                  <a:gd name="adj1" fmla="val 50000"/>
                </a:avLst>
              </a:prstGeom>
              <a:noFill/>
              <a:ln w="19050" cap="flat" cmpd="sng">
                <a:solidFill>
                  <a:schemeClr val="lt2"/>
                </a:solidFill>
                <a:prstDash val="solid"/>
                <a:round/>
                <a:headEnd type="none" w="med" len="med"/>
                <a:tailEnd type="oval" w="med" len="med"/>
              </a:ln>
            </p:spPr>
          </p:cxnSp>
        </p:grpSp>
      </p:grpSp>
      <p:grpSp>
        <p:nvGrpSpPr>
          <p:cNvPr id="346" name="Google Shape;346;p28"/>
          <p:cNvGrpSpPr/>
          <p:nvPr/>
        </p:nvGrpSpPr>
        <p:grpSpPr>
          <a:xfrm>
            <a:off x="84278" y="2240873"/>
            <a:ext cx="8837445" cy="2718104"/>
            <a:chOff x="84278" y="2240873"/>
            <a:chExt cx="8837445" cy="2718104"/>
          </a:xfrm>
        </p:grpSpPr>
        <p:sp>
          <p:nvSpPr>
            <p:cNvPr id="347" name="Google Shape;347;p28"/>
            <p:cNvSpPr/>
            <p:nvPr/>
          </p:nvSpPr>
          <p:spPr>
            <a:xfrm>
              <a:off x="84278" y="2240873"/>
              <a:ext cx="144320" cy="144304"/>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8777403" y="4814673"/>
              <a:ext cx="144320" cy="144304"/>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49"/>
        <p:cNvGrpSpPr/>
        <p:nvPr/>
      </p:nvGrpSpPr>
      <p:grpSpPr>
        <a:xfrm>
          <a:off x="0" y="0"/>
          <a:ext cx="0" cy="0"/>
          <a:chOff x="0" y="0"/>
          <a:chExt cx="0" cy="0"/>
        </a:xfrm>
      </p:grpSpPr>
      <p:grpSp>
        <p:nvGrpSpPr>
          <p:cNvPr id="350" name="Google Shape;350;p29"/>
          <p:cNvGrpSpPr/>
          <p:nvPr/>
        </p:nvGrpSpPr>
        <p:grpSpPr>
          <a:xfrm>
            <a:off x="140000" y="188300"/>
            <a:ext cx="580000" cy="6094500"/>
            <a:chOff x="140000" y="188300"/>
            <a:chExt cx="580000" cy="6094500"/>
          </a:xfrm>
        </p:grpSpPr>
        <p:cxnSp>
          <p:nvCxnSpPr>
            <p:cNvPr id="351" name="Google Shape;351;p29"/>
            <p:cNvCxnSpPr/>
            <p:nvPr/>
          </p:nvCxnSpPr>
          <p:spPr>
            <a:xfrm rot="-5400000">
              <a:off x="-522000" y="4271050"/>
              <a:ext cx="2018700" cy="465300"/>
            </a:xfrm>
            <a:prstGeom prst="bentConnector2">
              <a:avLst/>
            </a:prstGeom>
            <a:noFill/>
            <a:ln w="19050" cap="flat" cmpd="sng">
              <a:solidFill>
                <a:schemeClr val="lt2"/>
              </a:solidFill>
              <a:prstDash val="solid"/>
              <a:round/>
              <a:headEnd type="none" w="med" len="med"/>
              <a:tailEnd type="oval" w="med" len="med"/>
            </a:ln>
          </p:spPr>
        </p:cxnSp>
        <p:cxnSp>
          <p:nvCxnSpPr>
            <p:cNvPr id="352" name="Google Shape;352;p29"/>
            <p:cNvCxnSpPr/>
            <p:nvPr/>
          </p:nvCxnSpPr>
          <p:spPr>
            <a:xfrm rot="-5400000">
              <a:off x="-2575525" y="3200000"/>
              <a:ext cx="6094500" cy="711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353" name="Google Shape;353;p29"/>
            <p:cNvCxnSpPr/>
            <p:nvPr/>
          </p:nvCxnSpPr>
          <p:spPr>
            <a:xfrm rot="-5400000">
              <a:off x="-1584400" y="3258800"/>
              <a:ext cx="3657300" cy="208500"/>
            </a:xfrm>
            <a:prstGeom prst="bentConnector3">
              <a:avLst>
                <a:gd name="adj1" fmla="val 50000"/>
              </a:avLst>
            </a:prstGeom>
            <a:noFill/>
            <a:ln w="19050" cap="flat" cmpd="sng">
              <a:solidFill>
                <a:schemeClr val="lt2"/>
              </a:solidFill>
              <a:prstDash val="solid"/>
              <a:round/>
              <a:headEnd type="none" w="med" len="med"/>
              <a:tailEnd type="oval" w="med" len="med"/>
            </a:ln>
          </p:spPr>
        </p:cxnSp>
      </p:grpSp>
      <p:grpSp>
        <p:nvGrpSpPr>
          <p:cNvPr id="354" name="Google Shape;354;p29"/>
          <p:cNvGrpSpPr/>
          <p:nvPr/>
        </p:nvGrpSpPr>
        <p:grpSpPr>
          <a:xfrm>
            <a:off x="64493" y="394791"/>
            <a:ext cx="400449" cy="2933146"/>
            <a:chOff x="7553711" y="-2334286"/>
            <a:chExt cx="455625" cy="3337292"/>
          </a:xfrm>
        </p:grpSpPr>
        <p:sp>
          <p:nvSpPr>
            <p:cNvPr id="355" name="Google Shape;355;p29"/>
            <p:cNvSpPr/>
            <p:nvPr/>
          </p:nvSpPr>
          <p:spPr>
            <a:xfrm>
              <a:off x="7728940" y="-1977361"/>
              <a:ext cx="280396" cy="280396"/>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7766124" y="796950"/>
              <a:ext cx="206055" cy="206055"/>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7553711" y="-2334286"/>
              <a:ext cx="151325" cy="151325"/>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 name="Google Shape;35;p4"/>
          <p:cNvSpPr txBox="1">
            <a:spLocks noGrp="1"/>
          </p:cNvSpPr>
          <p:nvPr>
            <p:ph type="body" idx="1"/>
          </p:nvPr>
        </p:nvSpPr>
        <p:spPr>
          <a:xfrm>
            <a:off x="720000" y="1215751"/>
            <a:ext cx="7704000" cy="338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AutoNum type="arabicPeriod"/>
              <a:defRPr/>
            </a:lvl1pPr>
            <a:lvl2pPr marL="914400" lvl="1" indent="-317500" rtl="0">
              <a:lnSpc>
                <a:spcPct val="115000"/>
              </a:lnSpc>
              <a:spcBef>
                <a:spcPts val="0"/>
              </a:spcBef>
              <a:spcAft>
                <a:spcPts val="0"/>
              </a:spcAft>
              <a:buSzPts val="1400"/>
              <a:buFont typeface="Lato Light"/>
              <a:buAutoNum type="alphaLcPeriod"/>
              <a:defRPr/>
            </a:lvl2pPr>
            <a:lvl3pPr marL="1371600" lvl="2" indent="-317500" rtl="0">
              <a:lnSpc>
                <a:spcPct val="115000"/>
              </a:lnSpc>
              <a:spcBef>
                <a:spcPts val="0"/>
              </a:spcBef>
              <a:spcAft>
                <a:spcPts val="0"/>
              </a:spcAft>
              <a:buSzPts val="1400"/>
              <a:buFont typeface="Lato Light"/>
              <a:buAutoNum type="romanLcPeriod"/>
              <a:defRPr/>
            </a:lvl3pPr>
            <a:lvl4pPr marL="1828800" lvl="3" indent="-317500" rtl="0">
              <a:lnSpc>
                <a:spcPct val="115000"/>
              </a:lnSpc>
              <a:spcBef>
                <a:spcPts val="0"/>
              </a:spcBef>
              <a:spcAft>
                <a:spcPts val="0"/>
              </a:spcAft>
              <a:buSzPts val="1400"/>
              <a:buFont typeface="Lato Light"/>
              <a:buAutoNum type="arabicPeriod"/>
              <a:defRPr/>
            </a:lvl4pPr>
            <a:lvl5pPr marL="2286000" lvl="4" indent="-317500" rtl="0">
              <a:lnSpc>
                <a:spcPct val="115000"/>
              </a:lnSpc>
              <a:spcBef>
                <a:spcPts val="0"/>
              </a:spcBef>
              <a:spcAft>
                <a:spcPts val="0"/>
              </a:spcAft>
              <a:buSzPts val="1400"/>
              <a:buFont typeface="Lato Light"/>
              <a:buAutoNum type="alphaLcPeriod"/>
              <a:defRPr/>
            </a:lvl5pPr>
            <a:lvl6pPr marL="2743200" lvl="5" indent="-317500" rtl="0">
              <a:lnSpc>
                <a:spcPct val="115000"/>
              </a:lnSpc>
              <a:spcBef>
                <a:spcPts val="0"/>
              </a:spcBef>
              <a:spcAft>
                <a:spcPts val="0"/>
              </a:spcAft>
              <a:buSzPts val="1400"/>
              <a:buFont typeface="Lato Light"/>
              <a:buAutoNum type="romanLcPeriod"/>
              <a:defRPr/>
            </a:lvl6pPr>
            <a:lvl7pPr marL="3200400" lvl="6" indent="-317500" rtl="0">
              <a:lnSpc>
                <a:spcPct val="115000"/>
              </a:lnSpc>
              <a:spcBef>
                <a:spcPts val="0"/>
              </a:spcBef>
              <a:spcAft>
                <a:spcPts val="0"/>
              </a:spcAft>
              <a:buSzPts val="1400"/>
              <a:buFont typeface="Lato Light"/>
              <a:buAutoNum type="arabicPeriod"/>
              <a:defRPr/>
            </a:lvl7pPr>
            <a:lvl8pPr marL="3657600" lvl="7" indent="-317500" rtl="0">
              <a:lnSpc>
                <a:spcPct val="115000"/>
              </a:lnSpc>
              <a:spcBef>
                <a:spcPts val="0"/>
              </a:spcBef>
              <a:spcAft>
                <a:spcPts val="0"/>
              </a:spcAft>
              <a:buSzPts val="1400"/>
              <a:buFont typeface="Lato Light"/>
              <a:buAutoNum type="alphaLcPeriod"/>
              <a:defRPr/>
            </a:lvl8pPr>
            <a:lvl9pPr marL="4114800" lvl="8" indent="-317500" rtl="0">
              <a:lnSpc>
                <a:spcPct val="115000"/>
              </a:lnSpc>
              <a:spcBef>
                <a:spcPts val="0"/>
              </a:spcBef>
              <a:spcAft>
                <a:spcPts val="0"/>
              </a:spcAft>
              <a:buSzPts val="1400"/>
              <a:buFont typeface="Lato Light"/>
              <a:buAutoNum type="romanLcPeriod"/>
              <a:defRPr/>
            </a:lvl9pPr>
          </a:lstStyle>
          <a:p>
            <a:endParaRPr/>
          </a:p>
        </p:txBody>
      </p:sp>
      <p:cxnSp>
        <p:nvCxnSpPr>
          <p:cNvPr id="36" name="Google Shape;36;p4"/>
          <p:cNvCxnSpPr/>
          <p:nvPr/>
        </p:nvCxnSpPr>
        <p:spPr>
          <a:xfrm rot="-5400000" flipH="1">
            <a:off x="-1741502" y="1903025"/>
            <a:ext cx="4581000" cy="342000"/>
          </a:xfrm>
          <a:prstGeom prst="bentConnector2">
            <a:avLst/>
          </a:prstGeom>
          <a:noFill/>
          <a:ln w="19050" cap="flat" cmpd="sng">
            <a:solidFill>
              <a:schemeClr val="lt2"/>
            </a:solidFill>
            <a:prstDash val="solid"/>
            <a:round/>
            <a:headEnd type="none" w="med" len="med"/>
            <a:tailEnd type="oval" w="med" len="med"/>
          </a:ln>
        </p:spPr>
      </p:cxnSp>
      <p:grpSp>
        <p:nvGrpSpPr>
          <p:cNvPr id="37" name="Google Shape;37;p4"/>
          <p:cNvGrpSpPr/>
          <p:nvPr/>
        </p:nvGrpSpPr>
        <p:grpSpPr>
          <a:xfrm>
            <a:off x="378000" y="4579925"/>
            <a:ext cx="7970450" cy="273800"/>
            <a:chOff x="378000" y="4579925"/>
            <a:chExt cx="7970450" cy="273800"/>
          </a:xfrm>
        </p:grpSpPr>
        <p:sp>
          <p:nvSpPr>
            <p:cNvPr id="38" name="Google Shape;38;p4"/>
            <p:cNvSpPr/>
            <p:nvPr/>
          </p:nvSpPr>
          <p:spPr>
            <a:xfrm>
              <a:off x="378000" y="4579925"/>
              <a:ext cx="183600" cy="183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9" name="Google Shape;39;p4"/>
            <p:cNvSpPr/>
            <p:nvPr/>
          </p:nvSpPr>
          <p:spPr>
            <a:xfrm>
              <a:off x="8164850" y="4670125"/>
              <a:ext cx="183600" cy="183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0" name="Google Shape;40;p4"/>
            <p:cNvSpPr/>
            <p:nvPr/>
          </p:nvSpPr>
          <p:spPr>
            <a:xfrm>
              <a:off x="6756550" y="4670125"/>
              <a:ext cx="183600" cy="183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 name="Google Shape;43;p5"/>
          <p:cNvSpPr txBox="1">
            <a:spLocks noGrp="1"/>
          </p:cNvSpPr>
          <p:nvPr>
            <p:ph type="subTitle" idx="1"/>
          </p:nvPr>
        </p:nvSpPr>
        <p:spPr>
          <a:xfrm>
            <a:off x="5040058" y="3057025"/>
            <a:ext cx="2560500" cy="121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800"/>
              <a:buNone/>
              <a:defRPr sz="1400"/>
            </a:lvl1pPr>
            <a:lvl2pPr lvl="1" algn="ctr" rtl="0">
              <a:lnSpc>
                <a:spcPct val="115000"/>
              </a:lnSpc>
              <a:spcBef>
                <a:spcPts val="0"/>
              </a:spcBef>
              <a:spcAft>
                <a:spcPts val="0"/>
              </a:spcAft>
              <a:buSzPts val="2800"/>
              <a:buNone/>
              <a:defRPr sz="2800"/>
            </a:lvl2pPr>
            <a:lvl3pPr lvl="2" algn="ctr" rtl="0">
              <a:lnSpc>
                <a:spcPct val="115000"/>
              </a:lnSpc>
              <a:spcBef>
                <a:spcPts val="0"/>
              </a:spcBef>
              <a:spcAft>
                <a:spcPts val="0"/>
              </a:spcAft>
              <a:buSzPts val="2800"/>
              <a:buNone/>
              <a:defRPr sz="2800"/>
            </a:lvl3pPr>
            <a:lvl4pPr lvl="3" algn="ctr" rtl="0">
              <a:lnSpc>
                <a:spcPct val="115000"/>
              </a:lnSpc>
              <a:spcBef>
                <a:spcPts val="0"/>
              </a:spcBef>
              <a:spcAft>
                <a:spcPts val="0"/>
              </a:spcAft>
              <a:buSzPts val="2800"/>
              <a:buNone/>
              <a:defRPr sz="2800"/>
            </a:lvl4pPr>
            <a:lvl5pPr lvl="4" algn="ctr" rtl="0">
              <a:lnSpc>
                <a:spcPct val="115000"/>
              </a:lnSpc>
              <a:spcBef>
                <a:spcPts val="0"/>
              </a:spcBef>
              <a:spcAft>
                <a:spcPts val="0"/>
              </a:spcAft>
              <a:buSzPts val="2800"/>
              <a:buNone/>
              <a:defRPr sz="2800"/>
            </a:lvl5pPr>
            <a:lvl6pPr lvl="5" algn="ctr" rtl="0">
              <a:lnSpc>
                <a:spcPct val="115000"/>
              </a:lnSpc>
              <a:spcBef>
                <a:spcPts val="0"/>
              </a:spcBef>
              <a:spcAft>
                <a:spcPts val="0"/>
              </a:spcAft>
              <a:buSzPts val="2800"/>
              <a:buNone/>
              <a:defRPr sz="2800"/>
            </a:lvl6pPr>
            <a:lvl7pPr lvl="6" algn="ctr" rtl="0">
              <a:lnSpc>
                <a:spcPct val="115000"/>
              </a:lnSpc>
              <a:spcBef>
                <a:spcPts val="0"/>
              </a:spcBef>
              <a:spcAft>
                <a:spcPts val="0"/>
              </a:spcAft>
              <a:buSzPts val="2800"/>
              <a:buNone/>
              <a:defRPr sz="2800"/>
            </a:lvl7pPr>
            <a:lvl8pPr lvl="7" algn="ctr" rtl="0">
              <a:lnSpc>
                <a:spcPct val="115000"/>
              </a:lnSpc>
              <a:spcBef>
                <a:spcPts val="0"/>
              </a:spcBef>
              <a:spcAft>
                <a:spcPts val="0"/>
              </a:spcAft>
              <a:buSzPts val="2800"/>
              <a:buNone/>
              <a:defRPr sz="2800"/>
            </a:lvl8pPr>
            <a:lvl9pPr lvl="8" algn="ctr" rtl="0">
              <a:lnSpc>
                <a:spcPct val="115000"/>
              </a:lnSpc>
              <a:spcBef>
                <a:spcPts val="0"/>
              </a:spcBef>
              <a:spcAft>
                <a:spcPts val="0"/>
              </a:spcAft>
              <a:buSzPts val="2800"/>
              <a:buNone/>
              <a:defRPr sz="2800"/>
            </a:lvl9pPr>
          </a:lstStyle>
          <a:p>
            <a:endParaRPr/>
          </a:p>
        </p:txBody>
      </p:sp>
      <p:sp>
        <p:nvSpPr>
          <p:cNvPr id="44" name="Google Shape;44;p5"/>
          <p:cNvSpPr txBox="1">
            <a:spLocks noGrp="1"/>
          </p:cNvSpPr>
          <p:nvPr>
            <p:ph type="subTitle" idx="2"/>
          </p:nvPr>
        </p:nvSpPr>
        <p:spPr>
          <a:xfrm>
            <a:off x="1543450" y="3057025"/>
            <a:ext cx="2560500" cy="121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800"/>
              <a:buNone/>
              <a:defRPr sz="1400"/>
            </a:lvl1pPr>
            <a:lvl2pPr lvl="1" algn="ctr" rtl="0">
              <a:lnSpc>
                <a:spcPct val="115000"/>
              </a:lnSpc>
              <a:spcBef>
                <a:spcPts val="0"/>
              </a:spcBef>
              <a:spcAft>
                <a:spcPts val="0"/>
              </a:spcAft>
              <a:buSzPts val="2800"/>
              <a:buNone/>
              <a:defRPr sz="2800"/>
            </a:lvl2pPr>
            <a:lvl3pPr lvl="2" algn="ctr" rtl="0">
              <a:lnSpc>
                <a:spcPct val="115000"/>
              </a:lnSpc>
              <a:spcBef>
                <a:spcPts val="0"/>
              </a:spcBef>
              <a:spcAft>
                <a:spcPts val="0"/>
              </a:spcAft>
              <a:buSzPts val="2800"/>
              <a:buNone/>
              <a:defRPr sz="2800"/>
            </a:lvl3pPr>
            <a:lvl4pPr lvl="3" algn="ctr" rtl="0">
              <a:lnSpc>
                <a:spcPct val="115000"/>
              </a:lnSpc>
              <a:spcBef>
                <a:spcPts val="0"/>
              </a:spcBef>
              <a:spcAft>
                <a:spcPts val="0"/>
              </a:spcAft>
              <a:buSzPts val="2800"/>
              <a:buNone/>
              <a:defRPr sz="2800"/>
            </a:lvl4pPr>
            <a:lvl5pPr lvl="4" algn="ctr" rtl="0">
              <a:lnSpc>
                <a:spcPct val="115000"/>
              </a:lnSpc>
              <a:spcBef>
                <a:spcPts val="0"/>
              </a:spcBef>
              <a:spcAft>
                <a:spcPts val="0"/>
              </a:spcAft>
              <a:buSzPts val="2800"/>
              <a:buNone/>
              <a:defRPr sz="2800"/>
            </a:lvl5pPr>
            <a:lvl6pPr lvl="5" algn="ctr" rtl="0">
              <a:lnSpc>
                <a:spcPct val="115000"/>
              </a:lnSpc>
              <a:spcBef>
                <a:spcPts val="0"/>
              </a:spcBef>
              <a:spcAft>
                <a:spcPts val="0"/>
              </a:spcAft>
              <a:buSzPts val="2800"/>
              <a:buNone/>
              <a:defRPr sz="2800"/>
            </a:lvl6pPr>
            <a:lvl7pPr lvl="6" algn="ctr" rtl="0">
              <a:lnSpc>
                <a:spcPct val="115000"/>
              </a:lnSpc>
              <a:spcBef>
                <a:spcPts val="0"/>
              </a:spcBef>
              <a:spcAft>
                <a:spcPts val="0"/>
              </a:spcAft>
              <a:buSzPts val="2800"/>
              <a:buNone/>
              <a:defRPr sz="2800"/>
            </a:lvl7pPr>
            <a:lvl8pPr lvl="7" algn="ctr" rtl="0">
              <a:lnSpc>
                <a:spcPct val="115000"/>
              </a:lnSpc>
              <a:spcBef>
                <a:spcPts val="0"/>
              </a:spcBef>
              <a:spcAft>
                <a:spcPts val="0"/>
              </a:spcAft>
              <a:buSzPts val="2800"/>
              <a:buNone/>
              <a:defRPr sz="2800"/>
            </a:lvl8pPr>
            <a:lvl9pPr lvl="8" algn="ctr" rtl="0">
              <a:lnSpc>
                <a:spcPct val="115000"/>
              </a:lnSpc>
              <a:spcBef>
                <a:spcPts val="0"/>
              </a:spcBef>
              <a:spcAft>
                <a:spcPts val="0"/>
              </a:spcAft>
              <a:buSzPts val="2800"/>
              <a:buNone/>
              <a:defRPr sz="2800"/>
            </a:lvl9pPr>
          </a:lstStyle>
          <a:p>
            <a:endParaRPr/>
          </a:p>
        </p:txBody>
      </p:sp>
      <p:sp>
        <p:nvSpPr>
          <p:cNvPr id="45" name="Google Shape;45;p5"/>
          <p:cNvSpPr txBox="1">
            <a:spLocks noGrp="1"/>
          </p:cNvSpPr>
          <p:nvPr>
            <p:ph type="subTitle" idx="3"/>
          </p:nvPr>
        </p:nvSpPr>
        <p:spPr>
          <a:xfrm>
            <a:off x="5040058" y="2662226"/>
            <a:ext cx="2560500" cy="4149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algn="ctr" rtl="0">
              <a:lnSpc>
                <a:spcPct val="115000"/>
              </a:lnSpc>
              <a:spcBef>
                <a:spcPts val="0"/>
              </a:spcBef>
              <a:spcAft>
                <a:spcPts val="0"/>
              </a:spcAft>
              <a:buSzPts val="2400"/>
              <a:buFont typeface="Sora"/>
              <a:buNone/>
              <a:defRPr sz="2400" b="1">
                <a:latin typeface="Sora"/>
                <a:ea typeface="Sora"/>
                <a:cs typeface="Sora"/>
                <a:sym typeface="Sora"/>
              </a:defRPr>
            </a:lvl2pPr>
            <a:lvl3pPr lvl="2" algn="ctr" rtl="0">
              <a:lnSpc>
                <a:spcPct val="115000"/>
              </a:lnSpc>
              <a:spcBef>
                <a:spcPts val="0"/>
              </a:spcBef>
              <a:spcAft>
                <a:spcPts val="0"/>
              </a:spcAft>
              <a:buSzPts val="2400"/>
              <a:buFont typeface="Sora"/>
              <a:buNone/>
              <a:defRPr sz="2400" b="1">
                <a:latin typeface="Sora"/>
                <a:ea typeface="Sora"/>
                <a:cs typeface="Sora"/>
                <a:sym typeface="Sora"/>
              </a:defRPr>
            </a:lvl3pPr>
            <a:lvl4pPr lvl="3" algn="ctr" rtl="0">
              <a:lnSpc>
                <a:spcPct val="115000"/>
              </a:lnSpc>
              <a:spcBef>
                <a:spcPts val="0"/>
              </a:spcBef>
              <a:spcAft>
                <a:spcPts val="0"/>
              </a:spcAft>
              <a:buSzPts val="2400"/>
              <a:buFont typeface="Sora"/>
              <a:buNone/>
              <a:defRPr sz="2400" b="1">
                <a:latin typeface="Sora"/>
                <a:ea typeface="Sora"/>
                <a:cs typeface="Sora"/>
                <a:sym typeface="Sora"/>
              </a:defRPr>
            </a:lvl4pPr>
            <a:lvl5pPr lvl="4" algn="ctr" rtl="0">
              <a:lnSpc>
                <a:spcPct val="115000"/>
              </a:lnSpc>
              <a:spcBef>
                <a:spcPts val="0"/>
              </a:spcBef>
              <a:spcAft>
                <a:spcPts val="0"/>
              </a:spcAft>
              <a:buSzPts val="2400"/>
              <a:buFont typeface="Sora"/>
              <a:buNone/>
              <a:defRPr sz="2400" b="1">
                <a:latin typeface="Sora"/>
                <a:ea typeface="Sora"/>
                <a:cs typeface="Sora"/>
                <a:sym typeface="Sora"/>
              </a:defRPr>
            </a:lvl5pPr>
            <a:lvl6pPr lvl="5" algn="ctr" rtl="0">
              <a:lnSpc>
                <a:spcPct val="115000"/>
              </a:lnSpc>
              <a:spcBef>
                <a:spcPts val="0"/>
              </a:spcBef>
              <a:spcAft>
                <a:spcPts val="0"/>
              </a:spcAft>
              <a:buSzPts val="2400"/>
              <a:buFont typeface="Sora"/>
              <a:buNone/>
              <a:defRPr sz="2400" b="1">
                <a:latin typeface="Sora"/>
                <a:ea typeface="Sora"/>
                <a:cs typeface="Sora"/>
                <a:sym typeface="Sora"/>
              </a:defRPr>
            </a:lvl6pPr>
            <a:lvl7pPr lvl="6" algn="ctr" rtl="0">
              <a:lnSpc>
                <a:spcPct val="115000"/>
              </a:lnSpc>
              <a:spcBef>
                <a:spcPts val="0"/>
              </a:spcBef>
              <a:spcAft>
                <a:spcPts val="0"/>
              </a:spcAft>
              <a:buSzPts val="2400"/>
              <a:buFont typeface="Sora"/>
              <a:buNone/>
              <a:defRPr sz="2400" b="1">
                <a:latin typeface="Sora"/>
                <a:ea typeface="Sora"/>
                <a:cs typeface="Sora"/>
                <a:sym typeface="Sora"/>
              </a:defRPr>
            </a:lvl7pPr>
            <a:lvl8pPr lvl="7" algn="ctr" rtl="0">
              <a:lnSpc>
                <a:spcPct val="115000"/>
              </a:lnSpc>
              <a:spcBef>
                <a:spcPts val="0"/>
              </a:spcBef>
              <a:spcAft>
                <a:spcPts val="0"/>
              </a:spcAft>
              <a:buSzPts val="2400"/>
              <a:buFont typeface="Sora"/>
              <a:buNone/>
              <a:defRPr sz="2400" b="1">
                <a:latin typeface="Sora"/>
                <a:ea typeface="Sora"/>
                <a:cs typeface="Sora"/>
                <a:sym typeface="Sora"/>
              </a:defRPr>
            </a:lvl8pPr>
            <a:lvl9pPr lvl="8" algn="ctr"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46" name="Google Shape;46;p5"/>
          <p:cNvSpPr txBox="1">
            <a:spLocks noGrp="1"/>
          </p:cNvSpPr>
          <p:nvPr>
            <p:ph type="subTitle" idx="4"/>
          </p:nvPr>
        </p:nvSpPr>
        <p:spPr>
          <a:xfrm>
            <a:off x="1543450" y="2662226"/>
            <a:ext cx="2560500" cy="4149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algn="ctr" rtl="0">
              <a:lnSpc>
                <a:spcPct val="115000"/>
              </a:lnSpc>
              <a:spcBef>
                <a:spcPts val="0"/>
              </a:spcBef>
              <a:spcAft>
                <a:spcPts val="0"/>
              </a:spcAft>
              <a:buSzPts val="2400"/>
              <a:buFont typeface="Sora"/>
              <a:buNone/>
              <a:defRPr sz="2400" b="1">
                <a:latin typeface="Sora"/>
                <a:ea typeface="Sora"/>
                <a:cs typeface="Sora"/>
                <a:sym typeface="Sora"/>
              </a:defRPr>
            </a:lvl2pPr>
            <a:lvl3pPr lvl="2" algn="ctr" rtl="0">
              <a:lnSpc>
                <a:spcPct val="115000"/>
              </a:lnSpc>
              <a:spcBef>
                <a:spcPts val="0"/>
              </a:spcBef>
              <a:spcAft>
                <a:spcPts val="0"/>
              </a:spcAft>
              <a:buSzPts val="2400"/>
              <a:buFont typeface="Sora"/>
              <a:buNone/>
              <a:defRPr sz="2400" b="1">
                <a:latin typeface="Sora"/>
                <a:ea typeface="Sora"/>
                <a:cs typeface="Sora"/>
                <a:sym typeface="Sora"/>
              </a:defRPr>
            </a:lvl3pPr>
            <a:lvl4pPr lvl="3" algn="ctr" rtl="0">
              <a:lnSpc>
                <a:spcPct val="115000"/>
              </a:lnSpc>
              <a:spcBef>
                <a:spcPts val="0"/>
              </a:spcBef>
              <a:spcAft>
                <a:spcPts val="0"/>
              </a:spcAft>
              <a:buSzPts val="2400"/>
              <a:buFont typeface="Sora"/>
              <a:buNone/>
              <a:defRPr sz="2400" b="1">
                <a:latin typeface="Sora"/>
                <a:ea typeface="Sora"/>
                <a:cs typeface="Sora"/>
                <a:sym typeface="Sora"/>
              </a:defRPr>
            </a:lvl4pPr>
            <a:lvl5pPr lvl="4" algn="ctr" rtl="0">
              <a:lnSpc>
                <a:spcPct val="115000"/>
              </a:lnSpc>
              <a:spcBef>
                <a:spcPts val="0"/>
              </a:spcBef>
              <a:spcAft>
                <a:spcPts val="0"/>
              </a:spcAft>
              <a:buSzPts val="2400"/>
              <a:buFont typeface="Sora"/>
              <a:buNone/>
              <a:defRPr sz="2400" b="1">
                <a:latin typeface="Sora"/>
                <a:ea typeface="Sora"/>
                <a:cs typeface="Sora"/>
                <a:sym typeface="Sora"/>
              </a:defRPr>
            </a:lvl5pPr>
            <a:lvl6pPr lvl="5" algn="ctr" rtl="0">
              <a:lnSpc>
                <a:spcPct val="115000"/>
              </a:lnSpc>
              <a:spcBef>
                <a:spcPts val="0"/>
              </a:spcBef>
              <a:spcAft>
                <a:spcPts val="0"/>
              </a:spcAft>
              <a:buSzPts val="2400"/>
              <a:buFont typeface="Sora"/>
              <a:buNone/>
              <a:defRPr sz="2400" b="1">
                <a:latin typeface="Sora"/>
                <a:ea typeface="Sora"/>
                <a:cs typeface="Sora"/>
                <a:sym typeface="Sora"/>
              </a:defRPr>
            </a:lvl6pPr>
            <a:lvl7pPr lvl="6" algn="ctr" rtl="0">
              <a:lnSpc>
                <a:spcPct val="115000"/>
              </a:lnSpc>
              <a:spcBef>
                <a:spcPts val="0"/>
              </a:spcBef>
              <a:spcAft>
                <a:spcPts val="0"/>
              </a:spcAft>
              <a:buSzPts val="2400"/>
              <a:buFont typeface="Sora"/>
              <a:buNone/>
              <a:defRPr sz="2400" b="1">
                <a:latin typeface="Sora"/>
                <a:ea typeface="Sora"/>
                <a:cs typeface="Sora"/>
                <a:sym typeface="Sora"/>
              </a:defRPr>
            </a:lvl7pPr>
            <a:lvl8pPr lvl="7" algn="ctr" rtl="0">
              <a:lnSpc>
                <a:spcPct val="115000"/>
              </a:lnSpc>
              <a:spcBef>
                <a:spcPts val="0"/>
              </a:spcBef>
              <a:spcAft>
                <a:spcPts val="0"/>
              </a:spcAft>
              <a:buSzPts val="2400"/>
              <a:buFont typeface="Sora"/>
              <a:buNone/>
              <a:defRPr sz="2400" b="1">
                <a:latin typeface="Sora"/>
                <a:ea typeface="Sora"/>
                <a:cs typeface="Sora"/>
                <a:sym typeface="Sora"/>
              </a:defRPr>
            </a:lvl8pPr>
            <a:lvl9pPr lvl="8" algn="ctr"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47" name="Google Shape;47;p5"/>
          <p:cNvGrpSpPr/>
          <p:nvPr/>
        </p:nvGrpSpPr>
        <p:grpSpPr>
          <a:xfrm>
            <a:off x="65750" y="123192"/>
            <a:ext cx="9078236" cy="5947020"/>
            <a:chOff x="65750" y="123192"/>
            <a:chExt cx="9078236" cy="5947020"/>
          </a:xfrm>
        </p:grpSpPr>
        <p:cxnSp>
          <p:nvCxnSpPr>
            <p:cNvPr id="48" name="Google Shape;48;p5"/>
            <p:cNvCxnSpPr/>
            <p:nvPr/>
          </p:nvCxnSpPr>
          <p:spPr>
            <a:xfrm rot="-5400000">
              <a:off x="6194650" y="2609525"/>
              <a:ext cx="4686900" cy="5463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49" name="Google Shape;49;p5"/>
            <p:cNvCxnSpPr/>
            <p:nvPr/>
          </p:nvCxnSpPr>
          <p:spPr>
            <a:xfrm rot="-5400000">
              <a:off x="6564000" y="2981200"/>
              <a:ext cx="4140000" cy="6066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50" name="Google Shape;50;p5"/>
            <p:cNvCxnSpPr/>
            <p:nvPr/>
          </p:nvCxnSpPr>
          <p:spPr>
            <a:xfrm rot="-5400000">
              <a:off x="-2013300" y="3409838"/>
              <a:ext cx="4697700" cy="3663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51" name="Google Shape;51;p5"/>
            <p:cNvCxnSpPr/>
            <p:nvPr/>
          </p:nvCxnSpPr>
          <p:spPr>
            <a:xfrm rot="-5400000">
              <a:off x="-1700950" y="3696913"/>
              <a:ext cx="4140000" cy="606600"/>
            </a:xfrm>
            <a:prstGeom prst="bentConnector3">
              <a:avLst>
                <a:gd name="adj1" fmla="val 50000"/>
              </a:avLst>
            </a:prstGeom>
            <a:noFill/>
            <a:ln w="19050" cap="flat" cmpd="sng">
              <a:solidFill>
                <a:schemeClr val="lt2"/>
              </a:solidFill>
              <a:prstDash val="solid"/>
              <a:round/>
              <a:headEnd type="none" w="med" len="med"/>
              <a:tailEnd type="oval" w="med" len="med"/>
            </a:ln>
          </p:spPr>
        </p:cxnSp>
        <p:grpSp>
          <p:nvGrpSpPr>
            <p:cNvPr id="52" name="Google Shape;52;p5"/>
            <p:cNvGrpSpPr/>
            <p:nvPr/>
          </p:nvGrpSpPr>
          <p:grpSpPr>
            <a:xfrm>
              <a:off x="244996" y="123192"/>
              <a:ext cx="8898990" cy="3904742"/>
              <a:chOff x="244996" y="123192"/>
              <a:chExt cx="8898990" cy="3904742"/>
            </a:xfrm>
          </p:grpSpPr>
          <p:sp>
            <p:nvSpPr>
              <p:cNvPr id="53" name="Google Shape;53;p5"/>
              <p:cNvSpPr/>
              <p:nvPr/>
            </p:nvSpPr>
            <p:spPr>
              <a:xfrm>
                <a:off x="8307552" y="123192"/>
                <a:ext cx="246441" cy="246441"/>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8554009" y="836635"/>
                <a:ext cx="181108" cy="181108"/>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9010993" y="3894941"/>
                <a:ext cx="132993" cy="132993"/>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244996" y="1750985"/>
                <a:ext cx="181108" cy="181108"/>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5"/>
        <p:cNvGrpSpPr/>
        <p:nvPr/>
      </p:nvGrpSpPr>
      <p:grpSpPr>
        <a:xfrm>
          <a:off x="0" y="0"/>
          <a:ext cx="0" cy="0"/>
          <a:chOff x="0" y="0"/>
          <a:chExt cx="0" cy="0"/>
        </a:xfrm>
      </p:grpSpPr>
      <p:sp>
        <p:nvSpPr>
          <p:cNvPr id="66" name="Google Shape;66;p7"/>
          <p:cNvSpPr txBox="1">
            <a:spLocks noGrp="1"/>
          </p:cNvSpPr>
          <p:nvPr>
            <p:ph type="subTitle" idx="1"/>
          </p:nvPr>
        </p:nvSpPr>
        <p:spPr>
          <a:xfrm>
            <a:off x="2375775" y="2379467"/>
            <a:ext cx="3247500" cy="11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2"/>
              </a:buClr>
              <a:buSzPts val="1400"/>
              <a:buAutoNum type="arabicPeriod"/>
              <a:defRPr sz="1400"/>
            </a:lvl1pPr>
            <a:lvl2pPr lvl="1" algn="ctr" rtl="0">
              <a:lnSpc>
                <a:spcPct val="115000"/>
              </a:lnSpc>
              <a:spcBef>
                <a:spcPts val="0"/>
              </a:spcBef>
              <a:spcAft>
                <a:spcPts val="0"/>
              </a:spcAft>
              <a:buClr>
                <a:srgbClr val="999999"/>
              </a:buClr>
              <a:buSzPts val="800"/>
              <a:buAutoNum type="alphaLcPeriod"/>
              <a:defRPr/>
            </a:lvl2pPr>
            <a:lvl3pPr lvl="2" algn="ctr" rtl="0">
              <a:lnSpc>
                <a:spcPct val="115000"/>
              </a:lnSpc>
              <a:spcBef>
                <a:spcPts val="0"/>
              </a:spcBef>
              <a:spcAft>
                <a:spcPts val="0"/>
              </a:spcAft>
              <a:buClr>
                <a:srgbClr val="999999"/>
              </a:buClr>
              <a:buSzPts val="800"/>
              <a:buAutoNum type="romanLcPeriod"/>
              <a:defRPr/>
            </a:lvl3pPr>
            <a:lvl4pPr lvl="3" algn="ctr" rtl="0">
              <a:lnSpc>
                <a:spcPct val="115000"/>
              </a:lnSpc>
              <a:spcBef>
                <a:spcPts val="0"/>
              </a:spcBef>
              <a:spcAft>
                <a:spcPts val="0"/>
              </a:spcAft>
              <a:buClr>
                <a:srgbClr val="999999"/>
              </a:buClr>
              <a:buSzPts val="800"/>
              <a:buAutoNum type="arabicPeriod"/>
              <a:defRPr/>
            </a:lvl4pPr>
            <a:lvl5pPr lvl="4" algn="ctr" rtl="0">
              <a:lnSpc>
                <a:spcPct val="115000"/>
              </a:lnSpc>
              <a:spcBef>
                <a:spcPts val="0"/>
              </a:spcBef>
              <a:spcAft>
                <a:spcPts val="0"/>
              </a:spcAft>
              <a:buClr>
                <a:srgbClr val="999999"/>
              </a:buClr>
              <a:buSzPts val="1200"/>
              <a:buAutoNum type="alphaLcPeriod"/>
              <a:defRPr/>
            </a:lvl5pPr>
            <a:lvl6pPr lvl="5" algn="ctr" rtl="0">
              <a:lnSpc>
                <a:spcPct val="115000"/>
              </a:lnSpc>
              <a:spcBef>
                <a:spcPts val="0"/>
              </a:spcBef>
              <a:spcAft>
                <a:spcPts val="0"/>
              </a:spcAft>
              <a:buClr>
                <a:srgbClr val="999999"/>
              </a:buClr>
              <a:buSzPts val="1200"/>
              <a:buAutoNum type="romanLcPeriod"/>
              <a:defRPr/>
            </a:lvl6pPr>
            <a:lvl7pPr lvl="6" algn="ctr" rtl="0">
              <a:lnSpc>
                <a:spcPct val="115000"/>
              </a:lnSpc>
              <a:spcBef>
                <a:spcPts val="0"/>
              </a:spcBef>
              <a:spcAft>
                <a:spcPts val="0"/>
              </a:spcAft>
              <a:buClr>
                <a:srgbClr val="999999"/>
              </a:buClr>
              <a:buSzPts val="700"/>
              <a:buAutoNum type="arabicPeriod"/>
              <a:defRPr/>
            </a:lvl7pPr>
            <a:lvl8pPr lvl="7" algn="ctr" rtl="0">
              <a:lnSpc>
                <a:spcPct val="115000"/>
              </a:lnSpc>
              <a:spcBef>
                <a:spcPts val="0"/>
              </a:spcBef>
              <a:spcAft>
                <a:spcPts val="0"/>
              </a:spcAft>
              <a:buClr>
                <a:srgbClr val="999999"/>
              </a:buClr>
              <a:buSzPts val="700"/>
              <a:buAutoNum type="alphaLcPeriod"/>
              <a:defRPr/>
            </a:lvl8pPr>
            <a:lvl9pPr lvl="8" algn="ctr" rtl="0">
              <a:lnSpc>
                <a:spcPct val="115000"/>
              </a:lnSpc>
              <a:spcBef>
                <a:spcPts val="0"/>
              </a:spcBef>
              <a:spcAft>
                <a:spcPts val="0"/>
              </a:spcAft>
              <a:buClr>
                <a:srgbClr val="999999"/>
              </a:buClr>
              <a:buSzPts val="600"/>
              <a:buAutoNum type="romanLcPeriod"/>
              <a:defRPr/>
            </a:lvl9pPr>
          </a:lstStyle>
          <a:p>
            <a:endParaRPr/>
          </a:p>
        </p:txBody>
      </p:sp>
      <p:sp>
        <p:nvSpPr>
          <p:cNvPr id="67" name="Google Shape;67;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8" name="Google Shape;68;p7"/>
          <p:cNvGrpSpPr/>
          <p:nvPr/>
        </p:nvGrpSpPr>
        <p:grpSpPr>
          <a:xfrm>
            <a:off x="144288" y="147077"/>
            <a:ext cx="454046" cy="1101386"/>
            <a:chOff x="144288" y="147077"/>
            <a:chExt cx="454046" cy="1101386"/>
          </a:xfrm>
        </p:grpSpPr>
        <p:sp>
          <p:nvSpPr>
            <p:cNvPr id="69" name="Google Shape;69;p7"/>
            <p:cNvSpPr/>
            <p:nvPr/>
          </p:nvSpPr>
          <p:spPr>
            <a:xfrm rot="-5400000">
              <a:off x="144280" y="147085"/>
              <a:ext cx="144320" cy="144304"/>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rot="-5400000">
              <a:off x="193389" y="1068025"/>
              <a:ext cx="180450" cy="180425"/>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rot="-5400000">
              <a:off x="211443" y="746585"/>
              <a:ext cx="144320" cy="144304"/>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rot="-5400000">
              <a:off x="373819" y="291403"/>
              <a:ext cx="224528" cy="224503"/>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7"/>
          <p:cNvGrpSpPr/>
          <p:nvPr/>
        </p:nvGrpSpPr>
        <p:grpSpPr>
          <a:xfrm>
            <a:off x="569675" y="183250"/>
            <a:ext cx="8764375" cy="5229850"/>
            <a:chOff x="569675" y="183250"/>
            <a:chExt cx="8764375" cy="5229850"/>
          </a:xfrm>
        </p:grpSpPr>
        <p:cxnSp>
          <p:nvCxnSpPr>
            <p:cNvPr id="74" name="Google Shape;74;p7"/>
            <p:cNvCxnSpPr/>
            <p:nvPr/>
          </p:nvCxnSpPr>
          <p:spPr>
            <a:xfrm rot="10800000">
              <a:off x="569675" y="183250"/>
              <a:ext cx="8572500" cy="5118300"/>
            </a:xfrm>
            <a:prstGeom prst="bentConnector3">
              <a:avLst>
                <a:gd name="adj1" fmla="val 5355"/>
              </a:avLst>
            </a:prstGeom>
            <a:noFill/>
            <a:ln w="19050" cap="flat" cmpd="sng">
              <a:solidFill>
                <a:schemeClr val="lt2"/>
              </a:solidFill>
              <a:prstDash val="solid"/>
              <a:round/>
              <a:headEnd type="none" w="med" len="med"/>
              <a:tailEnd type="oval" w="med" len="med"/>
            </a:ln>
          </p:spPr>
        </p:cxnSp>
        <p:cxnSp>
          <p:nvCxnSpPr>
            <p:cNvPr id="75" name="Google Shape;75;p7"/>
            <p:cNvCxnSpPr/>
            <p:nvPr/>
          </p:nvCxnSpPr>
          <p:spPr>
            <a:xfrm rot="10800000">
              <a:off x="761550" y="294800"/>
              <a:ext cx="8572500" cy="5118300"/>
            </a:xfrm>
            <a:prstGeom prst="bentConnector3">
              <a:avLst>
                <a:gd name="adj1" fmla="val 5355"/>
              </a:avLst>
            </a:prstGeom>
            <a:noFill/>
            <a:ln w="19050" cap="flat" cmpd="sng">
              <a:solidFill>
                <a:schemeClr val="lt2"/>
              </a:solidFill>
              <a:prstDash val="solid"/>
              <a:round/>
              <a:headEnd type="none" w="med" len="med"/>
              <a:tailEnd type="oval"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8"/>
          <p:cNvSpPr txBox="1">
            <a:spLocks noGrp="1"/>
          </p:cNvSpPr>
          <p:nvPr>
            <p:ph type="title"/>
          </p:nvPr>
        </p:nvSpPr>
        <p:spPr>
          <a:xfrm>
            <a:off x="838650" y="1518450"/>
            <a:ext cx="4151400" cy="2106600"/>
          </a:xfrm>
          <a:prstGeom prst="rect">
            <a:avLst/>
          </a:prstGeom>
        </p:spPr>
        <p:txBody>
          <a:bodyPr spcFirstLastPara="1" wrap="square" lIns="91425" tIns="91425" rIns="91425" bIns="91425" anchor="b" anchorCtr="0">
            <a:noAutofit/>
          </a:bodyPr>
          <a:lstStyle>
            <a:lvl1pPr lvl="0" algn="r">
              <a:lnSpc>
                <a:spcPct val="115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78" name="Google Shape;78;p8"/>
          <p:cNvGrpSpPr/>
          <p:nvPr/>
        </p:nvGrpSpPr>
        <p:grpSpPr>
          <a:xfrm>
            <a:off x="-950200" y="-235500"/>
            <a:ext cx="9904500" cy="5229850"/>
            <a:chOff x="-950200" y="-235500"/>
            <a:chExt cx="9904500" cy="5229850"/>
          </a:xfrm>
        </p:grpSpPr>
        <p:cxnSp>
          <p:nvCxnSpPr>
            <p:cNvPr id="79" name="Google Shape;79;p8"/>
            <p:cNvCxnSpPr/>
            <p:nvPr/>
          </p:nvCxnSpPr>
          <p:spPr>
            <a:xfrm>
              <a:off x="-122100" y="-123950"/>
              <a:ext cx="8572500" cy="5118300"/>
            </a:xfrm>
            <a:prstGeom prst="bentConnector3">
              <a:avLst>
                <a:gd name="adj1" fmla="val 5355"/>
              </a:avLst>
            </a:prstGeom>
            <a:noFill/>
            <a:ln w="19050" cap="flat" cmpd="sng">
              <a:solidFill>
                <a:schemeClr val="lt2"/>
              </a:solidFill>
              <a:prstDash val="solid"/>
              <a:round/>
              <a:headEnd type="none" w="med" len="med"/>
              <a:tailEnd type="oval" w="med" len="med"/>
            </a:ln>
          </p:spPr>
        </p:cxnSp>
        <p:cxnSp>
          <p:nvCxnSpPr>
            <p:cNvPr id="80" name="Google Shape;80;p8"/>
            <p:cNvCxnSpPr/>
            <p:nvPr/>
          </p:nvCxnSpPr>
          <p:spPr>
            <a:xfrm>
              <a:off x="-313975" y="-235500"/>
              <a:ext cx="8572500" cy="5118300"/>
            </a:xfrm>
            <a:prstGeom prst="bentConnector3">
              <a:avLst>
                <a:gd name="adj1" fmla="val 5355"/>
              </a:avLst>
            </a:prstGeom>
            <a:noFill/>
            <a:ln w="19050" cap="flat" cmpd="sng">
              <a:solidFill>
                <a:schemeClr val="lt2"/>
              </a:solidFill>
              <a:prstDash val="solid"/>
              <a:round/>
              <a:headEnd type="none" w="med" len="med"/>
              <a:tailEnd type="oval" w="med" len="med"/>
            </a:ln>
          </p:spPr>
        </p:cxnSp>
        <p:cxnSp>
          <p:nvCxnSpPr>
            <p:cNvPr id="81" name="Google Shape;81;p8"/>
            <p:cNvCxnSpPr/>
            <p:nvPr/>
          </p:nvCxnSpPr>
          <p:spPr>
            <a:xfrm>
              <a:off x="-766600" y="2793225"/>
              <a:ext cx="9720900" cy="1699500"/>
            </a:xfrm>
            <a:prstGeom prst="bentConnector3">
              <a:avLst>
                <a:gd name="adj1" fmla="val 5194"/>
              </a:avLst>
            </a:prstGeom>
            <a:noFill/>
            <a:ln w="19050" cap="flat" cmpd="sng">
              <a:solidFill>
                <a:schemeClr val="lt2"/>
              </a:solidFill>
              <a:prstDash val="solid"/>
              <a:round/>
              <a:headEnd type="none" w="med" len="med"/>
              <a:tailEnd type="oval" w="med" len="med"/>
            </a:ln>
          </p:spPr>
        </p:cxnSp>
        <p:cxnSp>
          <p:nvCxnSpPr>
            <p:cNvPr id="82" name="Google Shape;82;p8"/>
            <p:cNvCxnSpPr/>
            <p:nvPr/>
          </p:nvCxnSpPr>
          <p:spPr>
            <a:xfrm>
              <a:off x="-950200" y="2976850"/>
              <a:ext cx="9712500" cy="1404300"/>
            </a:xfrm>
            <a:prstGeom prst="bentConnector3">
              <a:avLst>
                <a:gd name="adj1" fmla="val 14297"/>
              </a:avLst>
            </a:prstGeom>
            <a:noFill/>
            <a:ln w="19050" cap="flat" cmpd="sng">
              <a:solidFill>
                <a:schemeClr val="lt2"/>
              </a:solidFill>
              <a:prstDash val="solid"/>
              <a:round/>
              <a:headEnd type="none" w="med" len="med"/>
              <a:tailEnd type="oval"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160"/>
        <p:cNvGrpSpPr/>
        <p:nvPr/>
      </p:nvGrpSpPr>
      <p:grpSpPr>
        <a:xfrm>
          <a:off x="0" y="0"/>
          <a:ext cx="0" cy="0"/>
          <a:chOff x="0" y="0"/>
          <a:chExt cx="0" cy="0"/>
        </a:xfrm>
      </p:grpSpPr>
      <p:sp>
        <p:nvSpPr>
          <p:cNvPr id="161" name="Google Shape;161;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62" name="Google Shape;162;p17"/>
          <p:cNvSpPr txBox="1">
            <a:spLocks noGrp="1"/>
          </p:cNvSpPr>
          <p:nvPr>
            <p:ph type="subTitle" idx="1"/>
          </p:nvPr>
        </p:nvSpPr>
        <p:spPr>
          <a:xfrm>
            <a:off x="4827974" y="1602925"/>
            <a:ext cx="3318600" cy="1921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3" name="Google Shape;163;p17"/>
          <p:cNvSpPr txBox="1">
            <a:spLocks noGrp="1"/>
          </p:cNvSpPr>
          <p:nvPr>
            <p:ph type="subTitle" idx="2"/>
          </p:nvPr>
        </p:nvSpPr>
        <p:spPr>
          <a:xfrm>
            <a:off x="997425" y="1602925"/>
            <a:ext cx="3318600" cy="1921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grpSp>
        <p:nvGrpSpPr>
          <p:cNvPr id="164" name="Google Shape;164;p17"/>
          <p:cNvGrpSpPr/>
          <p:nvPr/>
        </p:nvGrpSpPr>
        <p:grpSpPr>
          <a:xfrm>
            <a:off x="-320650" y="-762725"/>
            <a:ext cx="9327075" cy="7125850"/>
            <a:chOff x="-320650" y="-762725"/>
            <a:chExt cx="9327075" cy="7125850"/>
          </a:xfrm>
        </p:grpSpPr>
        <p:cxnSp>
          <p:nvCxnSpPr>
            <p:cNvPr id="165" name="Google Shape;165;p17"/>
            <p:cNvCxnSpPr/>
            <p:nvPr/>
          </p:nvCxnSpPr>
          <p:spPr>
            <a:xfrm rot="-5400000" flipH="1">
              <a:off x="6857075" y="1775500"/>
              <a:ext cx="4097100" cy="1878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166" name="Google Shape;166;p17"/>
            <p:cNvCxnSpPr/>
            <p:nvPr/>
          </p:nvCxnSpPr>
          <p:spPr>
            <a:xfrm rot="10800000" flipH="1">
              <a:off x="667900" y="4271400"/>
              <a:ext cx="2765700" cy="9639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167" name="Google Shape;167;p17"/>
            <p:cNvCxnSpPr/>
            <p:nvPr/>
          </p:nvCxnSpPr>
          <p:spPr>
            <a:xfrm rot="5400000" flipH="1">
              <a:off x="7318025" y="3907700"/>
              <a:ext cx="3045000" cy="3318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168" name="Google Shape;168;p17"/>
            <p:cNvCxnSpPr/>
            <p:nvPr/>
          </p:nvCxnSpPr>
          <p:spPr>
            <a:xfrm rot="5400000" flipH="1">
              <a:off x="7083950" y="4541675"/>
              <a:ext cx="3325500" cy="317400"/>
            </a:xfrm>
            <a:prstGeom prst="bentConnector3">
              <a:avLst>
                <a:gd name="adj1" fmla="val 64575"/>
              </a:avLst>
            </a:prstGeom>
            <a:noFill/>
            <a:ln w="19050" cap="flat" cmpd="sng">
              <a:solidFill>
                <a:schemeClr val="lt2"/>
              </a:solidFill>
              <a:prstDash val="solid"/>
              <a:round/>
              <a:headEnd type="none" w="med" len="med"/>
              <a:tailEnd type="oval" w="med" len="med"/>
            </a:ln>
          </p:spPr>
        </p:cxnSp>
        <p:cxnSp>
          <p:nvCxnSpPr>
            <p:cNvPr id="169" name="Google Shape;169;p17"/>
            <p:cNvCxnSpPr/>
            <p:nvPr/>
          </p:nvCxnSpPr>
          <p:spPr>
            <a:xfrm rot="10800000" flipH="1">
              <a:off x="-320650" y="4087825"/>
              <a:ext cx="5808300" cy="8787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170" name="Google Shape;170;p17"/>
            <p:cNvCxnSpPr/>
            <p:nvPr/>
          </p:nvCxnSpPr>
          <p:spPr>
            <a:xfrm rot="5400000">
              <a:off x="-237850" y="2225"/>
              <a:ext cx="2082300" cy="729600"/>
            </a:xfrm>
            <a:prstGeom prst="bentConnector3">
              <a:avLst>
                <a:gd name="adj1" fmla="val 43507"/>
              </a:avLst>
            </a:prstGeom>
            <a:noFill/>
            <a:ln w="19050" cap="flat" cmpd="sng">
              <a:solidFill>
                <a:schemeClr val="lt2"/>
              </a:solidFill>
              <a:prstDash val="solid"/>
              <a:round/>
              <a:headEnd type="none" w="med" len="med"/>
              <a:tailEnd type="oval" w="med" len="med"/>
            </a:ln>
          </p:spPr>
        </p:cxnSp>
        <p:cxnSp>
          <p:nvCxnSpPr>
            <p:cNvPr id="171" name="Google Shape;171;p17"/>
            <p:cNvCxnSpPr/>
            <p:nvPr/>
          </p:nvCxnSpPr>
          <p:spPr>
            <a:xfrm rot="5400000">
              <a:off x="-317750" y="-132725"/>
              <a:ext cx="1866600" cy="606600"/>
            </a:xfrm>
            <a:prstGeom prst="bentConnector3">
              <a:avLst>
                <a:gd name="adj1" fmla="val 50000"/>
              </a:avLst>
            </a:prstGeom>
            <a:noFill/>
            <a:ln w="19050" cap="flat" cmpd="sng">
              <a:solidFill>
                <a:schemeClr val="lt2"/>
              </a:solidFill>
              <a:prstDash val="solid"/>
              <a:round/>
              <a:headEnd type="none" w="med" len="med"/>
              <a:tailEnd type="oval" w="med" len="med"/>
            </a:ln>
          </p:spPr>
        </p:cxnSp>
      </p:grpSp>
      <p:grpSp>
        <p:nvGrpSpPr>
          <p:cNvPr id="172" name="Google Shape;172;p17"/>
          <p:cNvGrpSpPr/>
          <p:nvPr/>
        </p:nvGrpSpPr>
        <p:grpSpPr>
          <a:xfrm>
            <a:off x="179243" y="1771891"/>
            <a:ext cx="400449" cy="2933146"/>
            <a:chOff x="7553711" y="-2334286"/>
            <a:chExt cx="455625" cy="3337292"/>
          </a:xfrm>
        </p:grpSpPr>
        <p:sp>
          <p:nvSpPr>
            <p:cNvPr id="173" name="Google Shape;173;p17"/>
            <p:cNvSpPr/>
            <p:nvPr/>
          </p:nvSpPr>
          <p:spPr>
            <a:xfrm>
              <a:off x="7728940" y="-1977361"/>
              <a:ext cx="280396" cy="280396"/>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a:off x="7766124" y="796950"/>
              <a:ext cx="206055" cy="206055"/>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a:off x="7553711" y="-2334286"/>
              <a:ext cx="151325" cy="151325"/>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85"/>
        <p:cNvGrpSpPr/>
        <p:nvPr/>
      </p:nvGrpSpPr>
      <p:grpSpPr>
        <a:xfrm>
          <a:off x="0" y="0"/>
          <a:ext cx="0" cy="0"/>
          <a:chOff x="0" y="0"/>
          <a:chExt cx="0" cy="0"/>
        </a:xfrm>
      </p:grpSpPr>
      <p:sp>
        <p:nvSpPr>
          <p:cNvPr id="186" name="Google Shape;186;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7" name="Google Shape;187;p19"/>
          <p:cNvSpPr txBox="1">
            <a:spLocks noGrp="1"/>
          </p:cNvSpPr>
          <p:nvPr>
            <p:ph type="subTitle" idx="1"/>
          </p:nvPr>
        </p:nvSpPr>
        <p:spPr>
          <a:xfrm>
            <a:off x="720000" y="1268825"/>
            <a:ext cx="7704000" cy="803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88" name="Google Shape;188;p19"/>
          <p:cNvGrpSpPr/>
          <p:nvPr/>
        </p:nvGrpSpPr>
        <p:grpSpPr>
          <a:xfrm>
            <a:off x="8217450" y="-781975"/>
            <a:ext cx="1124700" cy="6431700"/>
            <a:chOff x="8217450" y="-781975"/>
            <a:chExt cx="1124700" cy="6431700"/>
          </a:xfrm>
        </p:grpSpPr>
        <p:cxnSp>
          <p:nvCxnSpPr>
            <p:cNvPr id="189" name="Google Shape;189;p19"/>
            <p:cNvCxnSpPr/>
            <p:nvPr/>
          </p:nvCxnSpPr>
          <p:spPr>
            <a:xfrm rot="5400000">
              <a:off x="7864150" y="-105625"/>
              <a:ext cx="2082300" cy="729600"/>
            </a:xfrm>
            <a:prstGeom prst="bentConnector3">
              <a:avLst>
                <a:gd name="adj1" fmla="val 43507"/>
              </a:avLst>
            </a:prstGeom>
            <a:noFill/>
            <a:ln w="19050" cap="flat" cmpd="sng">
              <a:solidFill>
                <a:schemeClr val="lt2"/>
              </a:solidFill>
              <a:prstDash val="solid"/>
              <a:round/>
              <a:headEnd type="none" w="med" len="med"/>
              <a:tailEnd type="oval" w="med" len="med"/>
            </a:ln>
          </p:spPr>
        </p:cxnSp>
        <p:cxnSp>
          <p:nvCxnSpPr>
            <p:cNvPr id="190" name="Google Shape;190;p19"/>
            <p:cNvCxnSpPr/>
            <p:nvPr/>
          </p:nvCxnSpPr>
          <p:spPr>
            <a:xfrm rot="5400000">
              <a:off x="8105550" y="-44125"/>
              <a:ext cx="1866600" cy="606600"/>
            </a:xfrm>
            <a:prstGeom prst="bentConnector3">
              <a:avLst>
                <a:gd name="adj1" fmla="val 50000"/>
              </a:avLst>
            </a:prstGeom>
            <a:noFill/>
            <a:ln w="19050" cap="flat" cmpd="sng">
              <a:solidFill>
                <a:schemeClr val="lt2"/>
              </a:solidFill>
              <a:prstDash val="solid"/>
              <a:round/>
              <a:headEnd type="none" w="med" len="med"/>
              <a:tailEnd type="oval" w="med" len="med"/>
            </a:ln>
          </p:spPr>
        </p:cxnSp>
        <p:cxnSp>
          <p:nvCxnSpPr>
            <p:cNvPr id="191" name="Google Shape;191;p19"/>
            <p:cNvCxnSpPr/>
            <p:nvPr/>
          </p:nvCxnSpPr>
          <p:spPr>
            <a:xfrm rot="-5400000">
              <a:off x="7613150" y="4243775"/>
              <a:ext cx="2082300" cy="729600"/>
            </a:xfrm>
            <a:prstGeom prst="bentConnector3">
              <a:avLst>
                <a:gd name="adj1" fmla="val 43507"/>
              </a:avLst>
            </a:prstGeom>
            <a:noFill/>
            <a:ln w="19050" cap="flat" cmpd="sng">
              <a:solidFill>
                <a:schemeClr val="lt2"/>
              </a:solidFill>
              <a:prstDash val="solid"/>
              <a:round/>
              <a:headEnd type="none" w="med" len="med"/>
              <a:tailEnd type="oval" w="med" len="med"/>
            </a:ln>
          </p:spPr>
        </p:cxnSp>
        <p:cxnSp>
          <p:nvCxnSpPr>
            <p:cNvPr id="192" name="Google Shape;192;p19"/>
            <p:cNvCxnSpPr/>
            <p:nvPr/>
          </p:nvCxnSpPr>
          <p:spPr>
            <a:xfrm rot="-5400000">
              <a:off x="7587450" y="4305275"/>
              <a:ext cx="1866600" cy="606600"/>
            </a:xfrm>
            <a:prstGeom prst="bentConnector3">
              <a:avLst>
                <a:gd name="adj1" fmla="val 50000"/>
              </a:avLst>
            </a:prstGeom>
            <a:noFill/>
            <a:ln w="19050" cap="flat" cmpd="sng">
              <a:solidFill>
                <a:schemeClr val="lt2"/>
              </a:solidFill>
              <a:prstDash val="solid"/>
              <a:round/>
              <a:headEnd type="none" w="med" len="med"/>
              <a:tailEnd type="oval" w="med" len="med"/>
            </a:ln>
          </p:spPr>
        </p:cxnSp>
      </p:grpSp>
      <p:grpSp>
        <p:nvGrpSpPr>
          <p:cNvPr id="193" name="Google Shape;193;p19"/>
          <p:cNvGrpSpPr/>
          <p:nvPr/>
        </p:nvGrpSpPr>
        <p:grpSpPr>
          <a:xfrm>
            <a:off x="8618643" y="1192466"/>
            <a:ext cx="400449" cy="2933146"/>
            <a:chOff x="7553711" y="-2334286"/>
            <a:chExt cx="455625" cy="3337292"/>
          </a:xfrm>
        </p:grpSpPr>
        <p:sp>
          <p:nvSpPr>
            <p:cNvPr id="194" name="Google Shape;194;p19"/>
            <p:cNvSpPr/>
            <p:nvPr/>
          </p:nvSpPr>
          <p:spPr>
            <a:xfrm>
              <a:off x="7728940" y="-1977361"/>
              <a:ext cx="280396" cy="280396"/>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a:off x="7766124" y="796950"/>
              <a:ext cx="206055" cy="206055"/>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p:nvPr/>
          </p:nvSpPr>
          <p:spPr>
            <a:xfrm>
              <a:off x="7553711" y="-2334286"/>
              <a:ext cx="151325" cy="151325"/>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97"/>
        <p:cNvGrpSpPr/>
        <p:nvPr/>
      </p:nvGrpSpPr>
      <p:grpSpPr>
        <a:xfrm>
          <a:off x="0" y="0"/>
          <a:ext cx="0" cy="0"/>
          <a:chOff x="0" y="0"/>
          <a:chExt cx="0" cy="0"/>
        </a:xfrm>
      </p:grpSpPr>
      <p:sp>
        <p:nvSpPr>
          <p:cNvPr id="198" name="Google Shape;198;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9" name="Google Shape;199;p20"/>
          <p:cNvSpPr txBox="1">
            <a:spLocks noGrp="1"/>
          </p:cNvSpPr>
          <p:nvPr>
            <p:ph type="subTitle" idx="1"/>
          </p:nvPr>
        </p:nvSpPr>
        <p:spPr>
          <a:xfrm>
            <a:off x="2185575" y="2009825"/>
            <a:ext cx="5249100" cy="606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800"/>
              <a:buNone/>
              <a:defRPr sz="1400"/>
            </a:lvl1pPr>
            <a:lvl2pPr lvl="1" rtl="0">
              <a:lnSpc>
                <a:spcPct val="115000"/>
              </a:lnSpc>
              <a:spcBef>
                <a:spcPts val="0"/>
              </a:spcBef>
              <a:spcAft>
                <a:spcPts val="0"/>
              </a:spcAft>
              <a:buSzPts val="2800"/>
              <a:buNone/>
              <a:defRPr sz="2800"/>
            </a:lvl2pPr>
            <a:lvl3pPr lvl="2" rtl="0">
              <a:lnSpc>
                <a:spcPct val="115000"/>
              </a:lnSpc>
              <a:spcBef>
                <a:spcPts val="0"/>
              </a:spcBef>
              <a:spcAft>
                <a:spcPts val="0"/>
              </a:spcAft>
              <a:buSzPts val="2800"/>
              <a:buNone/>
              <a:defRPr sz="2800"/>
            </a:lvl3pPr>
            <a:lvl4pPr lvl="3" rtl="0">
              <a:lnSpc>
                <a:spcPct val="115000"/>
              </a:lnSpc>
              <a:spcBef>
                <a:spcPts val="0"/>
              </a:spcBef>
              <a:spcAft>
                <a:spcPts val="0"/>
              </a:spcAft>
              <a:buSzPts val="2800"/>
              <a:buNone/>
              <a:defRPr sz="2800"/>
            </a:lvl4pPr>
            <a:lvl5pPr lvl="4" rtl="0">
              <a:lnSpc>
                <a:spcPct val="115000"/>
              </a:lnSpc>
              <a:spcBef>
                <a:spcPts val="0"/>
              </a:spcBef>
              <a:spcAft>
                <a:spcPts val="0"/>
              </a:spcAft>
              <a:buSzPts val="2800"/>
              <a:buNone/>
              <a:defRPr sz="2800"/>
            </a:lvl5pPr>
            <a:lvl6pPr lvl="5" rtl="0">
              <a:lnSpc>
                <a:spcPct val="115000"/>
              </a:lnSpc>
              <a:spcBef>
                <a:spcPts val="0"/>
              </a:spcBef>
              <a:spcAft>
                <a:spcPts val="0"/>
              </a:spcAft>
              <a:buSzPts val="2800"/>
              <a:buNone/>
              <a:defRPr sz="2800"/>
            </a:lvl6pPr>
            <a:lvl7pPr lvl="6" rtl="0">
              <a:lnSpc>
                <a:spcPct val="115000"/>
              </a:lnSpc>
              <a:spcBef>
                <a:spcPts val="0"/>
              </a:spcBef>
              <a:spcAft>
                <a:spcPts val="0"/>
              </a:spcAft>
              <a:buSzPts val="2800"/>
              <a:buNone/>
              <a:defRPr sz="2800"/>
            </a:lvl7pPr>
            <a:lvl8pPr lvl="7" rtl="0">
              <a:lnSpc>
                <a:spcPct val="115000"/>
              </a:lnSpc>
              <a:spcBef>
                <a:spcPts val="0"/>
              </a:spcBef>
              <a:spcAft>
                <a:spcPts val="0"/>
              </a:spcAft>
              <a:buSzPts val="2800"/>
              <a:buNone/>
              <a:defRPr sz="2800"/>
            </a:lvl8pPr>
            <a:lvl9pPr lvl="8" rtl="0">
              <a:lnSpc>
                <a:spcPct val="115000"/>
              </a:lnSpc>
              <a:spcBef>
                <a:spcPts val="0"/>
              </a:spcBef>
              <a:spcAft>
                <a:spcPts val="0"/>
              </a:spcAft>
              <a:buSzPts val="2800"/>
              <a:buNone/>
              <a:defRPr sz="2800"/>
            </a:lvl9pPr>
          </a:lstStyle>
          <a:p>
            <a:endParaRPr/>
          </a:p>
        </p:txBody>
      </p:sp>
      <p:sp>
        <p:nvSpPr>
          <p:cNvPr id="200" name="Google Shape;200;p20"/>
          <p:cNvSpPr txBox="1">
            <a:spLocks noGrp="1"/>
          </p:cNvSpPr>
          <p:nvPr>
            <p:ph type="subTitle" idx="2"/>
          </p:nvPr>
        </p:nvSpPr>
        <p:spPr>
          <a:xfrm>
            <a:off x="2185575" y="3459225"/>
            <a:ext cx="5249100" cy="642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800"/>
              <a:buNone/>
              <a:defRPr sz="1400"/>
            </a:lvl1pPr>
            <a:lvl2pPr lvl="1" rtl="0">
              <a:lnSpc>
                <a:spcPct val="115000"/>
              </a:lnSpc>
              <a:spcBef>
                <a:spcPts val="0"/>
              </a:spcBef>
              <a:spcAft>
                <a:spcPts val="0"/>
              </a:spcAft>
              <a:buSzPts val="2800"/>
              <a:buNone/>
              <a:defRPr sz="2800"/>
            </a:lvl2pPr>
            <a:lvl3pPr lvl="2" rtl="0">
              <a:lnSpc>
                <a:spcPct val="115000"/>
              </a:lnSpc>
              <a:spcBef>
                <a:spcPts val="0"/>
              </a:spcBef>
              <a:spcAft>
                <a:spcPts val="0"/>
              </a:spcAft>
              <a:buSzPts val="2800"/>
              <a:buNone/>
              <a:defRPr sz="2800"/>
            </a:lvl3pPr>
            <a:lvl4pPr lvl="3" rtl="0">
              <a:lnSpc>
                <a:spcPct val="115000"/>
              </a:lnSpc>
              <a:spcBef>
                <a:spcPts val="0"/>
              </a:spcBef>
              <a:spcAft>
                <a:spcPts val="0"/>
              </a:spcAft>
              <a:buSzPts val="2800"/>
              <a:buNone/>
              <a:defRPr sz="2800"/>
            </a:lvl4pPr>
            <a:lvl5pPr lvl="4" rtl="0">
              <a:lnSpc>
                <a:spcPct val="115000"/>
              </a:lnSpc>
              <a:spcBef>
                <a:spcPts val="0"/>
              </a:spcBef>
              <a:spcAft>
                <a:spcPts val="0"/>
              </a:spcAft>
              <a:buSzPts val="2800"/>
              <a:buNone/>
              <a:defRPr sz="2800"/>
            </a:lvl5pPr>
            <a:lvl6pPr lvl="5" rtl="0">
              <a:lnSpc>
                <a:spcPct val="115000"/>
              </a:lnSpc>
              <a:spcBef>
                <a:spcPts val="0"/>
              </a:spcBef>
              <a:spcAft>
                <a:spcPts val="0"/>
              </a:spcAft>
              <a:buSzPts val="2800"/>
              <a:buNone/>
              <a:defRPr sz="2800"/>
            </a:lvl6pPr>
            <a:lvl7pPr lvl="6" rtl="0">
              <a:lnSpc>
                <a:spcPct val="115000"/>
              </a:lnSpc>
              <a:spcBef>
                <a:spcPts val="0"/>
              </a:spcBef>
              <a:spcAft>
                <a:spcPts val="0"/>
              </a:spcAft>
              <a:buSzPts val="2800"/>
              <a:buNone/>
              <a:defRPr sz="2800"/>
            </a:lvl7pPr>
            <a:lvl8pPr lvl="7" rtl="0">
              <a:lnSpc>
                <a:spcPct val="115000"/>
              </a:lnSpc>
              <a:spcBef>
                <a:spcPts val="0"/>
              </a:spcBef>
              <a:spcAft>
                <a:spcPts val="0"/>
              </a:spcAft>
              <a:buSzPts val="2800"/>
              <a:buNone/>
              <a:defRPr sz="2800"/>
            </a:lvl8pPr>
            <a:lvl9pPr lvl="8" rtl="0">
              <a:lnSpc>
                <a:spcPct val="115000"/>
              </a:lnSpc>
              <a:spcBef>
                <a:spcPts val="0"/>
              </a:spcBef>
              <a:spcAft>
                <a:spcPts val="0"/>
              </a:spcAft>
              <a:buSzPts val="2800"/>
              <a:buNone/>
              <a:defRPr sz="2800"/>
            </a:lvl9pPr>
          </a:lstStyle>
          <a:p>
            <a:endParaRPr/>
          </a:p>
        </p:txBody>
      </p:sp>
      <p:sp>
        <p:nvSpPr>
          <p:cNvPr id="201" name="Google Shape;201;p20"/>
          <p:cNvSpPr txBox="1">
            <a:spLocks noGrp="1"/>
          </p:cNvSpPr>
          <p:nvPr>
            <p:ph type="subTitle" idx="3"/>
          </p:nvPr>
        </p:nvSpPr>
        <p:spPr>
          <a:xfrm>
            <a:off x="2185575" y="1636925"/>
            <a:ext cx="5249100" cy="3699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b="1">
                <a:latin typeface="Sora"/>
                <a:ea typeface="Sora"/>
                <a:cs typeface="Sora"/>
                <a:sym typeface="Sora"/>
              </a:defRPr>
            </a:lvl2pPr>
            <a:lvl3pPr lvl="2" rtl="0">
              <a:lnSpc>
                <a:spcPct val="115000"/>
              </a:lnSpc>
              <a:spcBef>
                <a:spcPts val="0"/>
              </a:spcBef>
              <a:spcAft>
                <a:spcPts val="0"/>
              </a:spcAft>
              <a:buSzPts val="2400"/>
              <a:buFont typeface="Sora"/>
              <a:buNone/>
              <a:defRPr sz="2400" b="1">
                <a:latin typeface="Sora"/>
                <a:ea typeface="Sora"/>
                <a:cs typeface="Sora"/>
                <a:sym typeface="Sora"/>
              </a:defRPr>
            </a:lvl3pPr>
            <a:lvl4pPr lvl="3" rtl="0">
              <a:lnSpc>
                <a:spcPct val="115000"/>
              </a:lnSpc>
              <a:spcBef>
                <a:spcPts val="0"/>
              </a:spcBef>
              <a:spcAft>
                <a:spcPts val="0"/>
              </a:spcAft>
              <a:buSzPts val="2400"/>
              <a:buFont typeface="Sora"/>
              <a:buNone/>
              <a:defRPr sz="2400" b="1">
                <a:latin typeface="Sora"/>
                <a:ea typeface="Sora"/>
                <a:cs typeface="Sora"/>
                <a:sym typeface="Sora"/>
              </a:defRPr>
            </a:lvl4pPr>
            <a:lvl5pPr lvl="4" rtl="0">
              <a:lnSpc>
                <a:spcPct val="115000"/>
              </a:lnSpc>
              <a:spcBef>
                <a:spcPts val="0"/>
              </a:spcBef>
              <a:spcAft>
                <a:spcPts val="0"/>
              </a:spcAft>
              <a:buSzPts val="2400"/>
              <a:buFont typeface="Sora"/>
              <a:buNone/>
              <a:defRPr sz="2400" b="1">
                <a:latin typeface="Sora"/>
                <a:ea typeface="Sora"/>
                <a:cs typeface="Sora"/>
                <a:sym typeface="Sora"/>
              </a:defRPr>
            </a:lvl5pPr>
            <a:lvl6pPr lvl="5" rtl="0">
              <a:lnSpc>
                <a:spcPct val="115000"/>
              </a:lnSpc>
              <a:spcBef>
                <a:spcPts val="0"/>
              </a:spcBef>
              <a:spcAft>
                <a:spcPts val="0"/>
              </a:spcAft>
              <a:buSzPts val="2400"/>
              <a:buFont typeface="Sora"/>
              <a:buNone/>
              <a:defRPr sz="2400" b="1">
                <a:latin typeface="Sora"/>
                <a:ea typeface="Sora"/>
                <a:cs typeface="Sora"/>
                <a:sym typeface="Sora"/>
              </a:defRPr>
            </a:lvl6pPr>
            <a:lvl7pPr lvl="6" rtl="0">
              <a:lnSpc>
                <a:spcPct val="115000"/>
              </a:lnSpc>
              <a:spcBef>
                <a:spcPts val="0"/>
              </a:spcBef>
              <a:spcAft>
                <a:spcPts val="0"/>
              </a:spcAft>
              <a:buSzPts val="2400"/>
              <a:buFont typeface="Sora"/>
              <a:buNone/>
              <a:defRPr sz="2400" b="1">
                <a:latin typeface="Sora"/>
                <a:ea typeface="Sora"/>
                <a:cs typeface="Sora"/>
                <a:sym typeface="Sora"/>
              </a:defRPr>
            </a:lvl7pPr>
            <a:lvl8pPr lvl="7" rtl="0">
              <a:lnSpc>
                <a:spcPct val="115000"/>
              </a:lnSpc>
              <a:spcBef>
                <a:spcPts val="0"/>
              </a:spcBef>
              <a:spcAft>
                <a:spcPts val="0"/>
              </a:spcAft>
              <a:buSzPts val="2400"/>
              <a:buFont typeface="Sora"/>
              <a:buNone/>
              <a:defRPr sz="2400" b="1">
                <a:latin typeface="Sora"/>
                <a:ea typeface="Sora"/>
                <a:cs typeface="Sora"/>
                <a:sym typeface="Sora"/>
              </a:defRPr>
            </a:lvl8pPr>
            <a:lvl9pPr lvl="8"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202" name="Google Shape;202;p20"/>
          <p:cNvSpPr txBox="1">
            <a:spLocks noGrp="1"/>
          </p:cNvSpPr>
          <p:nvPr>
            <p:ph type="subTitle" idx="4"/>
          </p:nvPr>
        </p:nvSpPr>
        <p:spPr>
          <a:xfrm>
            <a:off x="2185575" y="3089325"/>
            <a:ext cx="5249100" cy="3699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Sora"/>
              <a:buNone/>
              <a:defRPr sz="2000" b="1">
                <a:latin typeface="Sora"/>
                <a:ea typeface="Sora"/>
                <a:cs typeface="Sora"/>
                <a:sym typeface="Sora"/>
              </a:defRPr>
            </a:lvl1pPr>
            <a:lvl2pPr lvl="1" rtl="0">
              <a:lnSpc>
                <a:spcPct val="115000"/>
              </a:lnSpc>
              <a:spcBef>
                <a:spcPts val="0"/>
              </a:spcBef>
              <a:spcAft>
                <a:spcPts val="0"/>
              </a:spcAft>
              <a:buSzPts val="2400"/>
              <a:buFont typeface="Sora"/>
              <a:buNone/>
              <a:defRPr sz="2400" b="1">
                <a:latin typeface="Sora"/>
                <a:ea typeface="Sora"/>
                <a:cs typeface="Sora"/>
                <a:sym typeface="Sora"/>
              </a:defRPr>
            </a:lvl2pPr>
            <a:lvl3pPr lvl="2" rtl="0">
              <a:lnSpc>
                <a:spcPct val="115000"/>
              </a:lnSpc>
              <a:spcBef>
                <a:spcPts val="0"/>
              </a:spcBef>
              <a:spcAft>
                <a:spcPts val="0"/>
              </a:spcAft>
              <a:buSzPts val="2400"/>
              <a:buFont typeface="Sora"/>
              <a:buNone/>
              <a:defRPr sz="2400" b="1">
                <a:latin typeface="Sora"/>
                <a:ea typeface="Sora"/>
                <a:cs typeface="Sora"/>
                <a:sym typeface="Sora"/>
              </a:defRPr>
            </a:lvl3pPr>
            <a:lvl4pPr lvl="3" rtl="0">
              <a:lnSpc>
                <a:spcPct val="115000"/>
              </a:lnSpc>
              <a:spcBef>
                <a:spcPts val="0"/>
              </a:spcBef>
              <a:spcAft>
                <a:spcPts val="0"/>
              </a:spcAft>
              <a:buSzPts val="2400"/>
              <a:buFont typeface="Sora"/>
              <a:buNone/>
              <a:defRPr sz="2400" b="1">
                <a:latin typeface="Sora"/>
                <a:ea typeface="Sora"/>
                <a:cs typeface="Sora"/>
                <a:sym typeface="Sora"/>
              </a:defRPr>
            </a:lvl4pPr>
            <a:lvl5pPr lvl="4" rtl="0">
              <a:lnSpc>
                <a:spcPct val="115000"/>
              </a:lnSpc>
              <a:spcBef>
                <a:spcPts val="0"/>
              </a:spcBef>
              <a:spcAft>
                <a:spcPts val="0"/>
              </a:spcAft>
              <a:buSzPts val="2400"/>
              <a:buFont typeface="Sora"/>
              <a:buNone/>
              <a:defRPr sz="2400" b="1">
                <a:latin typeface="Sora"/>
                <a:ea typeface="Sora"/>
                <a:cs typeface="Sora"/>
                <a:sym typeface="Sora"/>
              </a:defRPr>
            </a:lvl5pPr>
            <a:lvl6pPr lvl="5" rtl="0">
              <a:lnSpc>
                <a:spcPct val="115000"/>
              </a:lnSpc>
              <a:spcBef>
                <a:spcPts val="0"/>
              </a:spcBef>
              <a:spcAft>
                <a:spcPts val="0"/>
              </a:spcAft>
              <a:buSzPts val="2400"/>
              <a:buFont typeface="Sora"/>
              <a:buNone/>
              <a:defRPr sz="2400" b="1">
                <a:latin typeface="Sora"/>
                <a:ea typeface="Sora"/>
                <a:cs typeface="Sora"/>
                <a:sym typeface="Sora"/>
              </a:defRPr>
            </a:lvl6pPr>
            <a:lvl7pPr lvl="6" rtl="0">
              <a:lnSpc>
                <a:spcPct val="115000"/>
              </a:lnSpc>
              <a:spcBef>
                <a:spcPts val="0"/>
              </a:spcBef>
              <a:spcAft>
                <a:spcPts val="0"/>
              </a:spcAft>
              <a:buSzPts val="2400"/>
              <a:buFont typeface="Sora"/>
              <a:buNone/>
              <a:defRPr sz="2400" b="1">
                <a:latin typeface="Sora"/>
                <a:ea typeface="Sora"/>
                <a:cs typeface="Sora"/>
                <a:sym typeface="Sora"/>
              </a:defRPr>
            </a:lvl7pPr>
            <a:lvl8pPr lvl="7" rtl="0">
              <a:lnSpc>
                <a:spcPct val="115000"/>
              </a:lnSpc>
              <a:spcBef>
                <a:spcPts val="0"/>
              </a:spcBef>
              <a:spcAft>
                <a:spcPts val="0"/>
              </a:spcAft>
              <a:buSzPts val="2400"/>
              <a:buFont typeface="Sora"/>
              <a:buNone/>
              <a:defRPr sz="2400" b="1">
                <a:latin typeface="Sora"/>
                <a:ea typeface="Sora"/>
                <a:cs typeface="Sora"/>
                <a:sym typeface="Sora"/>
              </a:defRPr>
            </a:lvl8pPr>
            <a:lvl9pPr lvl="8" rtl="0">
              <a:lnSpc>
                <a:spcPct val="115000"/>
              </a:lnSpc>
              <a:spcBef>
                <a:spcPts val="0"/>
              </a:spcBef>
              <a:spcAft>
                <a:spcPts val="0"/>
              </a:spcAft>
              <a:buSzPts val="2400"/>
              <a:buFont typeface="Sora"/>
              <a:buNone/>
              <a:defRPr sz="2400" b="1">
                <a:latin typeface="Sora"/>
                <a:ea typeface="Sora"/>
                <a:cs typeface="Sora"/>
                <a:sym typeface="Sora"/>
              </a:defRPr>
            </a:lvl9pPr>
          </a:lstStyle>
          <a:p>
            <a:endParaRPr/>
          </a:p>
        </p:txBody>
      </p:sp>
      <p:grpSp>
        <p:nvGrpSpPr>
          <p:cNvPr id="203" name="Google Shape;203;p20"/>
          <p:cNvGrpSpPr/>
          <p:nvPr/>
        </p:nvGrpSpPr>
        <p:grpSpPr>
          <a:xfrm>
            <a:off x="-215750" y="-592117"/>
            <a:ext cx="9367675" cy="5637900"/>
            <a:chOff x="-215750" y="-592117"/>
            <a:chExt cx="9367675" cy="5637900"/>
          </a:xfrm>
        </p:grpSpPr>
        <p:grpSp>
          <p:nvGrpSpPr>
            <p:cNvPr id="204" name="Google Shape;204;p20"/>
            <p:cNvGrpSpPr/>
            <p:nvPr/>
          </p:nvGrpSpPr>
          <p:grpSpPr>
            <a:xfrm>
              <a:off x="-215750" y="-592117"/>
              <a:ext cx="9215275" cy="5485500"/>
              <a:chOff x="-215750" y="-592117"/>
              <a:chExt cx="9215275" cy="5485500"/>
            </a:xfrm>
          </p:grpSpPr>
          <p:cxnSp>
            <p:nvCxnSpPr>
              <p:cNvPr id="205" name="Google Shape;205;p20"/>
              <p:cNvCxnSpPr/>
              <p:nvPr/>
            </p:nvCxnSpPr>
            <p:spPr>
              <a:xfrm>
                <a:off x="67325" y="-592117"/>
                <a:ext cx="8932200" cy="5485500"/>
              </a:xfrm>
              <a:prstGeom prst="bentConnector3">
                <a:avLst>
                  <a:gd name="adj1" fmla="val 814"/>
                </a:avLst>
              </a:prstGeom>
              <a:noFill/>
              <a:ln w="19050" cap="flat" cmpd="sng">
                <a:solidFill>
                  <a:schemeClr val="lt2"/>
                </a:solidFill>
                <a:prstDash val="solid"/>
                <a:round/>
                <a:headEnd type="none" w="med" len="med"/>
                <a:tailEnd type="oval" w="med" len="med"/>
              </a:ln>
            </p:spPr>
          </p:cxnSp>
          <p:cxnSp>
            <p:nvCxnSpPr>
              <p:cNvPr id="206" name="Google Shape;206;p20"/>
              <p:cNvCxnSpPr/>
              <p:nvPr/>
            </p:nvCxnSpPr>
            <p:spPr>
              <a:xfrm>
                <a:off x="-215750" y="165250"/>
                <a:ext cx="9111900" cy="126000"/>
              </a:xfrm>
              <a:prstGeom prst="bentConnector3">
                <a:avLst>
                  <a:gd name="adj1" fmla="val 50000"/>
                </a:avLst>
              </a:prstGeom>
              <a:noFill/>
              <a:ln w="19050" cap="flat" cmpd="sng">
                <a:solidFill>
                  <a:schemeClr val="lt2"/>
                </a:solidFill>
                <a:prstDash val="solid"/>
                <a:round/>
                <a:headEnd type="none" w="med" len="med"/>
                <a:tailEnd type="oval" w="med" len="med"/>
              </a:ln>
            </p:spPr>
          </p:cxnSp>
        </p:grpSp>
        <p:cxnSp>
          <p:nvCxnSpPr>
            <p:cNvPr id="207" name="Google Shape;207;p20"/>
            <p:cNvCxnSpPr/>
            <p:nvPr/>
          </p:nvCxnSpPr>
          <p:spPr>
            <a:xfrm>
              <a:off x="-63350" y="317650"/>
              <a:ext cx="9111900" cy="126000"/>
            </a:xfrm>
            <a:prstGeom prst="bentConnector3">
              <a:avLst>
                <a:gd name="adj1" fmla="val 46942"/>
              </a:avLst>
            </a:prstGeom>
            <a:noFill/>
            <a:ln w="19050" cap="flat" cmpd="sng">
              <a:solidFill>
                <a:schemeClr val="lt2"/>
              </a:solidFill>
              <a:prstDash val="solid"/>
              <a:round/>
              <a:headEnd type="none" w="med" len="med"/>
              <a:tailEnd type="oval" w="med" len="med"/>
            </a:ln>
          </p:spPr>
        </p:cxnSp>
        <p:cxnSp>
          <p:nvCxnSpPr>
            <p:cNvPr id="208" name="Google Shape;208;p20"/>
            <p:cNvCxnSpPr/>
            <p:nvPr/>
          </p:nvCxnSpPr>
          <p:spPr>
            <a:xfrm>
              <a:off x="219725" y="-439717"/>
              <a:ext cx="8932200" cy="5485500"/>
            </a:xfrm>
            <a:prstGeom prst="bentConnector3">
              <a:avLst>
                <a:gd name="adj1" fmla="val 814"/>
              </a:avLst>
            </a:prstGeom>
            <a:noFill/>
            <a:ln w="19050" cap="flat" cmpd="sng">
              <a:solidFill>
                <a:schemeClr val="lt2"/>
              </a:solidFill>
              <a:prstDash val="solid"/>
              <a:round/>
              <a:headEnd type="none" w="med" len="med"/>
              <a:tailEnd type="oval" w="med" len="med"/>
            </a:ln>
          </p:spPr>
        </p:cxnSp>
      </p:grpSp>
      <p:grpSp>
        <p:nvGrpSpPr>
          <p:cNvPr id="209" name="Google Shape;209;p20"/>
          <p:cNvGrpSpPr/>
          <p:nvPr/>
        </p:nvGrpSpPr>
        <p:grpSpPr>
          <a:xfrm>
            <a:off x="8430781" y="-10172"/>
            <a:ext cx="568753" cy="4875332"/>
            <a:chOff x="8430781" y="-10172"/>
            <a:chExt cx="568753" cy="4875332"/>
          </a:xfrm>
        </p:grpSpPr>
        <p:grpSp>
          <p:nvGrpSpPr>
            <p:cNvPr id="210" name="Google Shape;210;p20"/>
            <p:cNvGrpSpPr/>
            <p:nvPr/>
          </p:nvGrpSpPr>
          <p:grpSpPr>
            <a:xfrm>
              <a:off x="8576588" y="4496315"/>
              <a:ext cx="422946" cy="368845"/>
              <a:chOff x="8576588" y="4496315"/>
              <a:chExt cx="422946" cy="368845"/>
            </a:xfrm>
          </p:grpSpPr>
          <p:sp>
            <p:nvSpPr>
              <p:cNvPr id="211" name="Google Shape;211;p20"/>
              <p:cNvSpPr/>
              <p:nvPr/>
            </p:nvSpPr>
            <p:spPr>
              <a:xfrm rot="-5400000">
                <a:off x="8576580" y="4720848"/>
                <a:ext cx="144320" cy="144304"/>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0"/>
              <p:cNvSpPr/>
              <p:nvPr/>
            </p:nvSpPr>
            <p:spPr>
              <a:xfrm rot="-5400000">
                <a:off x="8775019" y="4496328"/>
                <a:ext cx="224528" cy="224503"/>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20"/>
            <p:cNvGrpSpPr/>
            <p:nvPr/>
          </p:nvGrpSpPr>
          <p:grpSpPr>
            <a:xfrm>
              <a:off x="8430781" y="-10172"/>
              <a:ext cx="290111" cy="925970"/>
              <a:chOff x="8430781" y="3939190"/>
              <a:chExt cx="290111" cy="925970"/>
            </a:xfrm>
          </p:grpSpPr>
          <p:sp>
            <p:nvSpPr>
              <p:cNvPr id="214" name="Google Shape;214;p20"/>
              <p:cNvSpPr/>
              <p:nvPr/>
            </p:nvSpPr>
            <p:spPr>
              <a:xfrm rot="-5400000">
                <a:off x="8576580" y="4720848"/>
                <a:ext cx="144320" cy="144304"/>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0"/>
              <p:cNvSpPr/>
              <p:nvPr/>
            </p:nvSpPr>
            <p:spPr>
              <a:xfrm rot="-5400000">
                <a:off x="8430769" y="3939203"/>
                <a:ext cx="224528" cy="224503"/>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8" r:id="rId6"/>
    <p:sldLayoutId id="2147483663" r:id="rId7"/>
    <p:sldLayoutId id="2147483665" r:id="rId8"/>
    <p:sldLayoutId id="2147483666" r:id="rId9"/>
    <p:sldLayoutId id="2147483668" r:id="rId10"/>
    <p:sldLayoutId id="2147483670" r:id="rId11"/>
    <p:sldLayoutId id="2147483671" r:id="rId12"/>
    <p:sldLayoutId id="2147483674" r:id="rId13"/>
    <p:sldLayoutId id="214748367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7"/>
        <p:cNvGrpSpPr/>
        <p:nvPr/>
      </p:nvGrpSpPr>
      <p:grpSpPr>
        <a:xfrm>
          <a:off x="0" y="0"/>
          <a:ext cx="0" cy="0"/>
          <a:chOff x="0" y="0"/>
          <a:chExt cx="0" cy="0"/>
        </a:xfrm>
      </p:grpSpPr>
      <p:sp>
        <p:nvSpPr>
          <p:cNvPr id="368" name="Google Shape;368;p33"/>
          <p:cNvSpPr txBox="1">
            <a:spLocks noGrp="1"/>
          </p:cNvSpPr>
          <p:nvPr>
            <p:ph type="ctrTitle"/>
          </p:nvPr>
        </p:nvSpPr>
        <p:spPr>
          <a:xfrm>
            <a:off x="4179030" y="633492"/>
            <a:ext cx="4260000" cy="175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Comparative Analysis of Maze Path Planning Using Enhanced Sparse A* Algorithm with Obstacle Variations</a:t>
            </a:r>
            <a:endParaRPr sz="2400" dirty="0">
              <a:latin typeface="Times New Roman" panose="02020603050405020304" pitchFamily="18" charset="0"/>
              <a:cs typeface="Times New Roman" panose="02020603050405020304" pitchFamily="18" charset="0"/>
            </a:endParaRPr>
          </a:p>
        </p:txBody>
      </p:sp>
      <p:sp>
        <p:nvSpPr>
          <p:cNvPr id="369" name="Google Shape;369;p33"/>
          <p:cNvSpPr txBox="1">
            <a:spLocks noGrp="1"/>
          </p:cNvSpPr>
          <p:nvPr>
            <p:ph type="subTitle" idx="1"/>
          </p:nvPr>
        </p:nvSpPr>
        <p:spPr>
          <a:xfrm>
            <a:off x="4157700" y="2930498"/>
            <a:ext cx="4260000" cy="492267"/>
          </a:xfrm>
          <a:prstGeom prst="rect">
            <a:avLst/>
          </a:prstGeom>
        </p:spPr>
        <p:txBody>
          <a:bodyPr spcFirstLastPara="1" wrap="square" lIns="91425" tIns="91425" rIns="91425" bIns="91425" anchor="ctr" anchorCtr="0">
            <a:noAutofit/>
          </a:bodyPr>
          <a:lstStyle/>
          <a:p>
            <a:pPr marL="0" indent="0"/>
            <a:r>
              <a:rPr lang="en-US" sz="800" dirty="0">
                <a:latin typeface="Times New Roman" panose="02020603050405020304" pitchFamily="18" charset="0"/>
                <a:cs typeface="Times New Roman" panose="02020603050405020304" pitchFamily="18" charset="0"/>
              </a:rPr>
              <a:t>Rohith Sundar Jonnalagadda          Sai Veera Venkata Akshay </a:t>
            </a:r>
            <a:r>
              <a:rPr lang="en-US" sz="800" dirty="0" err="1">
                <a:latin typeface="Times New Roman" panose="02020603050405020304" pitchFamily="18" charset="0"/>
                <a:cs typeface="Times New Roman" panose="02020603050405020304" pitchFamily="18" charset="0"/>
              </a:rPr>
              <a:t>Adabala</a:t>
            </a:r>
            <a:r>
              <a:rPr lang="en-US" sz="800" dirty="0">
                <a:latin typeface="Times New Roman" panose="02020603050405020304" pitchFamily="18" charset="0"/>
                <a:cs typeface="Times New Roman" panose="02020603050405020304" pitchFamily="18" charset="0"/>
              </a:rPr>
              <a:t>            Ramani </a:t>
            </a:r>
            <a:r>
              <a:rPr lang="en-US" sz="800" dirty="0" err="1">
                <a:latin typeface="Times New Roman" panose="02020603050405020304" pitchFamily="18" charset="0"/>
                <a:cs typeface="Times New Roman" panose="02020603050405020304" pitchFamily="18" charset="0"/>
              </a:rPr>
              <a:t>Potlapati</a:t>
            </a:r>
            <a:r>
              <a:rPr lang="en-US" sz="800" dirty="0">
                <a:latin typeface="Times New Roman" panose="02020603050405020304" pitchFamily="18" charset="0"/>
                <a:cs typeface="Times New Roman" panose="02020603050405020304" pitchFamily="18" charset="0"/>
              </a:rPr>
              <a:t> </a:t>
            </a:r>
          </a:p>
          <a:p>
            <a:pPr marL="0" indent="0"/>
            <a:r>
              <a:rPr lang="en-US" sz="800" dirty="0">
                <a:latin typeface="Times New Roman" panose="02020603050405020304" pitchFamily="18" charset="0"/>
                <a:cs typeface="Times New Roman" panose="02020603050405020304" pitchFamily="18" charset="0"/>
              </a:rPr>
              <a:t>KSU ID: 001093082                       KSU ID: 001140226                                    KSU ID: 001125320</a:t>
            </a:r>
          </a:p>
        </p:txBody>
      </p:sp>
      <p:cxnSp>
        <p:nvCxnSpPr>
          <p:cNvPr id="370" name="Google Shape;370;p33"/>
          <p:cNvCxnSpPr>
            <a:cxnSpLocks/>
            <a:endCxn id="369" idx="1"/>
          </p:cNvCxnSpPr>
          <p:nvPr/>
        </p:nvCxnSpPr>
        <p:spPr>
          <a:xfrm rot="16200000" flipH="1">
            <a:off x="1722047" y="740979"/>
            <a:ext cx="4526006" cy="345300"/>
          </a:xfrm>
          <a:prstGeom prst="bentConnector2">
            <a:avLst/>
          </a:prstGeom>
          <a:noFill/>
          <a:ln w="19050" cap="flat" cmpd="sng">
            <a:solidFill>
              <a:schemeClr val="lt2"/>
            </a:solidFill>
            <a:prstDash val="solid"/>
            <a:round/>
            <a:headEnd type="none" w="med" len="med"/>
            <a:tailEnd type="oval" w="med" len="med"/>
          </a:ln>
        </p:spPr>
      </p:cxnSp>
      <p:grpSp>
        <p:nvGrpSpPr>
          <p:cNvPr id="371" name="Google Shape;371;p33"/>
          <p:cNvGrpSpPr/>
          <p:nvPr/>
        </p:nvGrpSpPr>
        <p:grpSpPr>
          <a:xfrm>
            <a:off x="713228" y="756273"/>
            <a:ext cx="2795593" cy="3610859"/>
            <a:chOff x="713228" y="756273"/>
            <a:chExt cx="2795593" cy="3610859"/>
          </a:xfrm>
        </p:grpSpPr>
        <p:grpSp>
          <p:nvGrpSpPr>
            <p:cNvPr id="372" name="Google Shape;372;p33"/>
            <p:cNvGrpSpPr/>
            <p:nvPr/>
          </p:nvGrpSpPr>
          <p:grpSpPr>
            <a:xfrm>
              <a:off x="713228" y="756273"/>
              <a:ext cx="2795593" cy="3610859"/>
              <a:chOff x="293087" y="273641"/>
              <a:chExt cx="3511170" cy="4535116"/>
            </a:xfrm>
          </p:grpSpPr>
          <p:sp>
            <p:nvSpPr>
              <p:cNvPr id="373" name="Google Shape;373;p33"/>
              <p:cNvSpPr/>
              <p:nvPr/>
            </p:nvSpPr>
            <p:spPr>
              <a:xfrm>
                <a:off x="2601618" y="4214808"/>
                <a:ext cx="324803" cy="324793"/>
              </a:xfrm>
              <a:custGeom>
                <a:avLst/>
                <a:gdLst/>
                <a:ahLst/>
                <a:cxnLst/>
                <a:rect l="l" t="t" r="r" b="b"/>
                <a:pathLst>
                  <a:path w="4231" h="4231" extrusionOk="0">
                    <a:moveTo>
                      <a:pt x="4230" y="2118"/>
                    </a:moveTo>
                    <a:cubicBezTo>
                      <a:pt x="4230" y="3280"/>
                      <a:pt x="3281" y="4230"/>
                      <a:pt x="2113" y="4230"/>
                    </a:cubicBezTo>
                    <a:cubicBezTo>
                      <a:pt x="944" y="4230"/>
                      <a:pt x="1" y="3280"/>
                      <a:pt x="1" y="2118"/>
                    </a:cubicBezTo>
                    <a:cubicBezTo>
                      <a:pt x="1" y="950"/>
                      <a:pt x="944" y="0"/>
                      <a:pt x="2113" y="0"/>
                    </a:cubicBezTo>
                    <a:cubicBezTo>
                      <a:pt x="3281" y="0"/>
                      <a:pt x="4230" y="950"/>
                      <a:pt x="4230" y="211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3332150" y="2479887"/>
                <a:ext cx="187378" cy="187402"/>
              </a:xfrm>
              <a:custGeom>
                <a:avLst/>
                <a:gdLst/>
                <a:ahLst/>
                <a:cxnLst/>
                <a:rect l="l" t="t" r="r" b="b"/>
                <a:pathLst>
                  <a:path w="4230" h="4231" extrusionOk="0">
                    <a:moveTo>
                      <a:pt x="4230" y="2119"/>
                    </a:moveTo>
                    <a:cubicBezTo>
                      <a:pt x="4230" y="3287"/>
                      <a:pt x="3280" y="4231"/>
                      <a:pt x="2112" y="4231"/>
                    </a:cubicBezTo>
                    <a:cubicBezTo>
                      <a:pt x="944" y="4231"/>
                      <a:pt x="0" y="3287"/>
                      <a:pt x="0" y="2119"/>
                    </a:cubicBezTo>
                    <a:cubicBezTo>
                      <a:pt x="0" y="950"/>
                      <a:pt x="944" y="1"/>
                      <a:pt x="2112" y="1"/>
                    </a:cubicBezTo>
                    <a:cubicBezTo>
                      <a:pt x="3280" y="1"/>
                      <a:pt x="4230" y="950"/>
                      <a:pt x="4230" y="211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293087" y="273641"/>
                <a:ext cx="181266" cy="181242"/>
              </a:xfrm>
              <a:custGeom>
                <a:avLst/>
                <a:gdLst/>
                <a:ahLst/>
                <a:cxnLst/>
                <a:rect l="l" t="t" r="r" b="b"/>
                <a:pathLst>
                  <a:path w="3298" h="3298" extrusionOk="0">
                    <a:moveTo>
                      <a:pt x="3298" y="1646"/>
                    </a:moveTo>
                    <a:cubicBezTo>
                      <a:pt x="3298" y="2555"/>
                      <a:pt x="2556" y="3298"/>
                      <a:pt x="1646" y="3298"/>
                    </a:cubicBezTo>
                    <a:cubicBezTo>
                      <a:pt x="737" y="3298"/>
                      <a:pt x="0" y="2555"/>
                      <a:pt x="0" y="1646"/>
                    </a:cubicBezTo>
                    <a:cubicBezTo>
                      <a:pt x="0" y="737"/>
                      <a:pt x="737" y="0"/>
                      <a:pt x="1646" y="0"/>
                    </a:cubicBezTo>
                    <a:cubicBezTo>
                      <a:pt x="2556" y="0"/>
                      <a:pt x="3298" y="737"/>
                      <a:pt x="3298" y="16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1038559" y="4453324"/>
                <a:ext cx="192303" cy="192296"/>
              </a:xfrm>
              <a:custGeom>
                <a:avLst/>
                <a:gdLst/>
                <a:ahLst/>
                <a:cxnLst/>
                <a:rect l="l" t="t" r="r" b="b"/>
                <a:pathLst>
                  <a:path w="2505" h="2505" extrusionOk="0">
                    <a:moveTo>
                      <a:pt x="2504" y="1255"/>
                    </a:moveTo>
                    <a:cubicBezTo>
                      <a:pt x="2504" y="1946"/>
                      <a:pt x="1946" y="2504"/>
                      <a:pt x="1256" y="2504"/>
                    </a:cubicBezTo>
                    <a:cubicBezTo>
                      <a:pt x="559" y="2504"/>
                      <a:pt x="1" y="1946"/>
                      <a:pt x="1" y="1255"/>
                    </a:cubicBezTo>
                    <a:cubicBezTo>
                      <a:pt x="1" y="559"/>
                      <a:pt x="559" y="1"/>
                      <a:pt x="1256" y="1"/>
                    </a:cubicBezTo>
                    <a:cubicBezTo>
                      <a:pt x="1946" y="1"/>
                      <a:pt x="2504" y="559"/>
                      <a:pt x="2504" y="125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434250" y="2832705"/>
                <a:ext cx="192226" cy="192220"/>
              </a:xfrm>
              <a:custGeom>
                <a:avLst/>
                <a:gdLst/>
                <a:ahLst/>
                <a:cxnLst/>
                <a:rect l="l" t="t" r="r" b="b"/>
                <a:pathLst>
                  <a:path w="2504" h="2504" extrusionOk="0">
                    <a:moveTo>
                      <a:pt x="2504" y="1249"/>
                    </a:moveTo>
                    <a:cubicBezTo>
                      <a:pt x="2504" y="1940"/>
                      <a:pt x="1945" y="2504"/>
                      <a:pt x="1255" y="2504"/>
                    </a:cubicBezTo>
                    <a:cubicBezTo>
                      <a:pt x="564" y="2504"/>
                      <a:pt x="0" y="1940"/>
                      <a:pt x="0" y="1249"/>
                    </a:cubicBezTo>
                    <a:cubicBezTo>
                      <a:pt x="0" y="558"/>
                      <a:pt x="564" y="0"/>
                      <a:pt x="1255" y="0"/>
                    </a:cubicBezTo>
                    <a:cubicBezTo>
                      <a:pt x="1945" y="0"/>
                      <a:pt x="2504" y="558"/>
                      <a:pt x="2504" y="124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1464919" y="461450"/>
                <a:ext cx="510350" cy="510334"/>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627777" y="1786738"/>
                <a:ext cx="324727" cy="324793"/>
              </a:xfrm>
              <a:custGeom>
                <a:avLst/>
                <a:gdLst/>
                <a:ahLst/>
                <a:cxnLst/>
                <a:rect l="l" t="t" r="r" b="b"/>
                <a:pathLst>
                  <a:path w="4230" h="4231" extrusionOk="0">
                    <a:moveTo>
                      <a:pt x="4230" y="2113"/>
                    </a:moveTo>
                    <a:cubicBezTo>
                      <a:pt x="4230" y="3281"/>
                      <a:pt x="3280" y="4231"/>
                      <a:pt x="2112" y="4231"/>
                    </a:cubicBezTo>
                    <a:cubicBezTo>
                      <a:pt x="950" y="4231"/>
                      <a:pt x="0" y="3281"/>
                      <a:pt x="0" y="2113"/>
                    </a:cubicBezTo>
                    <a:cubicBezTo>
                      <a:pt x="0" y="945"/>
                      <a:pt x="950" y="1"/>
                      <a:pt x="2112" y="1"/>
                    </a:cubicBezTo>
                    <a:cubicBezTo>
                      <a:pt x="3280" y="1"/>
                      <a:pt x="4230" y="945"/>
                      <a:pt x="4230" y="211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782300" y="4555574"/>
                <a:ext cx="2362761" cy="253182"/>
              </a:xfrm>
              <a:custGeom>
                <a:avLst/>
                <a:gdLst/>
                <a:ahLst/>
                <a:cxnLst/>
                <a:rect l="l" t="t" r="r" b="b"/>
                <a:pathLst>
                  <a:path w="34075" h="8058" extrusionOk="0">
                    <a:moveTo>
                      <a:pt x="34075" y="4029"/>
                    </a:moveTo>
                    <a:cubicBezTo>
                      <a:pt x="34075" y="6256"/>
                      <a:pt x="26444" y="8057"/>
                      <a:pt x="17041" y="8057"/>
                    </a:cubicBezTo>
                    <a:cubicBezTo>
                      <a:pt x="7632" y="8057"/>
                      <a:pt x="1" y="6256"/>
                      <a:pt x="1" y="4029"/>
                    </a:cubicBezTo>
                    <a:cubicBezTo>
                      <a:pt x="1" y="1807"/>
                      <a:pt x="7632" y="0"/>
                      <a:pt x="17041" y="0"/>
                    </a:cubicBezTo>
                    <a:cubicBezTo>
                      <a:pt x="26444" y="0"/>
                      <a:pt x="34075" y="1807"/>
                      <a:pt x="34075" y="4029"/>
                    </a:cubicBezTo>
                    <a:close/>
                  </a:path>
                </a:pathLst>
              </a:custGeom>
              <a:solidFill>
                <a:srgbClr val="134F5C">
                  <a:alpha val="32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1535627" y="4051294"/>
                <a:ext cx="926891" cy="682211"/>
              </a:xfrm>
              <a:custGeom>
                <a:avLst/>
                <a:gdLst/>
                <a:ahLst/>
                <a:cxnLst/>
                <a:rect l="l" t="t" r="r" b="b"/>
                <a:pathLst>
                  <a:path w="12074" h="8887" extrusionOk="0">
                    <a:moveTo>
                      <a:pt x="5151" y="8881"/>
                    </a:moveTo>
                    <a:cubicBezTo>
                      <a:pt x="5013" y="8869"/>
                      <a:pt x="4886" y="8840"/>
                      <a:pt x="4754" y="8800"/>
                    </a:cubicBezTo>
                    <a:lnTo>
                      <a:pt x="1600" y="7707"/>
                    </a:lnTo>
                    <a:cubicBezTo>
                      <a:pt x="599" y="7361"/>
                      <a:pt x="0" y="6435"/>
                      <a:pt x="190" y="5549"/>
                    </a:cubicBezTo>
                    <a:lnTo>
                      <a:pt x="1180" y="858"/>
                    </a:lnTo>
                    <a:cubicBezTo>
                      <a:pt x="1197" y="778"/>
                      <a:pt x="1266" y="720"/>
                      <a:pt x="1358" y="715"/>
                    </a:cubicBezTo>
                    <a:lnTo>
                      <a:pt x="8621" y="7"/>
                    </a:lnTo>
                    <a:cubicBezTo>
                      <a:pt x="8696" y="1"/>
                      <a:pt x="8776" y="30"/>
                      <a:pt x="8828" y="82"/>
                    </a:cubicBezTo>
                    <a:cubicBezTo>
                      <a:pt x="8880" y="133"/>
                      <a:pt x="8897" y="202"/>
                      <a:pt x="8886" y="260"/>
                    </a:cubicBezTo>
                    <a:lnTo>
                      <a:pt x="7591" y="4634"/>
                    </a:lnTo>
                    <a:lnTo>
                      <a:pt x="7591" y="4634"/>
                    </a:lnTo>
                    <a:cubicBezTo>
                      <a:pt x="7366" y="5399"/>
                      <a:pt x="7890" y="6210"/>
                      <a:pt x="8799" y="6498"/>
                    </a:cubicBezTo>
                    <a:lnTo>
                      <a:pt x="11803" y="7448"/>
                    </a:lnTo>
                    <a:cubicBezTo>
                      <a:pt x="11964" y="7499"/>
                      <a:pt x="12074" y="7626"/>
                      <a:pt x="12062" y="7764"/>
                    </a:cubicBezTo>
                    <a:cubicBezTo>
                      <a:pt x="12057" y="7902"/>
                      <a:pt x="11947" y="8006"/>
                      <a:pt x="11786" y="8029"/>
                    </a:cubicBezTo>
                    <a:lnTo>
                      <a:pt x="5438" y="8881"/>
                    </a:lnTo>
                    <a:cubicBezTo>
                      <a:pt x="5352" y="8886"/>
                      <a:pt x="5254" y="8886"/>
                      <a:pt x="5151" y="8881"/>
                    </a:cubicBezTo>
                    <a:close/>
                    <a:moveTo>
                      <a:pt x="1583" y="1071"/>
                    </a:moveTo>
                    <a:lnTo>
                      <a:pt x="610" y="5641"/>
                    </a:lnTo>
                    <a:cubicBezTo>
                      <a:pt x="461" y="6349"/>
                      <a:pt x="944" y="7079"/>
                      <a:pt x="1732" y="7356"/>
                    </a:cubicBezTo>
                    <a:lnTo>
                      <a:pt x="4892" y="8438"/>
                    </a:lnTo>
                    <a:cubicBezTo>
                      <a:pt x="5036" y="8489"/>
                      <a:pt x="5197" y="8507"/>
                      <a:pt x="5346" y="8484"/>
                    </a:cubicBezTo>
                    <a:lnTo>
                      <a:pt x="11257" y="7684"/>
                    </a:lnTo>
                    <a:lnTo>
                      <a:pt x="8667" y="6855"/>
                    </a:lnTo>
                    <a:cubicBezTo>
                      <a:pt x="7533" y="6492"/>
                      <a:pt x="6866" y="5462"/>
                      <a:pt x="7153" y="4507"/>
                    </a:cubicBezTo>
                    <a:lnTo>
                      <a:pt x="8350" y="427"/>
                    </a:lnTo>
                    <a:close/>
                    <a:moveTo>
                      <a:pt x="7366" y="4570"/>
                    </a:moveTo>
                    <a:close/>
                  </a:path>
                </a:pathLst>
              </a:custGeom>
              <a:solidFill>
                <a:srgbClr val="D1E0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1553284" y="4069027"/>
                <a:ext cx="908390" cy="648971"/>
              </a:xfrm>
              <a:custGeom>
                <a:avLst/>
                <a:gdLst/>
                <a:ahLst/>
                <a:cxnLst/>
                <a:rect l="l" t="t" r="r" b="b"/>
                <a:pathLst>
                  <a:path w="11833" h="8454" extrusionOk="0">
                    <a:moveTo>
                      <a:pt x="11585" y="7153"/>
                    </a:moveTo>
                    <a:lnTo>
                      <a:pt x="8564" y="6233"/>
                    </a:lnTo>
                    <a:cubicBezTo>
                      <a:pt x="7689" y="5956"/>
                      <a:pt x="7188" y="5174"/>
                      <a:pt x="7401" y="4437"/>
                    </a:cubicBezTo>
                    <a:lnTo>
                      <a:pt x="8638" y="248"/>
                    </a:lnTo>
                    <a:cubicBezTo>
                      <a:pt x="8661" y="190"/>
                      <a:pt x="8638" y="115"/>
                      <a:pt x="8592" y="75"/>
                    </a:cubicBezTo>
                    <a:cubicBezTo>
                      <a:pt x="8541" y="23"/>
                      <a:pt x="8466" y="0"/>
                      <a:pt x="8391" y="6"/>
                    </a:cubicBezTo>
                    <a:lnTo>
                      <a:pt x="1307" y="581"/>
                    </a:lnTo>
                    <a:cubicBezTo>
                      <a:pt x="1226" y="587"/>
                      <a:pt x="1151" y="650"/>
                      <a:pt x="1134" y="725"/>
                    </a:cubicBezTo>
                    <a:lnTo>
                      <a:pt x="179" y="5237"/>
                    </a:lnTo>
                    <a:cubicBezTo>
                      <a:pt x="0" y="6095"/>
                      <a:pt x="576" y="6987"/>
                      <a:pt x="1537" y="7315"/>
                    </a:cubicBezTo>
                    <a:lnTo>
                      <a:pt x="4575" y="8368"/>
                    </a:lnTo>
                    <a:cubicBezTo>
                      <a:pt x="4696" y="8408"/>
                      <a:pt x="4829" y="8437"/>
                      <a:pt x="4955" y="8448"/>
                    </a:cubicBezTo>
                    <a:cubicBezTo>
                      <a:pt x="5047" y="8454"/>
                      <a:pt x="5145" y="8448"/>
                      <a:pt x="5237" y="8437"/>
                    </a:cubicBezTo>
                    <a:lnTo>
                      <a:pt x="11568" y="7597"/>
                    </a:lnTo>
                    <a:cubicBezTo>
                      <a:pt x="11723" y="7573"/>
                      <a:pt x="11832" y="7516"/>
                      <a:pt x="11832" y="7412"/>
                    </a:cubicBezTo>
                    <a:cubicBezTo>
                      <a:pt x="11832" y="7326"/>
                      <a:pt x="11740" y="7194"/>
                      <a:pt x="11585" y="715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700629" y="2436189"/>
                <a:ext cx="2361445" cy="1971248"/>
              </a:xfrm>
              <a:custGeom>
                <a:avLst/>
                <a:gdLst/>
                <a:ahLst/>
                <a:cxnLst/>
                <a:rect l="l" t="t" r="r" b="b"/>
                <a:pathLst>
                  <a:path w="30761" h="25679" extrusionOk="0">
                    <a:moveTo>
                      <a:pt x="29931" y="23601"/>
                    </a:moveTo>
                    <a:lnTo>
                      <a:pt x="1474" y="25638"/>
                    </a:lnTo>
                    <a:cubicBezTo>
                      <a:pt x="881" y="25678"/>
                      <a:pt x="375" y="25178"/>
                      <a:pt x="369" y="24516"/>
                    </a:cubicBezTo>
                    <a:lnTo>
                      <a:pt x="6" y="1215"/>
                    </a:lnTo>
                    <a:cubicBezTo>
                      <a:pt x="1" y="559"/>
                      <a:pt x="570" y="12"/>
                      <a:pt x="1635" y="0"/>
                    </a:cubicBezTo>
                    <a:lnTo>
                      <a:pt x="29373" y="1059"/>
                    </a:lnTo>
                    <a:cubicBezTo>
                      <a:pt x="29834" y="1071"/>
                      <a:pt x="30219" y="1548"/>
                      <a:pt x="30236" y="2124"/>
                    </a:cubicBezTo>
                    <a:lnTo>
                      <a:pt x="30754" y="22496"/>
                    </a:lnTo>
                    <a:cubicBezTo>
                      <a:pt x="30760" y="23071"/>
                      <a:pt x="30403" y="23566"/>
                      <a:pt x="29931" y="236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754981" y="2433963"/>
                <a:ext cx="2362750" cy="1968178"/>
              </a:xfrm>
              <a:custGeom>
                <a:avLst/>
                <a:gdLst/>
                <a:ahLst/>
                <a:cxnLst/>
                <a:rect l="l" t="t" r="r" b="b"/>
                <a:pathLst>
                  <a:path w="30778" h="25639" extrusionOk="0">
                    <a:moveTo>
                      <a:pt x="29954" y="23572"/>
                    </a:moveTo>
                    <a:lnTo>
                      <a:pt x="1479" y="25592"/>
                    </a:lnTo>
                    <a:cubicBezTo>
                      <a:pt x="875" y="25638"/>
                      <a:pt x="380" y="25132"/>
                      <a:pt x="369" y="24470"/>
                    </a:cubicBezTo>
                    <a:lnTo>
                      <a:pt x="6" y="1163"/>
                    </a:lnTo>
                    <a:cubicBezTo>
                      <a:pt x="0" y="513"/>
                      <a:pt x="472" y="1"/>
                      <a:pt x="1071" y="18"/>
                    </a:cubicBezTo>
                    <a:lnTo>
                      <a:pt x="29385" y="1019"/>
                    </a:lnTo>
                    <a:cubicBezTo>
                      <a:pt x="29845" y="1036"/>
                      <a:pt x="30230" y="1520"/>
                      <a:pt x="30248" y="2084"/>
                    </a:cubicBezTo>
                    <a:lnTo>
                      <a:pt x="30766" y="22462"/>
                    </a:lnTo>
                    <a:cubicBezTo>
                      <a:pt x="30777" y="23049"/>
                      <a:pt x="30415" y="23544"/>
                      <a:pt x="29954" y="2357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754059" y="2433963"/>
                <a:ext cx="2359219" cy="1751701"/>
              </a:xfrm>
              <a:custGeom>
                <a:avLst/>
                <a:gdLst/>
                <a:ahLst/>
                <a:cxnLst/>
                <a:rect l="l" t="t" r="r" b="b"/>
                <a:pathLst>
                  <a:path w="30732" h="22819" extrusionOk="0">
                    <a:moveTo>
                      <a:pt x="30732" y="21017"/>
                    </a:moveTo>
                    <a:lnTo>
                      <a:pt x="30254" y="2084"/>
                    </a:lnTo>
                    <a:cubicBezTo>
                      <a:pt x="30237" y="1508"/>
                      <a:pt x="29851" y="1036"/>
                      <a:pt x="29391" y="1019"/>
                    </a:cubicBezTo>
                    <a:lnTo>
                      <a:pt x="1077" y="18"/>
                    </a:lnTo>
                    <a:cubicBezTo>
                      <a:pt x="479" y="1"/>
                      <a:pt x="1" y="507"/>
                      <a:pt x="12" y="1163"/>
                    </a:cubicBezTo>
                    <a:lnTo>
                      <a:pt x="346" y="2281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854394" y="2555025"/>
                <a:ext cx="2180274" cy="1505208"/>
              </a:xfrm>
              <a:custGeom>
                <a:avLst/>
                <a:gdLst/>
                <a:ahLst/>
                <a:cxnLst/>
                <a:rect l="l" t="t" r="r" b="b"/>
                <a:pathLst>
                  <a:path w="28401" h="19608" extrusionOk="0">
                    <a:moveTo>
                      <a:pt x="28400" y="18128"/>
                    </a:moveTo>
                    <a:lnTo>
                      <a:pt x="317" y="19607"/>
                    </a:lnTo>
                    <a:lnTo>
                      <a:pt x="0" y="0"/>
                    </a:lnTo>
                    <a:lnTo>
                      <a:pt x="27957" y="806"/>
                    </a:lnTo>
                    <a:close/>
                  </a:path>
                </a:pathLst>
              </a:custGeom>
              <a:solidFill>
                <a:srgbClr val="D1E0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861917" y="2562932"/>
                <a:ext cx="2166072" cy="1488013"/>
              </a:xfrm>
              <a:custGeom>
                <a:avLst/>
                <a:gdLst/>
                <a:ahLst/>
                <a:cxnLst/>
                <a:rect l="l" t="t" r="r" b="b"/>
                <a:pathLst>
                  <a:path w="28216" h="19384" extrusionOk="0">
                    <a:moveTo>
                      <a:pt x="317" y="19383"/>
                    </a:moveTo>
                    <a:lnTo>
                      <a:pt x="0" y="1"/>
                    </a:lnTo>
                    <a:lnTo>
                      <a:pt x="27784" y="795"/>
                    </a:lnTo>
                    <a:lnTo>
                      <a:pt x="28216" y="1792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946285" y="2963656"/>
                <a:ext cx="1165024" cy="956952"/>
              </a:xfrm>
              <a:custGeom>
                <a:avLst/>
                <a:gdLst/>
                <a:ahLst/>
                <a:cxnLst/>
                <a:rect l="l" t="t" r="r" b="b"/>
                <a:pathLst>
                  <a:path w="15176" h="12466" extrusionOk="0">
                    <a:moveTo>
                      <a:pt x="4621" y="6308"/>
                    </a:moveTo>
                    <a:cubicBezTo>
                      <a:pt x="4621" y="6308"/>
                      <a:pt x="6123" y="12466"/>
                      <a:pt x="10647" y="12132"/>
                    </a:cubicBezTo>
                    <a:cubicBezTo>
                      <a:pt x="15176" y="11804"/>
                      <a:pt x="14698" y="478"/>
                      <a:pt x="14698" y="478"/>
                    </a:cubicBezTo>
                    <a:lnTo>
                      <a:pt x="4829" y="1"/>
                    </a:lnTo>
                    <a:cubicBezTo>
                      <a:pt x="4829" y="1"/>
                      <a:pt x="0" y="5853"/>
                      <a:pt x="892" y="7465"/>
                    </a:cubicBezTo>
                    <a:cubicBezTo>
                      <a:pt x="1784" y="9076"/>
                      <a:pt x="4621" y="6308"/>
                      <a:pt x="4621" y="6308"/>
                    </a:cubicBezTo>
                    <a:close/>
                  </a:path>
                </a:pathLst>
              </a:custGeom>
              <a:solidFill>
                <a:srgbClr val="FFFFFF">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2297236" y="2111003"/>
                <a:ext cx="1038741" cy="893391"/>
              </a:xfrm>
              <a:custGeom>
                <a:avLst/>
                <a:gdLst/>
                <a:ahLst/>
                <a:cxnLst/>
                <a:rect l="l" t="t" r="r" b="b"/>
                <a:pathLst>
                  <a:path w="13531" h="11638" extrusionOk="0">
                    <a:moveTo>
                      <a:pt x="0" y="7137"/>
                    </a:moveTo>
                    <a:cubicBezTo>
                      <a:pt x="0" y="6055"/>
                      <a:pt x="547" y="5048"/>
                      <a:pt x="1445" y="4467"/>
                    </a:cubicBezTo>
                    <a:cubicBezTo>
                      <a:pt x="3827" y="2936"/>
                      <a:pt x="8834" y="1"/>
                      <a:pt x="10848" y="1042"/>
                    </a:cubicBezTo>
                    <a:cubicBezTo>
                      <a:pt x="13530" y="2435"/>
                      <a:pt x="2855" y="11637"/>
                      <a:pt x="1134" y="10348"/>
                    </a:cubicBezTo>
                    <a:cubicBezTo>
                      <a:pt x="225" y="9669"/>
                      <a:pt x="6" y="8276"/>
                      <a:pt x="0" y="713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1290433" y="2270065"/>
                <a:ext cx="1332914" cy="1718999"/>
              </a:xfrm>
              <a:custGeom>
                <a:avLst/>
                <a:gdLst/>
                <a:ahLst/>
                <a:cxnLst/>
                <a:rect l="l" t="t" r="r" b="b"/>
                <a:pathLst>
                  <a:path w="17363" h="22393" extrusionOk="0">
                    <a:moveTo>
                      <a:pt x="7890" y="21149"/>
                    </a:moveTo>
                    <a:cubicBezTo>
                      <a:pt x="2331" y="22393"/>
                      <a:pt x="0" y="12563"/>
                      <a:pt x="1577" y="5019"/>
                    </a:cubicBezTo>
                    <a:cubicBezTo>
                      <a:pt x="2049" y="2740"/>
                      <a:pt x="4080" y="1"/>
                      <a:pt x="6647" y="127"/>
                    </a:cubicBezTo>
                    <a:lnTo>
                      <a:pt x="15343" y="1140"/>
                    </a:lnTo>
                    <a:cubicBezTo>
                      <a:pt x="17322" y="2348"/>
                      <a:pt x="17363" y="5353"/>
                      <a:pt x="16747" y="8546"/>
                    </a:cubicBezTo>
                    <a:cubicBezTo>
                      <a:pt x="15768" y="13657"/>
                      <a:pt x="12695" y="20068"/>
                      <a:pt x="7890" y="2114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1638956" y="2397268"/>
                <a:ext cx="933109" cy="1358510"/>
              </a:xfrm>
              <a:custGeom>
                <a:avLst/>
                <a:gdLst/>
                <a:ahLst/>
                <a:cxnLst/>
                <a:rect l="l" t="t" r="r" b="b"/>
                <a:pathLst>
                  <a:path w="12155" h="17697" extrusionOk="0">
                    <a:moveTo>
                      <a:pt x="10354" y="628"/>
                    </a:moveTo>
                    <a:cubicBezTo>
                      <a:pt x="9358" y="1313"/>
                      <a:pt x="3005" y="2602"/>
                      <a:pt x="156" y="881"/>
                    </a:cubicBezTo>
                    <a:cubicBezTo>
                      <a:pt x="1" y="2199"/>
                      <a:pt x="1261" y="5198"/>
                      <a:pt x="1854" y="8052"/>
                    </a:cubicBezTo>
                    <a:cubicBezTo>
                      <a:pt x="2775" y="12426"/>
                      <a:pt x="4864" y="17697"/>
                      <a:pt x="6630" y="16114"/>
                    </a:cubicBezTo>
                    <a:cubicBezTo>
                      <a:pt x="10072" y="13036"/>
                      <a:pt x="11608" y="7770"/>
                      <a:pt x="11908" y="4616"/>
                    </a:cubicBezTo>
                    <a:cubicBezTo>
                      <a:pt x="12155" y="1923"/>
                      <a:pt x="11263" y="1"/>
                      <a:pt x="10354" y="628"/>
                    </a:cubicBezTo>
                    <a:close/>
                  </a:path>
                </a:pathLst>
              </a:custGeom>
              <a:solidFill>
                <a:srgbClr val="FFFFFF">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1597121" y="2215241"/>
                <a:ext cx="891876" cy="343381"/>
              </a:xfrm>
              <a:custGeom>
                <a:avLst/>
                <a:gdLst/>
                <a:ahLst/>
                <a:cxnLst/>
                <a:rect l="l" t="t" r="r" b="b"/>
                <a:pathLst>
                  <a:path w="13237" h="4473" extrusionOk="0">
                    <a:moveTo>
                      <a:pt x="13237" y="2539"/>
                    </a:moveTo>
                    <a:cubicBezTo>
                      <a:pt x="13237" y="3609"/>
                      <a:pt x="10676" y="4472"/>
                      <a:pt x="7229" y="4467"/>
                    </a:cubicBezTo>
                    <a:cubicBezTo>
                      <a:pt x="3407" y="4461"/>
                      <a:pt x="1" y="3408"/>
                      <a:pt x="1" y="2124"/>
                    </a:cubicBezTo>
                    <a:cubicBezTo>
                      <a:pt x="1" y="835"/>
                      <a:pt x="3407" y="1"/>
                      <a:pt x="7229" y="231"/>
                    </a:cubicBezTo>
                    <a:cubicBezTo>
                      <a:pt x="10676" y="438"/>
                      <a:pt x="13237" y="1468"/>
                      <a:pt x="13237" y="253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1464925" y="1398911"/>
                <a:ext cx="1239718" cy="1054521"/>
              </a:xfrm>
              <a:custGeom>
                <a:avLst/>
                <a:gdLst/>
                <a:ahLst/>
                <a:cxnLst/>
                <a:rect l="l" t="t" r="r" b="b"/>
                <a:pathLst>
                  <a:path w="16149" h="13737" extrusionOk="0">
                    <a:moveTo>
                      <a:pt x="16148" y="8074"/>
                    </a:moveTo>
                    <a:cubicBezTo>
                      <a:pt x="16148" y="11233"/>
                      <a:pt x="13127" y="13737"/>
                      <a:pt x="8978" y="13656"/>
                    </a:cubicBezTo>
                    <a:cubicBezTo>
                      <a:pt x="4282" y="13570"/>
                      <a:pt x="0" y="10272"/>
                      <a:pt x="0" y="6319"/>
                    </a:cubicBezTo>
                    <a:cubicBezTo>
                      <a:pt x="0" y="2359"/>
                      <a:pt x="4288" y="0"/>
                      <a:pt x="8978" y="927"/>
                    </a:cubicBezTo>
                    <a:cubicBezTo>
                      <a:pt x="13121" y="1755"/>
                      <a:pt x="16148" y="4915"/>
                      <a:pt x="16148" y="807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1566948" y="1676347"/>
                <a:ext cx="1070523" cy="622487"/>
              </a:xfrm>
              <a:custGeom>
                <a:avLst/>
                <a:gdLst/>
                <a:ahLst/>
                <a:cxnLst/>
                <a:rect l="l" t="t" r="r" b="b"/>
                <a:pathLst>
                  <a:path w="13945" h="8109" extrusionOk="0">
                    <a:moveTo>
                      <a:pt x="12241" y="1634"/>
                    </a:moveTo>
                    <a:lnTo>
                      <a:pt x="2372" y="184"/>
                    </a:lnTo>
                    <a:cubicBezTo>
                      <a:pt x="1083" y="0"/>
                      <a:pt x="1" y="875"/>
                      <a:pt x="1" y="2158"/>
                    </a:cubicBezTo>
                    <a:lnTo>
                      <a:pt x="1" y="3205"/>
                    </a:lnTo>
                    <a:cubicBezTo>
                      <a:pt x="1" y="4489"/>
                      <a:pt x="1083" y="5611"/>
                      <a:pt x="2372" y="5703"/>
                    </a:cubicBezTo>
                    <a:lnTo>
                      <a:pt x="2832" y="5738"/>
                    </a:lnTo>
                    <a:cubicBezTo>
                      <a:pt x="3644" y="5795"/>
                      <a:pt x="4392" y="6209"/>
                      <a:pt x="4875" y="6825"/>
                    </a:cubicBezTo>
                    <a:cubicBezTo>
                      <a:pt x="5405" y="7510"/>
                      <a:pt x="6463" y="8005"/>
                      <a:pt x="7643" y="8057"/>
                    </a:cubicBezTo>
                    <a:cubicBezTo>
                      <a:pt x="8788" y="8109"/>
                      <a:pt x="9744" y="7740"/>
                      <a:pt x="10210" y="7159"/>
                    </a:cubicBezTo>
                    <a:cubicBezTo>
                      <a:pt x="10618" y="6641"/>
                      <a:pt x="11240" y="6365"/>
                      <a:pt x="11879" y="6417"/>
                    </a:cubicBezTo>
                    <a:lnTo>
                      <a:pt x="12230" y="6445"/>
                    </a:lnTo>
                    <a:cubicBezTo>
                      <a:pt x="13179" y="6514"/>
                      <a:pt x="13927" y="5720"/>
                      <a:pt x="13927" y="4661"/>
                    </a:cubicBezTo>
                    <a:lnTo>
                      <a:pt x="13927" y="3798"/>
                    </a:lnTo>
                    <a:cubicBezTo>
                      <a:pt x="13945" y="2739"/>
                      <a:pt x="13191" y="1767"/>
                      <a:pt x="12241" y="1634"/>
                    </a:cubicBezTo>
                    <a:close/>
                  </a:path>
                </a:pathLst>
              </a:custGeom>
              <a:solidFill>
                <a:srgbClr val="134F5C">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1659760" y="1744209"/>
                <a:ext cx="912305" cy="381906"/>
              </a:xfrm>
              <a:custGeom>
                <a:avLst/>
                <a:gdLst/>
                <a:ahLst/>
                <a:cxnLst/>
                <a:rect l="l" t="t" r="r" b="b"/>
                <a:pathLst>
                  <a:path w="11884" h="4975" extrusionOk="0">
                    <a:moveTo>
                      <a:pt x="1663" y="1"/>
                    </a:moveTo>
                    <a:cubicBezTo>
                      <a:pt x="732" y="1"/>
                      <a:pt x="0" y="655"/>
                      <a:pt x="0" y="1568"/>
                    </a:cubicBezTo>
                    <a:lnTo>
                      <a:pt x="0" y="2298"/>
                    </a:lnTo>
                    <a:cubicBezTo>
                      <a:pt x="0" y="3300"/>
                      <a:pt x="881" y="4186"/>
                      <a:pt x="1940" y="4272"/>
                    </a:cubicBezTo>
                    <a:lnTo>
                      <a:pt x="10428" y="4969"/>
                    </a:lnTo>
                    <a:cubicBezTo>
                      <a:pt x="10471" y="4973"/>
                      <a:pt x="10514" y="4975"/>
                      <a:pt x="10557" y="4975"/>
                    </a:cubicBezTo>
                    <a:cubicBezTo>
                      <a:pt x="11306" y="4975"/>
                      <a:pt x="11884" y="4359"/>
                      <a:pt x="11878" y="3553"/>
                    </a:cubicBezTo>
                    <a:lnTo>
                      <a:pt x="11878" y="2931"/>
                    </a:lnTo>
                    <a:cubicBezTo>
                      <a:pt x="11878" y="2091"/>
                      <a:pt x="11239" y="1314"/>
                      <a:pt x="10428" y="1199"/>
                    </a:cubicBezTo>
                    <a:lnTo>
                      <a:pt x="1940" y="20"/>
                    </a:lnTo>
                    <a:cubicBezTo>
                      <a:pt x="1846" y="7"/>
                      <a:pt x="1753" y="1"/>
                      <a:pt x="1663" y="1"/>
                    </a:cubicBezTo>
                    <a:close/>
                  </a:path>
                </a:pathLst>
              </a:custGeom>
              <a:solidFill>
                <a:srgbClr val="134F5C">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1869181" y="1868649"/>
                <a:ext cx="542977" cy="150920"/>
              </a:xfrm>
              <a:custGeom>
                <a:avLst/>
                <a:gdLst/>
                <a:ahLst/>
                <a:cxnLst/>
                <a:rect l="l" t="t" r="r" b="b"/>
                <a:pathLst>
                  <a:path w="7073" h="1966" extrusionOk="0">
                    <a:moveTo>
                      <a:pt x="816" y="1"/>
                    </a:moveTo>
                    <a:cubicBezTo>
                      <a:pt x="355" y="1"/>
                      <a:pt x="0" y="251"/>
                      <a:pt x="0" y="608"/>
                    </a:cubicBezTo>
                    <a:cubicBezTo>
                      <a:pt x="0" y="1005"/>
                      <a:pt x="437" y="1368"/>
                      <a:pt x="973" y="1420"/>
                    </a:cubicBezTo>
                    <a:cubicBezTo>
                      <a:pt x="1020" y="1425"/>
                      <a:pt x="1067" y="1428"/>
                      <a:pt x="1112" y="1428"/>
                    </a:cubicBezTo>
                    <a:cubicBezTo>
                      <a:pt x="1570" y="1428"/>
                      <a:pt x="1922" y="1173"/>
                      <a:pt x="1922" y="827"/>
                    </a:cubicBezTo>
                    <a:cubicBezTo>
                      <a:pt x="1922" y="442"/>
                      <a:pt x="1502" y="85"/>
                      <a:pt x="973" y="10"/>
                    </a:cubicBezTo>
                    <a:cubicBezTo>
                      <a:pt x="919" y="4"/>
                      <a:pt x="867" y="1"/>
                      <a:pt x="816" y="1"/>
                    </a:cubicBezTo>
                    <a:close/>
                    <a:moveTo>
                      <a:pt x="6129" y="642"/>
                    </a:moveTo>
                    <a:cubicBezTo>
                      <a:pt x="5726" y="642"/>
                      <a:pt x="5415" y="877"/>
                      <a:pt x="5415" y="1213"/>
                    </a:cubicBezTo>
                    <a:cubicBezTo>
                      <a:pt x="5415" y="1581"/>
                      <a:pt x="5789" y="1909"/>
                      <a:pt x="6250" y="1961"/>
                    </a:cubicBezTo>
                    <a:cubicBezTo>
                      <a:pt x="6282" y="1964"/>
                      <a:pt x="6314" y="1965"/>
                      <a:pt x="6346" y="1965"/>
                    </a:cubicBezTo>
                    <a:cubicBezTo>
                      <a:pt x="6755" y="1965"/>
                      <a:pt x="7073" y="1728"/>
                      <a:pt x="7073" y="1403"/>
                    </a:cubicBezTo>
                    <a:cubicBezTo>
                      <a:pt x="7067" y="1040"/>
                      <a:pt x="6704" y="712"/>
                      <a:pt x="6250" y="649"/>
                    </a:cubicBezTo>
                    <a:cubicBezTo>
                      <a:pt x="6209" y="644"/>
                      <a:pt x="6169" y="642"/>
                      <a:pt x="6129" y="64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1638572" y="1464239"/>
                <a:ext cx="1018781" cy="568215"/>
              </a:xfrm>
              <a:custGeom>
                <a:avLst/>
                <a:gdLst/>
                <a:ahLst/>
                <a:cxnLst/>
                <a:rect l="l" t="t" r="r" b="b"/>
                <a:pathLst>
                  <a:path w="13271" h="7402" extrusionOk="0">
                    <a:moveTo>
                      <a:pt x="6768" y="524"/>
                    </a:moveTo>
                    <a:cubicBezTo>
                      <a:pt x="4028" y="1"/>
                      <a:pt x="1456" y="732"/>
                      <a:pt x="0" y="2337"/>
                    </a:cubicBezTo>
                    <a:cubicBezTo>
                      <a:pt x="414" y="3655"/>
                      <a:pt x="2503" y="5497"/>
                      <a:pt x="5812" y="6486"/>
                    </a:cubicBezTo>
                    <a:cubicBezTo>
                      <a:pt x="8839" y="7401"/>
                      <a:pt x="10934" y="7355"/>
                      <a:pt x="13271" y="6964"/>
                    </a:cubicBezTo>
                    <a:cubicBezTo>
                      <a:pt x="13271" y="4092"/>
                      <a:pt x="10514" y="1244"/>
                      <a:pt x="6768" y="524"/>
                    </a:cubicBezTo>
                    <a:close/>
                  </a:path>
                </a:pathLst>
              </a:custGeom>
              <a:solidFill>
                <a:srgbClr val="FFFFFF">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1435753" y="1242075"/>
                <a:ext cx="1302054" cy="651197"/>
              </a:xfrm>
              <a:custGeom>
                <a:avLst/>
                <a:gdLst/>
                <a:ahLst/>
                <a:cxnLst/>
                <a:rect l="l" t="t" r="r" b="b"/>
                <a:pathLst>
                  <a:path w="16961" h="8483" extrusionOk="0">
                    <a:moveTo>
                      <a:pt x="16960" y="8483"/>
                    </a:moveTo>
                    <a:lnTo>
                      <a:pt x="16442" y="8414"/>
                    </a:lnTo>
                    <a:cubicBezTo>
                      <a:pt x="16442" y="5594"/>
                      <a:pt x="13501" y="2659"/>
                      <a:pt x="9496" y="1778"/>
                    </a:cubicBezTo>
                    <a:cubicBezTo>
                      <a:pt x="4961" y="788"/>
                      <a:pt x="818" y="2745"/>
                      <a:pt x="818" y="6267"/>
                    </a:cubicBezTo>
                    <a:lnTo>
                      <a:pt x="1" y="6152"/>
                    </a:lnTo>
                    <a:cubicBezTo>
                      <a:pt x="1" y="2187"/>
                      <a:pt x="4558" y="0"/>
                      <a:pt x="9496" y="1122"/>
                    </a:cubicBezTo>
                    <a:cubicBezTo>
                      <a:pt x="13818" y="2118"/>
                      <a:pt x="16960" y="5369"/>
                      <a:pt x="16960" y="84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2731048" y="1636121"/>
                <a:ext cx="31014" cy="285412"/>
              </a:xfrm>
              <a:custGeom>
                <a:avLst/>
                <a:gdLst/>
                <a:ahLst/>
                <a:cxnLst/>
                <a:rect l="l" t="t" r="r" b="b"/>
                <a:pathLst>
                  <a:path w="404" h="3718" extrusionOk="0">
                    <a:moveTo>
                      <a:pt x="202" y="3701"/>
                    </a:moveTo>
                    <a:lnTo>
                      <a:pt x="202" y="3701"/>
                    </a:lnTo>
                    <a:cubicBezTo>
                      <a:pt x="99" y="3689"/>
                      <a:pt x="1" y="3580"/>
                      <a:pt x="1" y="3453"/>
                    </a:cubicBezTo>
                    <a:lnTo>
                      <a:pt x="1" y="208"/>
                    </a:lnTo>
                    <a:cubicBezTo>
                      <a:pt x="1" y="87"/>
                      <a:pt x="87" y="0"/>
                      <a:pt x="202" y="18"/>
                    </a:cubicBezTo>
                    <a:lnTo>
                      <a:pt x="202" y="18"/>
                    </a:lnTo>
                    <a:cubicBezTo>
                      <a:pt x="311" y="41"/>
                      <a:pt x="404" y="156"/>
                      <a:pt x="404" y="277"/>
                    </a:cubicBezTo>
                    <a:lnTo>
                      <a:pt x="404" y="3511"/>
                    </a:lnTo>
                    <a:cubicBezTo>
                      <a:pt x="404" y="3626"/>
                      <a:pt x="311" y="3718"/>
                      <a:pt x="202" y="37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2356884" y="2088971"/>
                <a:ext cx="391898" cy="288483"/>
              </a:xfrm>
              <a:custGeom>
                <a:avLst/>
                <a:gdLst/>
                <a:ahLst/>
                <a:cxnLst/>
                <a:rect l="l" t="t" r="r" b="b"/>
                <a:pathLst>
                  <a:path w="5105" h="3758" extrusionOk="0">
                    <a:moveTo>
                      <a:pt x="259" y="3758"/>
                    </a:moveTo>
                    <a:cubicBezTo>
                      <a:pt x="127" y="3752"/>
                      <a:pt x="12" y="3643"/>
                      <a:pt x="6" y="3499"/>
                    </a:cubicBezTo>
                    <a:cubicBezTo>
                      <a:pt x="0" y="3355"/>
                      <a:pt x="110" y="3234"/>
                      <a:pt x="242" y="3234"/>
                    </a:cubicBezTo>
                    <a:cubicBezTo>
                      <a:pt x="4155" y="3177"/>
                      <a:pt x="4633" y="328"/>
                      <a:pt x="4656" y="207"/>
                    </a:cubicBezTo>
                    <a:cubicBezTo>
                      <a:pt x="4673" y="75"/>
                      <a:pt x="4783" y="0"/>
                      <a:pt x="4903" y="29"/>
                    </a:cubicBezTo>
                    <a:cubicBezTo>
                      <a:pt x="5019" y="63"/>
                      <a:pt x="5105" y="190"/>
                      <a:pt x="5088" y="322"/>
                    </a:cubicBezTo>
                    <a:cubicBezTo>
                      <a:pt x="5076" y="357"/>
                      <a:pt x="4547" y="3660"/>
                      <a:pt x="271" y="3752"/>
                    </a:cubicBezTo>
                    <a:cubicBezTo>
                      <a:pt x="265" y="3758"/>
                      <a:pt x="265" y="3758"/>
                      <a:pt x="259" y="37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2671016" y="1833566"/>
                <a:ext cx="141406" cy="306676"/>
              </a:xfrm>
              <a:custGeom>
                <a:avLst/>
                <a:gdLst/>
                <a:ahLst/>
                <a:cxnLst/>
                <a:rect l="l" t="t" r="r" b="b"/>
                <a:pathLst>
                  <a:path w="1842" h="3995" extrusionOk="0">
                    <a:moveTo>
                      <a:pt x="1209" y="3972"/>
                    </a:moveTo>
                    <a:lnTo>
                      <a:pt x="345" y="3903"/>
                    </a:lnTo>
                    <a:cubicBezTo>
                      <a:pt x="161" y="3885"/>
                      <a:pt x="259" y="3822"/>
                      <a:pt x="259" y="3621"/>
                    </a:cubicBezTo>
                    <a:cubicBezTo>
                      <a:pt x="259" y="3621"/>
                      <a:pt x="691" y="1837"/>
                      <a:pt x="0" y="306"/>
                    </a:cubicBezTo>
                    <a:cubicBezTo>
                      <a:pt x="0" y="133"/>
                      <a:pt x="52" y="35"/>
                      <a:pt x="150" y="1"/>
                    </a:cubicBezTo>
                    <a:lnTo>
                      <a:pt x="1209" y="81"/>
                    </a:lnTo>
                    <a:cubicBezTo>
                      <a:pt x="1387" y="110"/>
                      <a:pt x="1491" y="294"/>
                      <a:pt x="1531" y="490"/>
                    </a:cubicBezTo>
                    <a:cubicBezTo>
                      <a:pt x="1813" y="1693"/>
                      <a:pt x="1842" y="2809"/>
                      <a:pt x="1531" y="3644"/>
                    </a:cubicBezTo>
                    <a:cubicBezTo>
                      <a:pt x="1462" y="3828"/>
                      <a:pt x="1387" y="3995"/>
                      <a:pt x="1209" y="39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2282650" y="2306759"/>
                <a:ext cx="140561" cy="98566"/>
              </a:xfrm>
              <a:custGeom>
                <a:avLst/>
                <a:gdLst/>
                <a:ahLst/>
                <a:cxnLst/>
                <a:rect l="l" t="t" r="r" b="b"/>
                <a:pathLst>
                  <a:path w="1831" h="1284" extrusionOk="0">
                    <a:moveTo>
                      <a:pt x="1" y="616"/>
                    </a:moveTo>
                    <a:lnTo>
                      <a:pt x="1" y="616"/>
                    </a:lnTo>
                    <a:cubicBezTo>
                      <a:pt x="1" y="271"/>
                      <a:pt x="277" y="0"/>
                      <a:pt x="605" y="23"/>
                    </a:cubicBezTo>
                    <a:lnTo>
                      <a:pt x="1249" y="52"/>
                    </a:lnTo>
                    <a:cubicBezTo>
                      <a:pt x="1572" y="69"/>
                      <a:pt x="1831" y="345"/>
                      <a:pt x="1831" y="685"/>
                    </a:cubicBezTo>
                    <a:lnTo>
                      <a:pt x="1831" y="685"/>
                    </a:lnTo>
                    <a:cubicBezTo>
                      <a:pt x="1831" y="1019"/>
                      <a:pt x="1572" y="1283"/>
                      <a:pt x="1249" y="1278"/>
                    </a:cubicBezTo>
                    <a:lnTo>
                      <a:pt x="605" y="1260"/>
                    </a:lnTo>
                    <a:cubicBezTo>
                      <a:pt x="271" y="1249"/>
                      <a:pt x="1" y="961"/>
                      <a:pt x="1" y="61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327972" y="1655083"/>
                <a:ext cx="269147" cy="433953"/>
              </a:xfrm>
              <a:custGeom>
                <a:avLst/>
                <a:gdLst/>
                <a:ahLst/>
                <a:cxnLst/>
                <a:rect l="l" t="t" r="r" b="b"/>
                <a:pathLst>
                  <a:path w="3506" h="5653" extrusionOk="0">
                    <a:moveTo>
                      <a:pt x="3355" y="3080"/>
                    </a:moveTo>
                    <a:cubicBezTo>
                      <a:pt x="3212" y="4570"/>
                      <a:pt x="2492" y="5652"/>
                      <a:pt x="1733" y="5635"/>
                    </a:cubicBezTo>
                    <a:cubicBezTo>
                      <a:pt x="1232" y="5629"/>
                      <a:pt x="426" y="5635"/>
                      <a:pt x="426" y="5635"/>
                    </a:cubicBezTo>
                    <a:cubicBezTo>
                      <a:pt x="0" y="5169"/>
                      <a:pt x="541" y="3903"/>
                      <a:pt x="651" y="2815"/>
                    </a:cubicBezTo>
                    <a:cubicBezTo>
                      <a:pt x="754" y="1739"/>
                      <a:pt x="162" y="335"/>
                      <a:pt x="979" y="1"/>
                    </a:cubicBezTo>
                    <a:cubicBezTo>
                      <a:pt x="979" y="1"/>
                      <a:pt x="1876" y="139"/>
                      <a:pt x="2268" y="260"/>
                    </a:cubicBezTo>
                    <a:cubicBezTo>
                      <a:pt x="2987" y="473"/>
                      <a:pt x="3505" y="1595"/>
                      <a:pt x="3355" y="30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266558" y="1649786"/>
                <a:ext cx="231147" cy="443625"/>
              </a:xfrm>
              <a:custGeom>
                <a:avLst/>
                <a:gdLst/>
                <a:ahLst/>
                <a:cxnLst/>
                <a:rect l="l" t="t" r="r" b="b"/>
                <a:pathLst>
                  <a:path w="3011" h="5779" extrusionOk="0">
                    <a:moveTo>
                      <a:pt x="2861" y="3022"/>
                    </a:moveTo>
                    <a:cubicBezTo>
                      <a:pt x="2705" y="4576"/>
                      <a:pt x="1974" y="5779"/>
                      <a:pt x="1232" y="5704"/>
                    </a:cubicBezTo>
                    <a:cubicBezTo>
                      <a:pt x="484" y="5635"/>
                      <a:pt x="0" y="4311"/>
                      <a:pt x="162" y="2757"/>
                    </a:cubicBezTo>
                    <a:cubicBezTo>
                      <a:pt x="311" y="1204"/>
                      <a:pt x="1048" y="1"/>
                      <a:pt x="1784" y="70"/>
                    </a:cubicBezTo>
                    <a:cubicBezTo>
                      <a:pt x="2527" y="145"/>
                      <a:pt x="3010" y="1462"/>
                      <a:pt x="2861" y="30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936535" y="2478564"/>
                <a:ext cx="957444" cy="1122611"/>
              </a:xfrm>
              <a:custGeom>
                <a:avLst/>
                <a:gdLst/>
                <a:ahLst/>
                <a:cxnLst/>
                <a:rect l="l" t="t" r="r" b="b"/>
                <a:pathLst>
                  <a:path w="12472" h="14624" extrusionOk="0">
                    <a:moveTo>
                      <a:pt x="7908" y="47"/>
                    </a:moveTo>
                    <a:cubicBezTo>
                      <a:pt x="6774" y="1"/>
                      <a:pt x="5698" y="565"/>
                      <a:pt x="5042" y="1520"/>
                    </a:cubicBezTo>
                    <a:cubicBezTo>
                      <a:pt x="3321" y="4052"/>
                      <a:pt x="1" y="9404"/>
                      <a:pt x="990" y="11643"/>
                    </a:cubicBezTo>
                    <a:cubicBezTo>
                      <a:pt x="2314" y="14624"/>
                      <a:pt x="12471" y="3333"/>
                      <a:pt x="11211" y="1405"/>
                    </a:cubicBezTo>
                    <a:cubicBezTo>
                      <a:pt x="10543" y="381"/>
                      <a:pt x="9105" y="93"/>
                      <a:pt x="7908" y="4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2974297" y="4595200"/>
                <a:ext cx="715241" cy="165725"/>
              </a:xfrm>
              <a:custGeom>
                <a:avLst/>
                <a:gdLst/>
                <a:ahLst/>
                <a:cxnLst/>
                <a:rect l="l" t="t" r="r" b="b"/>
                <a:pathLst>
                  <a:path w="18704" h="2159" extrusionOk="0">
                    <a:moveTo>
                      <a:pt x="18704" y="1082"/>
                    </a:moveTo>
                    <a:cubicBezTo>
                      <a:pt x="18704" y="1675"/>
                      <a:pt x="14520" y="2158"/>
                      <a:pt x="9352" y="2158"/>
                    </a:cubicBezTo>
                    <a:cubicBezTo>
                      <a:pt x="4190" y="2158"/>
                      <a:pt x="1" y="1675"/>
                      <a:pt x="1" y="1082"/>
                    </a:cubicBezTo>
                    <a:cubicBezTo>
                      <a:pt x="1" y="484"/>
                      <a:pt x="4190" y="0"/>
                      <a:pt x="9352" y="0"/>
                    </a:cubicBezTo>
                    <a:cubicBezTo>
                      <a:pt x="14520" y="0"/>
                      <a:pt x="18704" y="484"/>
                      <a:pt x="18704" y="1082"/>
                    </a:cubicBezTo>
                    <a:close/>
                  </a:path>
                </a:pathLst>
              </a:custGeom>
              <a:solidFill>
                <a:srgbClr val="134F5C">
                  <a:alpha val="32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3386257" y="3189429"/>
                <a:ext cx="41992" cy="47364"/>
              </a:xfrm>
              <a:custGeom>
                <a:avLst/>
                <a:gdLst/>
                <a:ahLst/>
                <a:cxnLst/>
                <a:rect l="l" t="t" r="r" b="b"/>
                <a:pathLst>
                  <a:path w="547" h="617" extrusionOk="0">
                    <a:moveTo>
                      <a:pt x="0" y="311"/>
                    </a:moveTo>
                    <a:cubicBezTo>
                      <a:pt x="0" y="484"/>
                      <a:pt x="121" y="616"/>
                      <a:pt x="271" y="616"/>
                    </a:cubicBezTo>
                    <a:cubicBezTo>
                      <a:pt x="426" y="616"/>
                      <a:pt x="547" y="484"/>
                      <a:pt x="547" y="311"/>
                    </a:cubicBezTo>
                    <a:cubicBezTo>
                      <a:pt x="547" y="138"/>
                      <a:pt x="426" y="0"/>
                      <a:pt x="271" y="0"/>
                    </a:cubicBezTo>
                    <a:cubicBezTo>
                      <a:pt x="121" y="0"/>
                      <a:pt x="0" y="138"/>
                      <a:pt x="0" y="311"/>
                    </a:cubicBezTo>
                    <a:close/>
                  </a:path>
                </a:pathLst>
              </a:custGeom>
              <a:solidFill>
                <a:srgbClr val="6E3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3298282" y="3187203"/>
                <a:ext cx="108780" cy="291170"/>
              </a:xfrm>
              <a:custGeom>
                <a:avLst/>
                <a:gdLst/>
                <a:ahLst/>
                <a:cxnLst/>
                <a:rect l="l" t="t" r="r" b="b"/>
                <a:pathLst>
                  <a:path w="1417" h="3793" extrusionOk="0">
                    <a:moveTo>
                      <a:pt x="1" y="1951"/>
                    </a:moveTo>
                    <a:cubicBezTo>
                      <a:pt x="1" y="1951"/>
                      <a:pt x="122" y="3684"/>
                      <a:pt x="496" y="3718"/>
                    </a:cubicBezTo>
                    <a:cubicBezTo>
                      <a:pt x="1215" y="3793"/>
                      <a:pt x="1417" y="1951"/>
                      <a:pt x="1417" y="1951"/>
                    </a:cubicBezTo>
                    <a:lnTo>
                      <a:pt x="1417" y="1"/>
                    </a:lnTo>
                    <a:lnTo>
                      <a:pt x="1" y="1"/>
                    </a:lnTo>
                    <a:lnTo>
                      <a:pt x="1" y="1951"/>
                    </a:lnTo>
                    <a:close/>
                  </a:path>
                </a:pathLst>
              </a:custGeom>
              <a:solidFill>
                <a:srgbClr val="6E3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3298282" y="3185897"/>
                <a:ext cx="109701" cy="129963"/>
              </a:xfrm>
              <a:custGeom>
                <a:avLst/>
                <a:gdLst/>
                <a:ahLst/>
                <a:cxnLst/>
                <a:rect l="l" t="t" r="r" b="b"/>
                <a:pathLst>
                  <a:path w="1429" h="1693" extrusionOk="0">
                    <a:moveTo>
                      <a:pt x="398" y="1692"/>
                    </a:moveTo>
                    <a:lnTo>
                      <a:pt x="398" y="1692"/>
                    </a:lnTo>
                    <a:cubicBezTo>
                      <a:pt x="254" y="1692"/>
                      <a:pt x="122" y="1663"/>
                      <a:pt x="1" y="1606"/>
                    </a:cubicBezTo>
                    <a:lnTo>
                      <a:pt x="1" y="0"/>
                    </a:lnTo>
                    <a:lnTo>
                      <a:pt x="1417" y="0"/>
                    </a:lnTo>
                    <a:lnTo>
                      <a:pt x="1417" y="645"/>
                    </a:lnTo>
                    <a:cubicBezTo>
                      <a:pt x="1428" y="1226"/>
                      <a:pt x="956" y="1692"/>
                      <a:pt x="398" y="1692"/>
                    </a:cubicBezTo>
                    <a:close/>
                  </a:path>
                </a:pathLst>
              </a:custGeom>
              <a:solidFill>
                <a:srgbClr val="134F5C">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3254140" y="3084258"/>
                <a:ext cx="153842" cy="216554"/>
              </a:xfrm>
              <a:custGeom>
                <a:avLst/>
                <a:gdLst/>
                <a:ahLst/>
                <a:cxnLst/>
                <a:rect l="l" t="t" r="r" b="b"/>
                <a:pathLst>
                  <a:path w="2004" h="2821" extrusionOk="0">
                    <a:moveTo>
                      <a:pt x="973" y="2821"/>
                    </a:moveTo>
                    <a:lnTo>
                      <a:pt x="973" y="2821"/>
                    </a:lnTo>
                    <a:cubicBezTo>
                      <a:pt x="1531" y="2821"/>
                      <a:pt x="2003" y="2349"/>
                      <a:pt x="2003" y="1779"/>
                    </a:cubicBezTo>
                    <a:lnTo>
                      <a:pt x="2003" y="944"/>
                    </a:lnTo>
                    <a:cubicBezTo>
                      <a:pt x="2003" y="403"/>
                      <a:pt x="1560" y="1"/>
                      <a:pt x="1031" y="29"/>
                    </a:cubicBezTo>
                    <a:lnTo>
                      <a:pt x="1031" y="29"/>
                    </a:lnTo>
                    <a:cubicBezTo>
                      <a:pt x="513" y="58"/>
                      <a:pt x="81" y="490"/>
                      <a:pt x="58" y="1008"/>
                    </a:cubicBezTo>
                    <a:lnTo>
                      <a:pt x="23" y="1813"/>
                    </a:lnTo>
                    <a:cubicBezTo>
                      <a:pt x="0" y="2372"/>
                      <a:pt x="421" y="2821"/>
                      <a:pt x="973" y="2821"/>
                    </a:cubicBezTo>
                    <a:close/>
                  </a:path>
                </a:pathLst>
              </a:custGeom>
              <a:solidFill>
                <a:srgbClr val="6E3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3247538" y="3022844"/>
                <a:ext cx="193531" cy="195367"/>
              </a:xfrm>
              <a:custGeom>
                <a:avLst/>
                <a:gdLst/>
                <a:ahLst/>
                <a:cxnLst/>
                <a:rect l="l" t="t" r="r" b="b"/>
                <a:pathLst>
                  <a:path w="2521" h="2545" extrusionOk="0">
                    <a:moveTo>
                      <a:pt x="1473" y="1405"/>
                    </a:moveTo>
                    <a:cubicBezTo>
                      <a:pt x="1560" y="1319"/>
                      <a:pt x="1801" y="1911"/>
                      <a:pt x="1893" y="2055"/>
                    </a:cubicBezTo>
                    <a:cubicBezTo>
                      <a:pt x="1986" y="2199"/>
                      <a:pt x="1957" y="2544"/>
                      <a:pt x="1957" y="2544"/>
                    </a:cubicBezTo>
                    <a:lnTo>
                      <a:pt x="2089" y="2544"/>
                    </a:lnTo>
                    <a:lnTo>
                      <a:pt x="2089" y="2170"/>
                    </a:lnTo>
                    <a:cubicBezTo>
                      <a:pt x="2089" y="2170"/>
                      <a:pt x="2181" y="2147"/>
                      <a:pt x="2250" y="2228"/>
                    </a:cubicBezTo>
                    <a:cubicBezTo>
                      <a:pt x="2250" y="2228"/>
                      <a:pt x="2521" y="1652"/>
                      <a:pt x="2452" y="1336"/>
                    </a:cubicBezTo>
                    <a:cubicBezTo>
                      <a:pt x="2377" y="904"/>
                      <a:pt x="2262" y="893"/>
                      <a:pt x="2106" y="617"/>
                    </a:cubicBezTo>
                    <a:cubicBezTo>
                      <a:pt x="1784" y="24"/>
                      <a:pt x="6" y="1"/>
                      <a:pt x="6" y="1687"/>
                    </a:cubicBezTo>
                    <a:cubicBezTo>
                      <a:pt x="0" y="1693"/>
                      <a:pt x="1042" y="1854"/>
                      <a:pt x="1473" y="140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2855641" y="3298515"/>
                <a:ext cx="353054" cy="306216"/>
              </a:xfrm>
              <a:custGeom>
                <a:avLst/>
                <a:gdLst/>
                <a:ahLst/>
                <a:cxnLst/>
                <a:rect l="l" t="t" r="r" b="b"/>
                <a:pathLst>
                  <a:path w="4599" h="3989" extrusionOk="0">
                    <a:moveTo>
                      <a:pt x="449" y="329"/>
                    </a:moveTo>
                    <a:cubicBezTo>
                      <a:pt x="996" y="709"/>
                      <a:pt x="1399" y="588"/>
                      <a:pt x="1399" y="588"/>
                    </a:cubicBezTo>
                    <a:cubicBezTo>
                      <a:pt x="1399" y="588"/>
                      <a:pt x="1341" y="444"/>
                      <a:pt x="1313" y="231"/>
                    </a:cubicBezTo>
                    <a:cubicBezTo>
                      <a:pt x="1284" y="1"/>
                      <a:pt x="1577" y="133"/>
                      <a:pt x="1641" y="519"/>
                    </a:cubicBezTo>
                    <a:cubicBezTo>
                      <a:pt x="1681" y="789"/>
                      <a:pt x="2492" y="2360"/>
                      <a:pt x="3125" y="2763"/>
                    </a:cubicBezTo>
                    <a:lnTo>
                      <a:pt x="3586" y="2130"/>
                    </a:lnTo>
                    <a:lnTo>
                      <a:pt x="4599" y="2636"/>
                    </a:lnTo>
                    <a:cubicBezTo>
                      <a:pt x="4599" y="2636"/>
                      <a:pt x="3730" y="3989"/>
                      <a:pt x="3223" y="3960"/>
                    </a:cubicBezTo>
                    <a:cubicBezTo>
                      <a:pt x="2458" y="3914"/>
                      <a:pt x="1324" y="1439"/>
                      <a:pt x="1324" y="1439"/>
                    </a:cubicBezTo>
                    <a:cubicBezTo>
                      <a:pt x="939" y="916"/>
                      <a:pt x="214" y="916"/>
                      <a:pt x="104" y="801"/>
                    </a:cubicBezTo>
                    <a:cubicBezTo>
                      <a:pt x="1" y="674"/>
                      <a:pt x="208" y="156"/>
                      <a:pt x="449" y="329"/>
                    </a:cubicBezTo>
                    <a:close/>
                  </a:path>
                </a:pathLst>
              </a:custGeom>
              <a:solidFill>
                <a:srgbClr val="6E3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3091087" y="3331678"/>
                <a:ext cx="532459" cy="433876"/>
              </a:xfrm>
              <a:custGeom>
                <a:avLst/>
                <a:gdLst/>
                <a:ahLst/>
                <a:cxnLst/>
                <a:rect l="l" t="t" r="r" b="b"/>
                <a:pathLst>
                  <a:path w="6936" h="5652" extrusionOk="0">
                    <a:moveTo>
                      <a:pt x="6935" y="2492"/>
                    </a:moveTo>
                    <a:lnTo>
                      <a:pt x="5756" y="472"/>
                    </a:lnTo>
                    <a:cubicBezTo>
                      <a:pt x="5727" y="415"/>
                      <a:pt x="5687" y="357"/>
                      <a:pt x="5641" y="305"/>
                    </a:cubicBezTo>
                    <a:cubicBezTo>
                      <a:pt x="5635" y="300"/>
                      <a:pt x="5629" y="288"/>
                      <a:pt x="5629" y="282"/>
                    </a:cubicBezTo>
                    <a:lnTo>
                      <a:pt x="5595" y="248"/>
                    </a:lnTo>
                    <a:lnTo>
                      <a:pt x="5554" y="213"/>
                    </a:lnTo>
                    <a:lnTo>
                      <a:pt x="5543" y="196"/>
                    </a:lnTo>
                    <a:cubicBezTo>
                      <a:pt x="5428" y="104"/>
                      <a:pt x="5249" y="0"/>
                      <a:pt x="4996" y="0"/>
                    </a:cubicBezTo>
                    <a:lnTo>
                      <a:pt x="4087" y="0"/>
                    </a:lnTo>
                    <a:cubicBezTo>
                      <a:pt x="4087" y="0"/>
                      <a:pt x="3972" y="950"/>
                      <a:pt x="3091" y="731"/>
                    </a:cubicBezTo>
                    <a:cubicBezTo>
                      <a:pt x="2671" y="622"/>
                      <a:pt x="2706" y="0"/>
                      <a:pt x="2706" y="0"/>
                    </a:cubicBezTo>
                    <a:lnTo>
                      <a:pt x="2096" y="0"/>
                    </a:lnTo>
                    <a:cubicBezTo>
                      <a:pt x="1796" y="0"/>
                      <a:pt x="1526" y="161"/>
                      <a:pt x="1371" y="392"/>
                    </a:cubicBezTo>
                    <a:lnTo>
                      <a:pt x="53" y="1899"/>
                    </a:lnTo>
                    <a:cubicBezTo>
                      <a:pt x="1" y="2009"/>
                      <a:pt x="904" y="3189"/>
                      <a:pt x="1140" y="2930"/>
                    </a:cubicBezTo>
                    <a:lnTo>
                      <a:pt x="1227" y="2814"/>
                    </a:lnTo>
                    <a:lnTo>
                      <a:pt x="1227" y="5652"/>
                    </a:lnTo>
                    <a:lnTo>
                      <a:pt x="5859" y="5652"/>
                    </a:lnTo>
                    <a:lnTo>
                      <a:pt x="5859" y="3096"/>
                    </a:lnTo>
                    <a:lnTo>
                      <a:pt x="5859" y="3327"/>
                    </a:lnTo>
                    <a:cubicBezTo>
                      <a:pt x="6182" y="3235"/>
                      <a:pt x="6792" y="2907"/>
                      <a:pt x="6935" y="249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3170618" y="3763724"/>
                <a:ext cx="221014" cy="831518"/>
              </a:xfrm>
              <a:custGeom>
                <a:avLst/>
                <a:gdLst/>
                <a:ahLst/>
                <a:cxnLst/>
                <a:rect l="l" t="t" r="r" b="b"/>
                <a:pathLst>
                  <a:path w="2879" h="10832" extrusionOk="0">
                    <a:moveTo>
                      <a:pt x="1" y="10831"/>
                    </a:moveTo>
                    <a:lnTo>
                      <a:pt x="1324" y="10831"/>
                    </a:lnTo>
                    <a:lnTo>
                      <a:pt x="2878" y="1"/>
                    </a:lnTo>
                    <a:lnTo>
                      <a:pt x="2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3236484" y="3763724"/>
                <a:ext cx="155147" cy="831518"/>
              </a:xfrm>
              <a:custGeom>
                <a:avLst/>
                <a:gdLst/>
                <a:ahLst/>
                <a:cxnLst/>
                <a:rect l="l" t="t" r="r" b="b"/>
                <a:pathLst>
                  <a:path w="2021" h="10832" extrusionOk="0">
                    <a:moveTo>
                      <a:pt x="1554" y="1"/>
                    </a:moveTo>
                    <a:lnTo>
                      <a:pt x="0" y="10831"/>
                    </a:lnTo>
                    <a:lnTo>
                      <a:pt x="466" y="10831"/>
                    </a:lnTo>
                    <a:lnTo>
                      <a:pt x="2020" y="1"/>
                    </a:lnTo>
                    <a:close/>
                  </a:path>
                </a:pathLst>
              </a:custGeom>
              <a:solidFill>
                <a:srgbClr val="FFFFFF">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3316015" y="3763724"/>
                <a:ext cx="222703" cy="831518"/>
              </a:xfrm>
              <a:custGeom>
                <a:avLst/>
                <a:gdLst/>
                <a:ahLst/>
                <a:cxnLst/>
                <a:rect l="l" t="t" r="r" b="b"/>
                <a:pathLst>
                  <a:path w="2901" h="10832" extrusionOk="0">
                    <a:moveTo>
                      <a:pt x="1600" y="10831"/>
                    </a:moveTo>
                    <a:lnTo>
                      <a:pt x="2901" y="10831"/>
                    </a:lnTo>
                    <a:lnTo>
                      <a:pt x="2849" y="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3427328" y="3763724"/>
                <a:ext cx="111390" cy="831518"/>
              </a:xfrm>
              <a:custGeom>
                <a:avLst/>
                <a:gdLst/>
                <a:ahLst/>
                <a:cxnLst/>
                <a:rect l="l" t="t" r="r" b="b"/>
                <a:pathLst>
                  <a:path w="1451" h="10832" extrusionOk="0">
                    <a:moveTo>
                      <a:pt x="0" y="1"/>
                    </a:moveTo>
                    <a:cubicBezTo>
                      <a:pt x="0" y="1100"/>
                      <a:pt x="829" y="1129"/>
                      <a:pt x="818" y="2210"/>
                    </a:cubicBezTo>
                    <a:cubicBezTo>
                      <a:pt x="766" y="5531"/>
                      <a:pt x="818" y="10831"/>
                      <a:pt x="818" y="10831"/>
                    </a:cubicBezTo>
                    <a:lnTo>
                      <a:pt x="1451" y="10831"/>
                    </a:lnTo>
                    <a:lnTo>
                      <a:pt x="1399" y="1"/>
                    </a:lnTo>
                    <a:close/>
                  </a:path>
                </a:pathLst>
              </a:custGeom>
              <a:solidFill>
                <a:srgbClr val="FFFFFF">
                  <a:alpha val="29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3185203" y="3415201"/>
                <a:ext cx="51357" cy="255858"/>
              </a:xfrm>
              <a:custGeom>
                <a:avLst/>
                <a:gdLst/>
                <a:ahLst/>
                <a:cxnLst/>
                <a:rect l="l" t="t" r="r" b="b"/>
                <a:pathLst>
                  <a:path w="669" h="3333" extrusionOk="0">
                    <a:moveTo>
                      <a:pt x="668" y="0"/>
                    </a:moveTo>
                    <a:lnTo>
                      <a:pt x="668" y="0"/>
                    </a:lnTo>
                    <a:cubicBezTo>
                      <a:pt x="404" y="46"/>
                      <a:pt x="317" y="512"/>
                      <a:pt x="1" y="806"/>
                    </a:cubicBezTo>
                    <a:lnTo>
                      <a:pt x="1" y="3332"/>
                    </a:lnTo>
                    <a:cubicBezTo>
                      <a:pt x="58" y="3102"/>
                      <a:pt x="317" y="1514"/>
                      <a:pt x="668" y="0"/>
                    </a:cubicBezTo>
                    <a:close/>
                  </a:path>
                </a:pathLst>
              </a:custGeom>
              <a:solidFill>
                <a:srgbClr val="134F5C">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3450742" y="4594729"/>
                <a:ext cx="213414" cy="86207"/>
              </a:xfrm>
              <a:custGeom>
                <a:avLst/>
                <a:gdLst/>
                <a:ahLst/>
                <a:cxnLst/>
                <a:rect l="l" t="t" r="r" b="b"/>
                <a:pathLst>
                  <a:path w="2780" h="1123" extrusionOk="0">
                    <a:moveTo>
                      <a:pt x="0" y="6"/>
                    </a:moveTo>
                    <a:lnTo>
                      <a:pt x="0" y="1123"/>
                    </a:lnTo>
                    <a:lnTo>
                      <a:pt x="2671" y="1123"/>
                    </a:lnTo>
                    <a:cubicBezTo>
                      <a:pt x="2671" y="1123"/>
                      <a:pt x="2780" y="564"/>
                      <a:pt x="1802" y="518"/>
                    </a:cubicBezTo>
                    <a:cubicBezTo>
                      <a:pt x="1088" y="490"/>
                      <a:pt x="1007" y="0"/>
                      <a:pt x="1007" y="0"/>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3170618" y="4595190"/>
                <a:ext cx="87592" cy="86207"/>
              </a:xfrm>
              <a:custGeom>
                <a:avLst/>
                <a:gdLst/>
                <a:ahLst/>
                <a:cxnLst/>
                <a:rect l="l" t="t" r="r" b="b"/>
                <a:pathLst>
                  <a:path w="1141" h="1123" extrusionOk="0">
                    <a:moveTo>
                      <a:pt x="1" y="1122"/>
                    </a:moveTo>
                    <a:lnTo>
                      <a:pt x="1140" y="1122"/>
                    </a:lnTo>
                    <a:lnTo>
                      <a:pt x="1140" y="0"/>
                    </a:lnTo>
                    <a:lnTo>
                      <a:pt x="3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3132234" y="4622979"/>
                <a:ext cx="113155" cy="58418"/>
              </a:xfrm>
              <a:custGeom>
                <a:avLst/>
                <a:gdLst/>
                <a:ahLst/>
                <a:cxnLst/>
                <a:rect l="l" t="t" r="r" b="b"/>
                <a:pathLst>
                  <a:path w="1474" h="761" extrusionOk="0">
                    <a:moveTo>
                      <a:pt x="0" y="760"/>
                    </a:moveTo>
                    <a:lnTo>
                      <a:pt x="1473" y="760"/>
                    </a:lnTo>
                    <a:lnTo>
                      <a:pt x="1473" y="398"/>
                    </a:lnTo>
                    <a:cubicBezTo>
                      <a:pt x="1473" y="173"/>
                      <a:pt x="1295" y="1"/>
                      <a:pt x="1076" y="1"/>
                    </a:cubicBezTo>
                    <a:lnTo>
                      <a:pt x="397" y="1"/>
                    </a:lnTo>
                    <a:cubicBezTo>
                      <a:pt x="173" y="1"/>
                      <a:pt x="0" y="179"/>
                      <a:pt x="0" y="39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3408750" y="3388179"/>
                <a:ext cx="129967" cy="375611"/>
              </a:xfrm>
              <a:custGeom>
                <a:avLst/>
                <a:gdLst/>
                <a:ahLst/>
                <a:cxnLst/>
                <a:rect l="l" t="t" r="r" b="b"/>
                <a:pathLst>
                  <a:path w="1693" h="4893" extrusionOk="0">
                    <a:moveTo>
                      <a:pt x="1290" y="1"/>
                    </a:moveTo>
                    <a:lnTo>
                      <a:pt x="1290" y="1"/>
                    </a:lnTo>
                    <a:cubicBezTo>
                      <a:pt x="1272" y="864"/>
                      <a:pt x="1301" y="2424"/>
                      <a:pt x="1226" y="2907"/>
                    </a:cubicBezTo>
                    <a:cubicBezTo>
                      <a:pt x="985" y="4415"/>
                      <a:pt x="1" y="4893"/>
                      <a:pt x="1" y="4893"/>
                    </a:cubicBezTo>
                    <a:lnTo>
                      <a:pt x="1693" y="4893"/>
                    </a:lnTo>
                    <a:lnTo>
                      <a:pt x="1693" y="1969"/>
                    </a:lnTo>
                    <a:cubicBezTo>
                      <a:pt x="1693" y="1497"/>
                      <a:pt x="1503" y="519"/>
                      <a:pt x="1290" y="1"/>
                    </a:cubicBezTo>
                    <a:close/>
                  </a:path>
                </a:pathLst>
              </a:custGeom>
              <a:solidFill>
                <a:srgbClr val="134F5C">
                  <a:alpha val="50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3481679" y="3541099"/>
                <a:ext cx="160828" cy="295622"/>
              </a:xfrm>
              <a:custGeom>
                <a:avLst/>
                <a:gdLst/>
                <a:ahLst/>
                <a:cxnLst/>
                <a:rect l="l" t="t" r="r" b="b"/>
                <a:pathLst>
                  <a:path w="2095" h="3851" extrusionOk="0">
                    <a:moveTo>
                      <a:pt x="1715" y="0"/>
                    </a:moveTo>
                    <a:cubicBezTo>
                      <a:pt x="1715" y="0"/>
                      <a:pt x="1324" y="409"/>
                      <a:pt x="823" y="593"/>
                    </a:cubicBezTo>
                    <a:cubicBezTo>
                      <a:pt x="863" y="639"/>
                      <a:pt x="984" y="863"/>
                      <a:pt x="1042" y="1024"/>
                    </a:cubicBezTo>
                    <a:lnTo>
                      <a:pt x="363" y="2935"/>
                    </a:lnTo>
                    <a:cubicBezTo>
                      <a:pt x="363" y="2935"/>
                      <a:pt x="104" y="2941"/>
                      <a:pt x="0" y="3079"/>
                    </a:cubicBezTo>
                    <a:lnTo>
                      <a:pt x="484" y="3850"/>
                    </a:lnTo>
                    <a:lnTo>
                      <a:pt x="806" y="3229"/>
                    </a:lnTo>
                    <a:lnTo>
                      <a:pt x="1980" y="1347"/>
                    </a:lnTo>
                    <a:cubicBezTo>
                      <a:pt x="2072" y="1157"/>
                      <a:pt x="2095" y="909"/>
                      <a:pt x="1715" y="0"/>
                    </a:cubicBezTo>
                    <a:close/>
                  </a:path>
                </a:pathLst>
              </a:custGeom>
              <a:solidFill>
                <a:srgbClr val="6E3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2824704" y="1073725"/>
                <a:ext cx="979553" cy="884026"/>
              </a:xfrm>
              <a:custGeom>
                <a:avLst/>
                <a:gdLst/>
                <a:ahLst/>
                <a:cxnLst/>
                <a:rect l="l" t="t" r="r" b="b"/>
                <a:pathLst>
                  <a:path w="12760" h="11516" extrusionOk="0">
                    <a:moveTo>
                      <a:pt x="6377" y="0"/>
                    </a:moveTo>
                    <a:cubicBezTo>
                      <a:pt x="2855" y="0"/>
                      <a:pt x="1" y="2274"/>
                      <a:pt x="1" y="5076"/>
                    </a:cubicBezTo>
                    <a:cubicBezTo>
                      <a:pt x="1" y="6877"/>
                      <a:pt x="1169" y="8460"/>
                      <a:pt x="2947" y="9358"/>
                    </a:cubicBezTo>
                    <a:cubicBezTo>
                      <a:pt x="2717" y="9847"/>
                      <a:pt x="2303" y="10474"/>
                      <a:pt x="1601" y="10739"/>
                    </a:cubicBezTo>
                    <a:cubicBezTo>
                      <a:pt x="852" y="11027"/>
                      <a:pt x="3828" y="11516"/>
                      <a:pt x="5387" y="10094"/>
                    </a:cubicBezTo>
                    <a:cubicBezTo>
                      <a:pt x="5710" y="10135"/>
                      <a:pt x="6043" y="10158"/>
                      <a:pt x="6377" y="10158"/>
                    </a:cubicBezTo>
                    <a:cubicBezTo>
                      <a:pt x="9905" y="10158"/>
                      <a:pt x="12759" y="7885"/>
                      <a:pt x="12759" y="5082"/>
                    </a:cubicBezTo>
                    <a:cubicBezTo>
                      <a:pt x="12759" y="2274"/>
                      <a:pt x="9905" y="0"/>
                      <a:pt x="63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 name="Google Shape;425;p33"/>
              <p:cNvGrpSpPr/>
              <p:nvPr/>
            </p:nvGrpSpPr>
            <p:grpSpPr>
              <a:xfrm>
                <a:off x="3050673" y="1341842"/>
                <a:ext cx="527533" cy="273512"/>
                <a:chOff x="7999109" y="908965"/>
                <a:chExt cx="502460" cy="260513"/>
              </a:xfrm>
            </p:grpSpPr>
            <p:sp>
              <p:nvSpPr>
                <p:cNvPr id="426" name="Google Shape;426;p33"/>
                <p:cNvSpPr/>
                <p:nvPr/>
              </p:nvSpPr>
              <p:spPr>
                <a:xfrm>
                  <a:off x="7999109" y="908965"/>
                  <a:ext cx="178480" cy="31220"/>
                </a:xfrm>
                <a:custGeom>
                  <a:avLst/>
                  <a:gdLst/>
                  <a:ahLst/>
                  <a:cxnLst/>
                  <a:rect l="l" t="t" r="r" b="b"/>
                  <a:pathLst>
                    <a:path w="2441" h="427" extrusionOk="0">
                      <a:moveTo>
                        <a:pt x="0" y="1"/>
                      </a:moveTo>
                      <a:lnTo>
                        <a:pt x="2440" y="1"/>
                      </a:lnTo>
                      <a:lnTo>
                        <a:pt x="2440" y="426"/>
                      </a:lnTo>
                      <a:lnTo>
                        <a:pt x="0" y="4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7999109" y="1061705"/>
                  <a:ext cx="234853" cy="31220"/>
                </a:xfrm>
                <a:custGeom>
                  <a:avLst/>
                  <a:gdLst/>
                  <a:ahLst/>
                  <a:cxnLst/>
                  <a:rect l="l" t="t" r="r" b="b"/>
                  <a:pathLst>
                    <a:path w="3212" h="427" extrusionOk="0">
                      <a:moveTo>
                        <a:pt x="0" y="1"/>
                      </a:moveTo>
                      <a:lnTo>
                        <a:pt x="3211" y="1"/>
                      </a:lnTo>
                      <a:lnTo>
                        <a:pt x="3211" y="426"/>
                      </a:lnTo>
                      <a:lnTo>
                        <a:pt x="0" y="4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8266715" y="1061705"/>
                  <a:ext cx="234853" cy="31220"/>
                </a:xfrm>
                <a:custGeom>
                  <a:avLst/>
                  <a:gdLst/>
                  <a:ahLst/>
                  <a:cxnLst/>
                  <a:rect l="l" t="t" r="r" b="b"/>
                  <a:pathLst>
                    <a:path w="3212" h="427" extrusionOk="0">
                      <a:moveTo>
                        <a:pt x="0" y="1"/>
                      </a:moveTo>
                      <a:lnTo>
                        <a:pt x="3211" y="1"/>
                      </a:lnTo>
                      <a:lnTo>
                        <a:pt x="3211" y="426"/>
                      </a:lnTo>
                      <a:lnTo>
                        <a:pt x="0" y="4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29" name="Google Shape;429;p33"/>
                <p:cNvSpPr/>
                <p:nvPr/>
              </p:nvSpPr>
              <p:spPr>
                <a:xfrm>
                  <a:off x="8216192" y="908965"/>
                  <a:ext cx="285378" cy="31220"/>
                </a:xfrm>
                <a:custGeom>
                  <a:avLst/>
                  <a:gdLst/>
                  <a:ahLst/>
                  <a:cxnLst/>
                  <a:rect l="l" t="t" r="r" b="b"/>
                  <a:pathLst>
                    <a:path w="3903" h="427" extrusionOk="0">
                      <a:moveTo>
                        <a:pt x="1" y="1"/>
                      </a:moveTo>
                      <a:lnTo>
                        <a:pt x="3902" y="1"/>
                      </a:lnTo>
                      <a:lnTo>
                        <a:pt x="3902" y="426"/>
                      </a:lnTo>
                      <a:lnTo>
                        <a:pt x="1" y="42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7999109" y="985591"/>
                  <a:ext cx="104412" cy="30781"/>
                </a:xfrm>
                <a:custGeom>
                  <a:avLst/>
                  <a:gdLst/>
                  <a:ahLst/>
                  <a:cxnLst/>
                  <a:rect l="l" t="t" r="r" b="b"/>
                  <a:pathLst>
                    <a:path w="1428" h="421" extrusionOk="0">
                      <a:moveTo>
                        <a:pt x="0" y="0"/>
                      </a:moveTo>
                      <a:lnTo>
                        <a:pt x="1427" y="0"/>
                      </a:lnTo>
                      <a:lnTo>
                        <a:pt x="1427" y="420"/>
                      </a:lnTo>
                      <a:lnTo>
                        <a:pt x="0" y="42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8141759" y="985591"/>
                  <a:ext cx="144334" cy="30781"/>
                </a:xfrm>
                <a:custGeom>
                  <a:avLst/>
                  <a:gdLst/>
                  <a:ahLst/>
                  <a:cxnLst/>
                  <a:rect l="l" t="t" r="r" b="b"/>
                  <a:pathLst>
                    <a:path w="1974" h="421" extrusionOk="0">
                      <a:moveTo>
                        <a:pt x="0" y="0"/>
                      </a:moveTo>
                      <a:lnTo>
                        <a:pt x="1974" y="0"/>
                      </a:lnTo>
                      <a:lnTo>
                        <a:pt x="1974" y="420"/>
                      </a:lnTo>
                      <a:lnTo>
                        <a:pt x="0" y="42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8328937" y="985591"/>
                  <a:ext cx="172630" cy="30781"/>
                </a:xfrm>
                <a:custGeom>
                  <a:avLst/>
                  <a:gdLst/>
                  <a:ahLst/>
                  <a:cxnLst/>
                  <a:rect l="l" t="t" r="r" b="b"/>
                  <a:pathLst>
                    <a:path w="2361" h="421" extrusionOk="0">
                      <a:moveTo>
                        <a:pt x="1" y="0"/>
                      </a:moveTo>
                      <a:lnTo>
                        <a:pt x="2360" y="0"/>
                      </a:lnTo>
                      <a:lnTo>
                        <a:pt x="2360" y="420"/>
                      </a:lnTo>
                      <a:lnTo>
                        <a:pt x="1" y="42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7999109" y="1138696"/>
                  <a:ext cx="142287" cy="30781"/>
                </a:xfrm>
                <a:custGeom>
                  <a:avLst/>
                  <a:gdLst/>
                  <a:ahLst/>
                  <a:cxnLst/>
                  <a:rect l="l" t="t" r="r" b="b"/>
                  <a:pathLst>
                    <a:path w="1946" h="421" extrusionOk="0">
                      <a:moveTo>
                        <a:pt x="0" y="1"/>
                      </a:moveTo>
                      <a:lnTo>
                        <a:pt x="1945" y="1"/>
                      </a:lnTo>
                      <a:lnTo>
                        <a:pt x="1945" y="421"/>
                      </a:lnTo>
                      <a:lnTo>
                        <a:pt x="0" y="42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34" name="Google Shape;434;p33"/>
            <p:cNvSpPr/>
            <p:nvPr/>
          </p:nvSpPr>
          <p:spPr>
            <a:xfrm>
              <a:off x="1049321" y="900579"/>
              <a:ext cx="136492" cy="136492"/>
            </a:xfrm>
            <a:custGeom>
              <a:avLst/>
              <a:gdLst/>
              <a:ahLst/>
              <a:cxnLst/>
              <a:rect l="l" t="t" r="r" b="b"/>
              <a:pathLst>
                <a:path w="4231" h="4231" extrusionOk="0">
                  <a:moveTo>
                    <a:pt x="4231" y="2118"/>
                  </a:moveTo>
                  <a:cubicBezTo>
                    <a:pt x="4231" y="3287"/>
                    <a:pt x="3287" y="4230"/>
                    <a:pt x="2119" y="4230"/>
                  </a:cubicBezTo>
                  <a:cubicBezTo>
                    <a:pt x="950" y="4230"/>
                    <a:pt x="1" y="3287"/>
                    <a:pt x="1" y="2118"/>
                  </a:cubicBezTo>
                  <a:cubicBezTo>
                    <a:pt x="1" y="950"/>
                    <a:pt x="950" y="1"/>
                    <a:pt x="2119" y="1"/>
                  </a:cubicBezTo>
                  <a:cubicBezTo>
                    <a:pt x="3287" y="1"/>
                    <a:pt x="4231" y="950"/>
                    <a:pt x="4231" y="211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64"/>
          <p:cNvSpPr txBox="1">
            <a:spLocks noGrp="1"/>
          </p:cNvSpPr>
          <p:nvPr>
            <p:ph type="title"/>
          </p:nvPr>
        </p:nvSpPr>
        <p:spPr>
          <a:xfrm>
            <a:off x="58185" y="4948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1775" name="Google Shape;1775;p64"/>
          <p:cNvSpPr txBox="1">
            <a:spLocks noGrp="1"/>
          </p:cNvSpPr>
          <p:nvPr>
            <p:ph type="subTitle" idx="1"/>
          </p:nvPr>
        </p:nvSpPr>
        <p:spPr>
          <a:xfrm>
            <a:off x="164469" y="1111361"/>
            <a:ext cx="8189673" cy="118892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We have developed an enhanced A* algorithm that significantly reduces computational requirements while finding optimal paths which has demonstrated the effectiveness of convex decomposition and visibility graphs in complex obstacle environments. Validated the algorithm through comparative experiments, showcasing superior performance over traditional methods.</a:t>
            </a:r>
          </a:p>
          <a:p>
            <a:pPr marL="0" lvl="0" indent="0" algn="just" rtl="0">
              <a:spcBef>
                <a:spcPts val="0"/>
              </a:spcBef>
              <a:spcAft>
                <a:spcPts val="0"/>
              </a:spcAft>
              <a:buNone/>
            </a:pPr>
            <a:endParaRPr lang="en-US" dirty="0"/>
          </a:p>
        </p:txBody>
      </p:sp>
      <p:sp>
        <p:nvSpPr>
          <p:cNvPr id="1776" name="Google Shape;1776;p64"/>
          <p:cNvSpPr/>
          <p:nvPr/>
        </p:nvSpPr>
        <p:spPr>
          <a:xfrm>
            <a:off x="789858" y="4320881"/>
            <a:ext cx="67234" cy="124016"/>
          </a:xfrm>
          <a:custGeom>
            <a:avLst/>
            <a:gdLst/>
            <a:ahLst/>
            <a:cxnLst/>
            <a:rect l="l" t="t" r="r" b="b"/>
            <a:pathLst>
              <a:path w="4104" h="7570" extrusionOk="0">
                <a:moveTo>
                  <a:pt x="1" y="1"/>
                </a:moveTo>
                <a:lnTo>
                  <a:pt x="1" y="7569"/>
                </a:lnTo>
                <a:lnTo>
                  <a:pt x="4104" y="7569"/>
                </a:lnTo>
                <a:lnTo>
                  <a:pt x="41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4"/>
          <p:cNvSpPr/>
          <p:nvPr/>
        </p:nvSpPr>
        <p:spPr>
          <a:xfrm>
            <a:off x="855579" y="4172499"/>
            <a:ext cx="396899" cy="316231"/>
          </a:xfrm>
          <a:custGeom>
            <a:avLst/>
            <a:gdLst/>
            <a:ahLst/>
            <a:cxnLst/>
            <a:rect l="l" t="t" r="r" b="b"/>
            <a:pathLst>
              <a:path w="24227" h="19303" extrusionOk="0">
                <a:moveTo>
                  <a:pt x="62" y="9059"/>
                </a:moveTo>
                <a:cubicBezTo>
                  <a:pt x="62" y="9059"/>
                  <a:pt x="5746" y="1034"/>
                  <a:pt x="16627" y="1"/>
                </a:cubicBezTo>
                <a:lnTo>
                  <a:pt x="16354" y="9089"/>
                </a:lnTo>
                <a:cubicBezTo>
                  <a:pt x="16323" y="10396"/>
                  <a:pt x="16688" y="11673"/>
                  <a:pt x="17478" y="12676"/>
                </a:cubicBezTo>
                <a:cubicBezTo>
                  <a:pt x="18542" y="13983"/>
                  <a:pt x="20579" y="15168"/>
                  <a:pt x="24226" y="14104"/>
                </a:cubicBezTo>
                <a:cubicBezTo>
                  <a:pt x="24226" y="14104"/>
                  <a:pt x="17843" y="17782"/>
                  <a:pt x="10183" y="18816"/>
                </a:cubicBezTo>
                <a:cubicBezTo>
                  <a:pt x="6657" y="19302"/>
                  <a:pt x="3040" y="18512"/>
                  <a:pt x="1" y="16627"/>
                </a:cubicBezTo>
                <a:lnTo>
                  <a:pt x="1" y="16627"/>
                </a:lnTo>
                <a:lnTo>
                  <a:pt x="1" y="905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4"/>
          <p:cNvSpPr/>
          <p:nvPr/>
        </p:nvSpPr>
        <p:spPr>
          <a:xfrm>
            <a:off x="1116828" y="4144618"/>
            <a:ext cx="314888" cy="265954"/>
          </a:xfrm>
          <a:custGeom>
            <a:avLst/>
            <a:gdLst/>
            <a:ahLst/>
            <a:cxnLst/>
            <a:rect l="l" t="t" r="r" b="b"/>
            <a:pathLst>
              <a:path w="19221" h="16234" extrusionOk="0">
                <a:moveTo>
                  <a:pt x="12838" y="1"/>
                </a:moveTo>
                <a:cubicBezTo>
                  <a:pt x="4509" y="548"/>
                  <a:pt x="588" y="4864"/>
                  <a:pt x="588" y="4864"/>
                </a:cubicBezTo>
                <a:lnTo>
                  <a:pt x="436" y="10791"/>
                </a:lnTo>
                <a:cubicBezTo>
                  <a:pt x="0" y="13945"/>
                  <a:pt x="2549" y="16234"/>
                  <a:pt x="5730" y="16234"/>
                </a:cubicBezTo>
                <a:cubicBezTo>
                  <a:pt x="6319" y="16234"/>
                  <a:pt x="6931" y="16155"/>
                  <a:pt x="7549" y="15989"/>
                </a:cubicBezTo>
                <a:lnTo>
                  <a:pt x="13141" y="14530"/>
                </a:lnTo>
                <a:lnTo>
                  <a:pt x="16333" y="11186"/>
                </a:lnTo>
                <a:lnTo>
                  <a:pt x="19221" y="7265"/>
                </a:lnTo>
                <a:lnTo>
                  <a:pt x="17488" y="5776"/>
                </a:lnTo>
                <a:lnTo>
                  <a:pt x="14084" y="7083"/>
                </a:lnTo>
                <a:lnTo>
                  <a:pt x="10953" y="8299"/>
                </a:lnTo>
                <a:lnTo>
                  <a:pt x="6181" y="8299"/>
                </a:lnTo>
                <a:lnTo>
                  <a:pt x="5421" y="6171"/>
                </a:lnTo>
                <a:cubicBezTo>
                  <a:pt x="9737" y="3891"/>
                  <a:pt x="12838" y="3648"/>
                  <a:pt x="12838" y="3648"/>
                </a:cubicBezTo>
                <a:lnTo>
                  <a:pt x="13476" y="2432"/>
                </a:lnTo>
                <a:lnTo>
                  <a:pt x="128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4"/>
          <p:cNvSpPr/>
          <p:nvPr/>
        </p:nvSpPr>
        <p:spPr>
          <a:xfrm>
            <a:off x="127119" y="4384113"/>
            <a:ext cx="145919" cy="186253"/>
          </a:xfrm>
          <a:custGeom>
            <a:avLst/>
            <a:gdLst/>
            <a:ahLst/>
            <a:cxnLst/>
            <a:rect l="l" t="t" r="r" b="b"/>
            <a:pathLst>
              <a:path w="8907" h="11369" extrusionOk="0">
                <a:moveTo>
                  <a:pt x="3740" y="1"/>
                </a:moveTo>
                <a:lnTo>
                  <a:pt x="1" y="5533"/>
                </a:lnTo>
                <a:lnTo>
                  <a:pt x="4712" y="11369"/>
                </a:lnTo>
                <a:lnTo>
                  <a:pt x="8907" y="7843"/>
                </a:lnTo>
                <a:lnTo>
                  <a:pt x="37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4"/>
          <p:cNvSpPr/>
          <p:nvPr/>
        </p:nvSpPr>
        <p:spPr>
          <a:xfrm>
            <a:off x="-13285" y="4474735"/>
            <a:ext cx="305255" cy="369999"/>
          </a:xfrm>
          <a:custGeom>
            <a:avLst/>
            <a:gdLst/>
            <a:ahLst/>
            <a:cxnLst/>
            <a:rect l="l" t="t" r="r" b="b"/>
            <a:pathLst>
              <a:path w="18633" h="22585" extrusionOk="0">
                <a:moveTo>
                  <a:pt x="8572" y="1"/>
                </a:moveTo>
                <a:cubicBezTo>
                  <a:pt x="2645" y="1065"/>
                  <a:pt x="426" y="9758"/>
                  <a:pt x="0" y="22190"/>
                </a:cubicBezTo>
                <a:cubicBezTo>
                  <a:pt x="0" y="22190"/>
                  <a:pt x="1824" y="22402"/>
                  <a:pt x="3313" y="21551"/>
                </a:cubicBezTo>
                <a:cubicBezTo>
                  <a:pt x="4013" y="21156"/>
                  <a:pt x="4712" y="20792"/>
                  <a:pt x="5532" y="20670"/>
                </a:cubicBezTo>
                <a:cubicBezTo>
                  <a:pt x="7265" y="20244"/>
                  <a:pt x="10122" y="19971"/>
                  <a:pt x="12311" y="21612"/>
                </a:cubicBezTo>
                <a:cubicBezTo>
                  <a:pt x="12311" y="21612"/>
                  <a:pt x="13283" y="22585"/>
                  <a:pt x="15168" y="21764"/>
                </a:cubicBezTo>
                <a:cubicBezTo>
                  <a:pt x="15168" y="21764"/>
                  <a:pt x="18633" y="9758"/>
                  <a:pt x="14408" y="370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64"/>
          <p:cNvSpPr/>
          <p:nvPr/>
        </p:nvSpPr>
        <p:spPr>
          <a:xfrm>
            <a:off x="-41166" y="4803017"/>
            <a:ext cx="198703" cy="255321"/>
          </a:xfrm>
          <a:custGeom>
            <a:avLst/>
            <a:gdLst/>
            <a:ahLst/>
            <a:cxnLst/>
            <a:rect l="l" t="t" r="r" b="b"/>
            <a:pathLst>
              <a:path w="12129" h="15585" extrusionOk="0">
                <a:moveTo>
                  <a:pt x="9279" y="1"/>
                </a:moveTo>
                <a:cubicBezTo>
                  <a:pt x="8415" y="1"/>
                  <a:pt x="7123" y="170"/>
                  <a:pt x="5958" y="995"/>
                </a:cubicBezTo>
                <a:cubicBezTo>
                  <a:pt x="5958" y="995"/>
                  <a:pt x="0" y="8563"/>
                  <a:pt x="4104" y="15585"/>
                </a:cubicBezTo>
                <a:lnTo>
                  <a:pt x="6353" y="14247"/>
                </a:lnTo>
                <a:cubicBezTo>
                  <a:pt x="6353" y="14247"/>
                  <a:pt x="3283" y="8411"/>
                  <a:pt x="7994" y="5098"/>
                </a:cubicBezTo>
                <a:lnTo>
                  <a:pt x="8663" y="4855"/>
                </a:lnTo>
                <a:lnTo>
                  <a:pt x="8663" y="6618"/>
                </a:lnTo>
                <a:lnTo>
                  <a:pt x="8663" y="13791"/>
                </a:lnTo>
                <a:lnTo>
                  <a:pt x="11672" y="13791"/>
                </a:lnTo>
                <a:lnTo>
                  <a:pt x="11672" y="6679"/>
                </a:lnTo>
                <a:lnTo>
                  <a:pt x="12128" y="569"/>
                </a:lnTo>
                <a:cubicBezTo>
                  <a:pt x="11429" y="235"/>
                  <a:pt x="10791" y="113"/>
                  <a:pt x="10274" y="83"/>
                </a:cubicBezTo>
                <a:cubicBezTo>
                  <a:pt x="10274" y="83"/>
                  <a:pt x="9880" y="1"/>
                  <a:pt x="9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4"/>
          <p:cNvSpPr/>
          <p:nvPr/>
        </p:nvSpPr>
        <p:spPr>
          <a:xfrm>
            <a:off x="185388" y="4191419"/>
            <a:ext cx="644864" cy="931198"/>
          </a:xfrm>
          <a:custGeom>
            <a:avLst/>
            <a:gdLst/>
            <a:ahLst/>
            <a:cxnLst/>
            <a:rect l="l" t="t" r="r" b="b"/>
            <a:pathLst>
              <a:path w="39363" h="56841" extrusionOk="0">
                <a:moveTo>
                  <a:pt x="39211" y="12463"/>
                </a:moveTo>
                <a:cubicBezTo>
                  <a:pt x="38846" y="20700"/>
                  <a:pt x="37326" y="37904"/>
                  <a:pt x="31551" y="48938"/>
                </a:cubicBezTo>
                <a:cubicBezTo>
                  <a:pt x="28663" y="54470"/>
                  <a:pt x="22888" y="56841"/>
                  <a:pt x="17569" y="56050"/>
                </a:cubicBezTo>
                <a:cubicBezTo>
                  <a:pt x="13496" y="55442"/>
                  <a:pt x="9666" y="53011"/>
                  <a:pt x="7538" y="48695"/>
                </a:cubicBezTo>
                <a:cubicBezTo>
                  <a:pt x="3648" y="40913"/>
                  <a:pt x="1246" y="28785"/>
                  <a:pt x="243" y="12767"/>
                </a:cubicBezTo>
                <a:cubicBezTo>
                  <a:pt x="0" y="9393"/>
                  <a:pt x="1794" y="6262"/>
                  <a:pt x="4712" y="4682"/>
                </a:cubicBezTo>
                <a:cubicBezTo>
                  <a:pt x="5198" y="4408"/>
                  <a:pt x="5745" y="4165"/>
                  <a:pt x="6322" y="3983"/>
                </a:cubicBezTo>
                <a:cubicBezTo>
                  <a:pt x="6930" y="3800"/>
                  <a:pt x="7508" y="3618"/>
                  <a:pt x="8207" y="3436"/>
                </a:cubicBezTo>
                <a:cubicBezTo>
                  <a:pt x="15380" y="1521"/>
                  <a:pt x="25989" y="1"/>
                  <a:pt x="34590" y="4378"/>
                </a:cubicBezTo>
                <a:cubicBezTo>
                  <a:pt x="34682" y="4408"/>
                  <a:pt x="34773" y="4469"/>
                  <a:pt x="34894" y="4530"/>
                </a:cubicBezTo>
                <a:cubicBezTo>
                  <a:pt x="37660" y="6141"/>
                  <a:pt x="39363" y="9180"/>
                  <a:pt x="39211" y="124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4"/>
          <p:cNvSpPr/>
          <p:nvPr/>
        </p:nvSpPr>
        <p:spPr>
          <a:xfrm>
            <a:off x="185388" y="4191419"/>
            <a:ext cx="570668" cy="918256"/>
          </a:xfrm>
          <a:custGeom>
            <a:avLst/>
            <a:gdLst/>
            <a:ahLst/>
            <a:cxnLst/>
            <a:rect l="l" t="t" r="r" b="b"/>
            <a:pathLst>
              <a:path w="34834" h="56051" extrusionOk="0">
                <a:moveTo>
                  <a:pt x="34834" y="4560"/>
                </a:moveTo>
                <a:cubicBezTo>
                  <a:pt x="26171" y="1"/>
                  <a:pt x="15472" y="1521"/>
                  <a:pt x="8177" y="3466"/>
                </a:cubicBezTo>
                <a:cubicBezTo>
                  <a:pt x="7508" y="3648"/>
                  <a:pt x="6870" y="3831"/>
                  <a:pt x="6262" y="3983"/>
                </a:cubicBezTo>
                <a:cubicBezTo>
                  <a:pt x="5684" y="4135"/>
                  <a:pt x="5167" y="4378"/>
                  <a:pt x="4681" y="4682"/>
                </a:cubicBezTo>
                <a:cubicBezTo>
                  <a:pt x="1794" y="6232"/>
                  <a:pt x="0" y="9332"/>
                  <a:pt x="183" y="12767"/>
                </a:cubicBezTo>
                <a:cubicBezTo>
                  <a:pt x="1216" y="28785"/>
                  <a:pt x="3617" y="40913"/>
                  <a:pt x="7478" y="48695"/>
                </a:cubicBezTo>
                <a:cubicBezTo>
                  <a:pt x="9605" y="53011"/>
                  <a:pt x="13435" y="55442"/>
                  <a:pt x="17508" y="56050"/>
                </a:cubicBezTo>
                <a:cubicBezTo>
                  <a:pt x="10608" y="42403"/>
                  <a:pt x="7326" y="31673"/>
                  <a:pt x="6140" y="23405"/>
                </a:cubicBezTo>
                <a:cubicBezTo>
                  <a:pt x="5046" y="15685"/>
                  <a:pt x="11095" y="8724"/>
                  <a:pt x="18876" y="8876"/>
                </a:cubicBezTo>
                <a:lnTo>
                  <a:pt x="19666" y="8876"/>
                </a:lnTo>
                <a:cubicBezTo>
                  <a:pt x="27022" y="8876"/>
                  <a:pt x="33131" y="7053"/>
                  <a:pt x="34834" y="4560"/>
                </a:cubicBezTo>
                <a:close/>
              </a:path>
            </a:pathLst>
          </a:custGeom>
          <a:solidFill>
            <a:srgbClr val="134F5C">
              <a:alpha val="56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4"/>
          <p:cNvSpPr/>
          <p:nvPr/>
        </p:nvSpPr>
        <p:spPr>
          <a:xfrm>
            <a:off x="-83986" y="3360901"/>
            <a:ext cx="986456" cy="960064"/>
          </a:xfrm>
          <a:custGeom>
            <a:avLst/>
            <a:gdLst/>
            <a:ahLst/>
            <a:cxnLst/>
            <a:rect l="l" t="t" r="r" b="b"/>
            <a:pathLst>
              <a:path w="60214" h="58603" extrusionOk="0">
                <a:moveTo>
                  <a:pt x="60032" y="33982"/>
                </a:moveTo>
                <a:cubicBezTo>
                  <a:pt x="58968" y="49788"/>
                  <a:pt x="41794" y="54347"/>
                  <a:pt x="38451" y="55077"/>
                </a:cubicBezTo>
                <a:cubicBezTo>
                  <a:pt x="37964" y="55168"/>
                  <a:pt x="37508" y="55290"/>
                  <a:pt x="36992" y="55442"/>
                </a:cubicBezTo>
                <a:cubicBezTo>
                  <a:pt x="35533" y="55867"/>
                  <a:pt x="34104" y="56171"/>
                  <a:pt x="32797" y="56445"/>
                </a:cubicBezTo>
                <a:cubicBezTo>
                  <a:pt x="20943" y="58603"/>
                  <a:pt x="13678" y="54834"/>
                  <a:pt x="9332" y="50548"/>
                </a:cubicBezTo>
                <a:cubicBezTo>
                  <a:pt x="5836" y="47052"/>
                  <a:pt x="3708" y="42493"/>
                  <a:pt x="3009" y="37630"/>
                </a:cubicBezTo>
                <a:cubicBezTo>
                  <a:pt x="0" y="16961"/>
                  <a:pt x="10304" y="8480"/>
                  <a:pt x="17690" y="5137"/>
                </a:cubicBezTo>
                <a:cubicBezTo>
                  <a:pt x="21551" y="3404"/>
                  <a:pt x="24590" y="3009"/>
                  <a:pt x="24590" y="3009"/>
                </a:cubicBezTo>
                <a:cubicBezTo>
                  <a:pt x="37083" y="0"/>
                  <a:pt x="45898" y="3100"/>
                  <a:pt x="51946" y="10912"/>
                </a:cubicBezTo>
                <a:cubicBezTo>
                  <a:pt x="55047" y="14894"/>
                  <a:pt x="57418" y="20152"/>
                  <a:pt x="59150" y="26414"/>
                </a:cubicBezTo>
                <a:cubicBezTo>
                  <a:pt x="59880" y="28876"/>
                  <a:pt x="60214" y="31429"/>
                  <a:pt x="60032" y="3398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4"/>
          <p:cNvSpPr/>
          <p:nvPr/>
        </p:nvSpPr>
        <p:spPr>
          <a:xfrm>
            <a:off x="-83986" y="3445035"/>
            <a:ext cx="537313" cy="875923"/>
          </a:xfrm>
          <a:custGeom>
            <a:avLst/>
            <a:gdLst/>
            <a:ahLst/>
            <a:cxnLst/>
            <a:rect l="l" t="t" r="r" b="b"/>
            <a:pathLst>
              <a:path w="32798" h="53467" extrusionOk="0">
                <a:moveTo>
                  <a:pt x="32797" y="51309"/>
                </a:moveTo>
                <a:cubicBezTo>
                  <a:pt x="20943" y="53467"/>
                  <a:pt x="13678" y="49698"/>
                  <a:pt x="9332" y="45412"/>
                </a:cubicBezTo>
                <a:cubicBezTo>
                  <a:pt x="5836" y="41916"/>
                  <a:pt x="3708" y="37357"/>
                  <a:pt x="3009" y="32494"/>
                </a:cubicBezTo>
                <a:cubicBezTo>
                  <a:pt x="0" y="11825"/>
                  <a:pt x="10304" y="3344"/>
                  <a:pt x="17690" y="1"/>
                </a:cubicBezTo>
                <a:cubicBezTo>
                  <a:pt x="10699" y="12949"/>
                  <a:pt x="122" y="41157"/>
                  <a:pt x="32797" y="51309"/>
                </a:cubicBezTo>
                <a:close/>
              </a:path>
            </a:pathLst>
          </a:custGeom>
          <a:solidFill>
            <a:srgbClr val="134F5C">
              <a:alpha val="56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4"/>
          <p:cNvSpPr/>
          <p:nvPr/>
        </p:nvSpPr>
        <p:spPr>
          <a:xfrm>
            <a:off x="164469" y="3519914"/>
            <a:ext cx="723058" cy="512068"/>
          </a:xfrm>
          <a:custGeom>
            <a:avLst/>
            <a:gdLst/>
            <a:ahLst/>
            <a:cxnLst/>
            <a:rect l="l" t="t" r="r" b="b"/>
            <a:pathLst>
              <a:path w="44136" h="31257" extrusionOk="0">
                <a:moveTo>
                  <a:pt x="27905" y="1"/>
                </a:moveTo>
                <a:cubicBezTo>
                  <a:pt x="24936" y="1"/>
                  <a:pt x="21964" y="419"/>
                  <a:pt x="19089" y="1296"/>
                </a:cubicBezTo>
                <a:cubicBezTo>
                  <a:pt x="10700" y="3789"/>
                  <a:pt x="5198" y="9290"/>
                  <a:pt x="1551" y="16676"/>
                </a:cubicBezTo>
                <a:cubicBezTo>
                  <a:pt x="335" y="19108"/>
                  <a:pt x="1" y="21874"/>
                  <a:pt x="639" y="24549"/>
                </a:cubicBezTo>
                <a:cubicBezTo>
                  <a:pt x="1437" y="27790"/>
                  <a:pt x="3830" y="31257"/>
                  <a:pt x="10420" y="31257"/>
                </a:cubicBezTo>
                <a:cubicBezTo>
                  <a:pt x="11863" y="31257"/>
                  <a:pt x="13508" y="31091"/>
                  <a:pt x="15381" y="30719"/>
                </a:cubicBezTo>
                <a:cubicBezTo>
                  <a:pt x="15381" y="30719"/>
                  <a:pt x="31764" y="28136"/>
                  <a:pt x="39819" y="23941"/>
                </a:cubicBezTo>
                <a:cubicBezTo>
                  <a:pt x="42494" y="22512"/>
                  <a:pt x="44135" y="19716"/>
                  <a:pt x="44014" y="16707"/>
                </a:cubicBezTo>
                <a:cubicBezTo>
                  <a:pt x="42281" y="10445"/>
                  <a:pt x="39910" y="5187"/>
                  <a:pt x="36779" y="1235"/>
                </a:cubicBezTo>
                <a:cubicBezTo>
                  <a:pt x="33894" y="426"/>
                  <a:pt x="30901" y="1"/>
                  <a:pt x="279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4"/>
          <p:cNvSpPr/>
          <p:nvPr/>
        </p:nvSpPr>
        <p:spPr>
          <a:xfrm>
            <a:off x="423883" y="3815991"/>
            <a:ext cx="129979" cy="66251"/>
          </a:xfrm>
          <a:custGeom>
            <a:avLst/>
            <a:gdLst/>
            <a:ahLst/>
            <a:cxnLst/>
            <a:rect l="l" t="t" r="r" b="b"/>
            <a:pathLst>
              <a:path w="7934" h="4044" extrusionOk="0">
                <a:moveTo>
                  <a:pt x="7721" y="2280"/>
                </a:moveTo>
                <a:cubicBezTo>
                  <a:pt x="7721" y="2280"/>
                  <a:pt x="5472" y="1"/>
                  <a:pt x="1581" y="1490"/>
                </a:cubicBezTo>
                <a:cubicBezTo>
                  <a:pt x="1125" y="1672"/>
                  <a:pt x="639" y="1976"/>
                  <a:pt x="335" y="2402"/>
                </a:cubicBezTo>
                <a:cubicBezTo>
                  <a:pt x="31" y="2767"/>
                  <a:pt x="1" y="3435"/>
                  <a:pt x="396" y="3739"/>
                </a:cubicBezTo>
                <a:cubicBezTo>
                  <a:pt x="852" y="4043"/>
                  <a:pt x="1399" y="3830"/>
                  <a:pt x="1824" y="3618"/>
                </a:cubicBezTo>
                <a:cubicBezTo>
                  <a:pt x="2372" y="3314"/>
                  <a:pt x="2919" y="3010"/>
                  <a:pt x="3527" y="2827"/>
                </a:cubicBezTo>
                <a:cubicBezTo>
                  <a:pt x="4864" y="2402"/>
                  <a:pt x="6262" y="2311"/>
                  <a:pt x="7630" y="2615"/>
                </a:cubicBezTo>
                <a:cubicBezTo>
                  <a:pt x="7812" y="2675"/>
                  <a:pt x="7934" y="2311"/>
                  <a:pt x="7721" y="228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4"/>
          <p:cNvSpPr/>
          <p:nvPr/>
        </p:nvSpPr>
        <p:spPr>
          <a:xfrm>
            <a:off x="783387" y="3725369"/>
            <a:ext cx="59272" cy="66251"/>
          </a:xfrm>
          <a:custGeom>
            <a:avLst/>
            <a:gdLst/>
            <a:ahLst/>
            <a:cxnLst/>
            <a:rect l="l" t="t" r="r" b="b"/>
            <a:pathLst>
              <a:path w="3618" h="4044" extrusionOk="0">
                <a:moveTo>
                  <a:pt x="2493" y="153"/>
                </a:moveTo>
                <a:cubicBezTo>
                  <a:pt x="1733" y="1"/>
                  <a:pt x="1003" y="365"/>
                  <a:pt x="578" y="973"/>
                </a:cubicBezTo>
                <a:cubicBezTo>
                  <a:pt x="0" y="1764"/>
                  <a:pt x="244" y="4043"/>
                  <a:pt x="244" y="4043"/>
                </a:cubicBezTo>
                <a:cubicBezTo>
                  <a:pt x="244" y="4013"/>
                  <a:pt x="274" y="3982"/>
                  <a:pt x="274" y="3922"/>
                </a:cubicBezTo>
                <a:cubicBezTo>
                  <a:pt x="304" y="3891"/>
                  <a:pt x="335" y="3861"/>
                  <a:pt x="335" y="3770"/>
                </a:cubicBezTo>
                <a:lnTo>
                  <a:pt x="335" y="3739"/>
                </a:lnTo>
                <a:cubicBezTo>
                  <a:pt x="517" y="3526"/>
                  <a:pt x="700" y="3283"/>
                  <a:pt x="912" y="3101"/>
                </a:cubicBezTo>
                <a:cubicBezTo>
                  <a:pt x="1216" y="2888"/>
                  <a:pt x="1551" y="2767"/>
                  <a:pt x="1946" y="2675"/>
                </a:cubicBezTo>
                <a:cubicBezTo>
                  <a:pt x="2584" y="2523"/>
                  <a:pt x="3344" y="2371"/>
                  <a:pt x="3496" y="1612"/>
                </a:cubicBezTo>
                <a:cubicBezTo>
                  <a:pt x="3618" y="973"/>
                  <a:pt x="3131" y="274"/>
                  <a:pt x="2493" y="1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4"/>
          <p:cNvSpPr/>
          <p:nvPr/>
        </p:nvSpPr>
        <p:spPr>
          <a:xfrm>
            <a:off x="379572" y="4454831"/>
            <a:ext cx="257959" cy="231567"/>
          </a:xfrm>
          <a:custGeom>
            <a:avLst/>
            <a:gdLst/>
            <a:ahLst/>
            <a:cxnLst/>
            <a:rect l="l" t="t" r="r" b="b"/>
            <a:pathLst>
              <a:path w="15746" h="14135" extrusionOk="0">
                <a:moveTo>
                  <a:pt x="7873" y="0"/>
                </a:moveTo>
                <a:cubicBezTo>
                  <a:pt x="3526" y="0"/>
                  <a:pt x="1" y="3161"/>
                  <a:pt x="1" y="7052"/>
                </a:cubicBezTo>
                <a:cubicBezTo>
                  <a:pt x="1" y="10943"/>
                  <a:pt x="3526" y="14134"/>
                  <a:pt x="7873" y="14134"/>
                </a:cubicBezTo>
                <a:cubicBezTo>
                  <a:pt x="12220" y="14134"/>
                  <a:pt x="15745" y="10943"/>
                  <a:pt x="15745" y="7052"/>
                </a:cubicBezTo>
                <a:cubicBezTo>
                  <a:pt x="15745" y="3161"/>
                  <a:pt x="12220" y="0"/>
                  <a:pt x="7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4"/>
          <p:cNvSpPr/>
          <p:nvPr/>
        </p:nvSpPr>
        <p:spPr>
          <a:xfrm>
            <a:off x="411941" y="4483712"/>
            <a:ext cx="193215" cy="173294"/>
          </a:xfrm>
          <a:custGeom>
            <a:avLst/>
            <a:gdLst/>
            <a:ahLst/>
            <a:cxnLst/>
            <a:rect l="l" t="t" r="r" b="b"/>
            <a:pathLst>
              <a:path w="11794" h="10578" extrusionOk="0">
                <a:moveTo>
                  <a:pt x="11794" y="5289"/>
                </a:moveTo>
                <a:cubicBezTo>
                  <a:pt x="11794" y="8207"/>
                  <a:pt x="9149" y="10578"/>
                  <a:pt x="5897" y="10578"/>
                </a:cubicBezTo>
                <a:cubicBezTo>
                  <a:pt x="2645" y="10578"/>
                  <a:pt x="0" y="8207"/>
                  <a:pt x="0" y="5289"/>
                </a:cubicBezTo>
                <a:cubicBezTo>
                  <a:pt x="0" y="2371"/>
                  <a:pt x="2645" y="0"/>
                  <a:pt x="5897" y="0"/>
                </a:cubicBezTo>
                <a:cubicBezTo>
                  <a:pt x="9149" y="0"/>
                  <a:pt x="11794" y="2371"/>
                  <a:pt x="11794" y="528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4"/>
          <p:cNvSpPr/>
          <p:nvPr/>
        </p:nvSpPr>
        <p:spPr>
          <a:xfrm>
            <a:off x="1109031" y="3792713"/>
            <a:ext cx="372489" cy="423651"/>
          </a:xfrm>
          <a:custGeom>
            <a:avLst/>
            <a:gdLst/>
            <a:ahLst/>
            <a:cxnLst/>
            <a:rect l="l" t="t" r="r" b="b"/>
            <a:pathLst>
              <a:path w="22737" h="25860" extrusionOk="0">
                <a:moveTo>
                  <a:pt x="11095" y="631"/>
                </a:moveTo>
                <a:lnTo>
                  <a:pt x="11095" y="8899"/>
                </a:lnTo>
                <a:lnTo>
                  <a:pt x="1034" y="4309"/>
                </a:lnTo>
                <a:lnTo>
                  <a:pt x="11095" y="631"/>
                </a:lnTo>
                <a:close/>
                <a:moveTo>
                  <a:pt x="11611" y="631"/>
                </a:moveTo>
                <a:lnTo>
                  <a:pt x="21703" y="4279"/>
                </a:lnTo>
                <a:lnTo>
                  <a:pt x="11611" y="8899"/>
                </a:lnTo>
                <a:lnTo>
                  <a:pt x="11611" y="631"/>
                </a:lnTo>
                <a:close/>
                <a:moveTo>
                  <a:pt x="22128" y="4704"/>
                </a:moveTo>
                <a:lnTo>
                  <a:pt x="22159" y="19385"/>
                </a:lnTo>
                <a:lnTo>
                  <a:pt x="11642" y="14431"/>
                </a:lnTo>
                <a:lnTo>
                  <a:pt x="11642" y="9507"/>
                </a:lnTo>
                <a:lnTo>
                  <a:pt x="11611" y="9507"/>
                </a:lnTo>
                <a:lnTo>
                  <a:pt x="22128" y="4704"/>
                </a:lnTo>
                <a:close/>
                <a:moveTo>
                  <a:pt x="578" y="4704"/>
                </a:moveTo>
                <a:lnTo>
                  <a:pt x="11064" y="9507"/>
                </a:lnTo>
                <a:lnTo>
                  <a:pt x="11064" y="14431"/>
                </a:lnTo>
                <a:lnTo>
                  <a:pt x="578" y="19416"/>
                </a:lnTo>
                <a:lnTo>
                  <a:pt x="578" y="4704"/>
                </a:lnTo>
                <a:close/>
                <a:moveTo>
                  <a:pt x="11095" y="15039"/>
                </a:moveTo>
                <a:lnTo>
                  <a:pt x="11095" y="25161"/>
                </a:lnTo>
                <a:lnTo>
                  <a:pt x="912" y="19902"/>
                </a:lnTo>
                <a:lnTo>
                  <a:pt x="11095" y="15039"/>
                </a:lnTo>
                <a:close/>
                <a:moveTo>
                  <a:pt x="11611" y="15039"/>
                </a:moveTo>
                <a:lnTo>
                  <a:pt x="21824" y="19841"/>
                </a:lnTo>
                <a:lnTo>
                  <a:pt x="11611" y="25161"/>
                </a:lnTo>
                <a:lnTo>
                  <a:pt x="11611" y="15039"/>
                </a:lnTo>
                <a:close/>
                <a:moveTo>
                  <a:pt x="11338" y="1"/>
                </a:moveTo>
                <a:cubicBezTo>
                  <a:pt x="11307" y="1"/>
                  <a:pt x="11277" y="8"/>
                  <a:pt x="11247" y="23"/>
                </a:cubicBezTo>
                <a:lnTo>
                  <a:pt x="183" y="4036"/>
                </a:lnTo>
                <a:lnTo>
                  <a:pt x="122" y="4036"/>
                </a:lnTo>
                <a:lnTo>
                  <a:pt x="61" y="4096"/>
                </a:lnTo>
                <a:lnTo>
                  <a:pt x="31" y="4127"/>
                </a:lnTo>
                <a:cubicBezTo>
                  <a:pt x="0" y="4157"/>
                  <a:pt x="0" y="4188"/>
                  <a:pt x="0" y="4248"/>
                </a:cubicBezTo>
                <a:lnTo>
                  <a:pt x="0" y="4279"/>
                </a:lnTo>
                <a:lnTo>
                  <a:pt x="0" y="19841"/>
                </a:lnTo>
                <a:cubicBezTo>
                  <a:pt x="0" y="19902"/>
                  <a:pt x="0" y="19933"/>
                  <a:pt x="31" y="19963"/>
                </a:cubicBezTo>
                <a:cubicBezTo>
                  <a:pt x="31" y="19993"/>
                  <a:pt x="61" y="19993"/>
                  <a:pt x="61" y="20054"/>
                </a:cubicBezTo>
                <a:lnTo>
                  <a:pt x="122" y="20084"/>
                </a:lnTo>
                <a:lnTo>
                  <a:pt x="11155" y="25829"/>
                </a:lnTo>
                <a:cubicBezTo>
                  <a:pt x="11216" y="25860"/>
                  <a:pt x="11247" y="25860"/>
                  <a:pt x="11277" y="25860"/>
                </a:cubicBezTo>
                <a:cubicBezTo>
                  <a:pt x="11307" y="25860"/>
                  <a:pt x="11368" y="25860"/>
                  <a:pt x="11399" y="25829"/>
                </a:cubicBezTo>
                <a:lnTo>
                  <a:pt x="22493" y="19993"/>
                </a:lnTo>
                <a:lnTo>
                  <a:pt x="22523" y="19963"/>
                </a:lnTo>
                <a:cubicBezTo>
                  <a:pt x="22554" y="19933"/>
                  <a:pt x="22554" y="19933"/>
                  <a:pt x="22554" y="19902"/>
                </a:cubicBezTo>
                <a:cubicBezTo>
                  <a:pt x="22736" y="19902"/>
                  <a:pt x="22736" y="19841"/>
                  <a:pt x="22736" y="19811"/>
                </a:cubicBezTo>
                <a:lnTo>
                  <a:pt x="22675" y="4279"/>
                </a:lnTo>
                <a:lnTo>
                  <a:pt x="22675" y="4248"/>
                </a:lnTo>
                <a:cubicBezTo>
                  <a:pt x="22675" y="4188"/>
                  <a:pt x="22675" y="4157"/>
                  <a:pt x="22645" y="4127"/>
                </a:cubicBezTo>
                <a:lnTo>
                  <a:pt x="22615" y="4096"/>
                </a:lnTo>
                <a:lnTo>
                  <a:pt x="22554" y="4036"/>
                </a:lnTo>
                <a:lnTo>
                  <a:pt x="22493" y="4036"/>
                </a:lnTo>
                <a:lnTo>
                  <a:pt x="11429" y="23"/>
                </a:lnTo>
                <a:cubicBezTo>
                  <a:pt x="11399" y="8"/>
                  <a:pt x="11368" y="1"/>
                  <a:pt x="113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775;p64">
            <a:extLst>
              <a:ext uri="{FF2B5EF4-FFF2-40B4-BE49-F238E27FC236}">
                <a16:creationId xmlns:a16="http://schemas.microsoft.com/office/drawing/2014/main" id="{3176004A-72E5-BD7A-800E-0AA802A99477}"/>
              </a:ext>
            </a:extLst>
          </p:cNvPr>
          <p:cNvSpPr txBox="1">
            <a:spLocks/>
          </p:cNvSpPr>
          <p:nvPr/>
        </p:nvSpPr>
        <p:spPr>
          <a:xfrm>
            <a:off x="1489317" y="2457175"/>
            <a:ext cx="6934683" cy="19188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ctr"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lgn="just"/>
            <a:r>
              <a:rPr lang="en-US" dirty="0"/>
              <a:t>Future Work:</a:t>
            </a:r>
          </a:p>
          <a:p>
            <a:pPr marL="285750" indent="-285750" algn="just">
              <a:buFont typeface="Arial" panose="020B0604020202020204" pitchFamily="34" charset="0"/>
              <a:buChar char="•"/>
            </a:pPr>
            <a:r>
              <a:rPr lang="en-US" dirty="0"/>
              <a:t>Dynamic Environments: Adapt the algorithm to handle moving obstacles and changing environments in real-time.</a:t>
            </a:r>
          </a:p>
          <a:p>
            <a:pPr marL="285750" indent="-285750" algn="just">
              <a:buFont typeface="Arial" panose="020B0604020202020204" pitchFamily="34" charset="0"/>
              <a:buChar char="•"/>
            </a:pPr>
            <a:r>
              <a:rPr lang="en-US" dirty="0"/>
              <a:t>Three-Dimensional Extension: Expand the methodology to 3D path planning for applications like drone navigation and robotic arms.</a:t>
            </a:r>
          </a:p>
          <a:p>
            <a:pPr marL="285750" indent="-285750" algn="just">
              <a:buFont typeface="Arial" panose="020B0604020202020204" pitchFamily="34" charset="0"/>
              <a:buChar char="•"/>
            </a:pPr>
            <a:r>
              <a:rPr lang="en-US" dirty="0"/>
              <a:t>Machine Learning Integration: Incorporate learning algorithms to improve heuristic estimations or predict dynamic changes in the environment.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47"/>
          <p:cNvSpPr txBox="1">
            <a:spLocks noGrp="1"/>
          </p:cNvSpPr>
          <p:nvPr>
            <p:ph type="title"/>
          </p:nvPr>
        </p:nvSpPr>
        <p:spPr>
          <a:xfrm>
            <a:off x="838650" y="1518450"/>
            <a:ext cx="4790728" cy="21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 You!</a:t>
            </a:r>
            <a:endParaRPr dirty="0"/>
          </a:p>
        </p:txBody>
      </p:sp>
      <p:grpSp>
        <p:nvGrpSpPr>
          <p:cNvPr id="826" name="Google Shape;826;p47"/>
          <p:cNvGrpSpPr/>
          <p:nvPr/>
        </p:nvGrpSpPr>
        <p:grpSpPr>
          <a:xfrm>
            <a:off x="5577299" y="769535"/>
            <a:ext cx="3338639" cy="3282989"/>
            <a:chOff x="5577299" y="769535"/>
            <a:chExt cx="3338639" cy="3282989"/>
          </a:xfrm>
        </p:grpSpPr>
        <p:grpSp>
          <p:nvGrpSpPr>
            <p:cNvPr id="827" name="Google Shape;827;p47"/>
            <p:cNvGrpSpPr/>
            <p:nvPr/>
          </p:nvGrpSpPr>
          <p:grpSpPr>
            <a:xfrm>
              <a:off x="5577299" y="1652817"/>
              <a:ext cx="3338639" cy="2399708"/>
              <a:chOff x="5577299" y="1652817"/>
              <a:chExt cx="3338639" cy="2399708"/>
            </a:xfrm>
          </p:grpSpPr>
          <p:sp>
            <p:nvSpPr>
              <p:cNvPr id="828" name="Google Shape;828;p47"/>
              <p:cNvSpPr/>
              <p:nvPr/>
            </p:nvSpPr>
            <p:spPr>
              <a:xfrm>
                <a:off x="5577299" y="3926350"/>
                <a:ext cx="3338639" cy="126175"/>
              </a:xfrm>
              <a:custGeom>
                <a:avLst/>
                <a:gdLst/>
                <a:ahLst/>
                <a:cxnLst/>
                <a:rect l="l" t="t" r="r" b="b"/>
                <a:pathLst>
                  <a:path w="48848" h="1987" extrusionOk="0">
                    <a:moveTo>
                      <a:pt x="48848" y="996"/>
                    </a:moveTo>
                    <a:cubicBezTo>
                      <a:pt x="48848" y="1543"/>
                      <a:pt x="37914" y="1986"/>
                      <a:pt x="24424" y="1986"/>
                    </a:cubicBezTo>
                    <a:cubicBezTo>
                      <a:pt x="10935" y="1986"/>
                      <a:pt x="1" y="1543"/>
                      <a:pt x="1" y="996"/>
                    </a:cubicBezTo>
                    <a:cubicBezTo>
                      <a:pt x="1" y="450"/>
                      <a:pt x="10935" y="1"/>
                      <a:pt x="24424" y="1"/>
                    </a:cubicBezTo>
                    <a:cubicBezTo>
                      <a:pt x="37914" y="1"/>
                      <a:pt x="48848" y="450"/>
                      <a:pt x="48848" y="996"/>
                    </a:cubicBezTo>
                    <a:close/>
                  </a:path>
                </a:pathLst>
              </a:custGeom>
              <a:solidFill>
                <a:srgbClr val="134F5C">
                  <a:alpha val="32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7"/>
              <p:cNvSpPr/>
              <p:nvPr/>
            </p:nvSpPr>
            <p:spPr>
              <a:xfrm>
                <a:off x="6228754" y="2129902"/>
                <a:ext cx="1911687" cy="1257580"/>
              </a:xfrm>
              <a:custGeom>
                <a:avLst/>
                <a:gdLst/>
                <a:ahLst/>
                <a:cxnLst/>
                <a:rect l="l" t="t" r="r" b="b"/>
                <a:pathLst>
                  <a:path w="32885" h="21633" extrusionOk="0">
                    <a:moveTo>
                      <a:pt x="32309" y="21633"/>
                    </a:moveTo>
                    <a:lnTo>
                      <a:pt x="576" y="21633"/>
                    </a:lnTo>
                    <a:cubicBezTo>
                      <a:pt x="260" y="21633"/>
                      <a:pt x="1" y="21374"/>
                      <a:pt x="1" y="21057"/>
                    </a:cubicBezTo>
                    <a:lnTo>
                      <a:pt x="1" y="576"/>
                    </a:lnTo>
                    <a:cubicBezTo>
                      <a:pt x="1" y="259"/>
                      <a:pt x="260" y="0"/>
                      <a:pt x="576" y="0"/>
                    </a:cubicBezTo>
                    <a:lnTo>
                      <a:pt x="32309" y="0"/>
                    </a:lnTo>
                    <a:cubicBezTo>
                      <a:pt x="32625" y="0"/>
                      <a:pt x="32884" y="259"/>
                      <a:pt x="32884" y="576"/>
                    </a:cubicBezTo>
                    <a:lnTo>
                      <a:pt x="32884" y="21057"/>
                    </a:lnTo>
                    <a:cubicBezTo>
                      <a:pt x="32884" y="21374"/>
                      <a:pt x="32625" y="21633"/>
                      <a:pt x="32309" y="21633"/>
                    </a:cubicBezTo>
                    <a:close/>
                  </a:path>
                </a:pathLst>
              </a:custGeom>
              <a:solidFill>
                <a:srgbClr val="C9C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7"/>
              <p:cNvSpPr/>
              <p:nvPr/>
            </p:nvSpPr>
            <p:spPr>
              <a:xfrm>
                <a:off x="6233463" y="2134553"/>
                <a:ext cx="1901921" cy="1247930"/>
              </a:xfrm>
              <a:custGeom>
                <a:avLst/>
                <a:gdLst/>
                <a:ahLst/>
                <a:cxnLst/>
                <a:rect l="l" t="t" r="r" b="b"/>
                <a:pathLst>
                  <a:path w="32717" h="21467" extrusionOk="0">
                    <a:moveTo>
                      <a:pt x="1" y="20937"/>
                    </a:moveTo>
                    <a:lnTo>
                      <a:pt x="1" y="525"/>
                    </a:lnTo>
                    <a:cubicBezTo>
                      <a:pt x="1" y="237"/>
                      <a:pt x="236" y="1"/>
                      <a:pt x="524" y="1"/>
                    </a:cubicBezTo>
                    <a:lnTo>
                      <a:pt x="32187" y="1"/>
                    </a:lnTo>
                    <a:cubicBezTo>
                      <a:pt x="32475" y="1"/>
                      <a:pt x="32717" y="237"/>
                      <a:pt x="32717" y="525"/>
                    </a:cubicBezTo>
                    <a:lnTo>
                      <a:pt x="32717" y="20937"/>
                    </a:lnTo>
                    <a:cubicBezTo>
                      <a:pt x="32717" y="21225"/>
                      <a:pt x="32475" y="21466"/>
                      <a:pt x="32187" y="21466"/>
                    </a:cubicBezTo>
                    <a:lnTo>
                      <a:pt x="524" y="21466"/>
                    </a:lnTo>
                    <a:cubicBezTo>
                      <a:pt x="231" y="21466"/>
                      <a:pt x="1" y="21225"/>
                      <a:pt x="1" y="209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7"/>
              <p:cNvSpPr/>
              <p:nvPr/>
            </p:nvSpPr>
            <p:spPr>
              <a:xfrm>
                <a:off x="6339203" y="2238608"/>
                <a:ext cx="1689796" cy="1052547"/>
              </a:xfrm>
              <a:custGeom>
                <a:avLst/>
                <a:gdLst/>
                <a:ahLst/>
                <a:cxnLst/>
                <a:rect l="l" t="t" r="r" b="b"/>
                <a:pathLst>
                  <a:path w="29068" h="18106" extrusionOk="0">
                    <a:moveTo>
                      <a:pt x="0" y="1"/>
                    </a:moveTo>
                    <a:lnTo>
                      <a:pt x="29068" y="1"/>
                    </a:lnTo>
                    <a:lnTo>
                      <a:pt x="29068" y="18105"/>
                    </a:lnTo>
                    <a:lnTo>
                      <a:pt x="0" y="1810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7"/>
              <p:cNvSpPr/>
              <p:nvPr/>
            </p:nvSpPr>
            <p:spPr>
              <a:xfrm>
                <a:off x="5966524" y="3910297"/>
                <a:ext cx="2435868" cy="92721"/>
              </a:xfrm>
              <a:custGeom>
                <a:avLst/>
                <a:gdLst/>
                <a:ahLst/>
                <a:cxnLst/>
                <a:rect l="l" t="t" r="r" b="b"/>
                <a:pathLst>
                  <a:path w="41902" h="1595" extrusionOk="0">
                    <a:moveTo>
                      <a:pt x="40888" y="1595"/>
                    </a:moveTo>
                    <a:lnTo>
                      <a:pt x="1007" y="1595"/>
                    </a:lnTo>
                    <a:cubicBezTo>
                      <a:pt x="581" y="1595"/>
                      <a:pt x="173" y="1169"/>
                      <a:pt x="92" y="634"/>
                    </a:cubicBezTo>
                    <a:lnTo>
                      <a:pt x="0" y="0"/>
                    </a:lnTo>
                    <a:lnTo>
                      <a:pt x="41901" y="0"/>
                    </a:lnTo>
                    <a:lnTo>
                      <a:pt x="41809" y="634"/>
                    </a:lnTo>
                    <a:cubicBezTo>
                      <a:pt x="41723" y="1169"/>
                      <a:pt x="41314" y="1595"/>
                      <a:pt x="40888" y="159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7"/>
              <p:cNvSpPr/>
              <p:nvPr/>
            </p:nvSpPr>
            <p:spPr>
              <a:xfrm>
                <a:off x="5956467" y="3385718"/>
                <a:ext cx="2455575" cy="537377"/>
              </a:xfrm>
              <a:custGeom>
                <a:avLst/>
                <a:gdLst/>
                <a:ahLst/>
                <a:cxnLst/>
                <a:rect l="l" t="t" r="r" b="b"/>
                <a:pathLst>
                  <a:path w="42241" h="9244" extrusionOk="0">
                    <a:moveTo>
                      <a:pt x="41487" y="9243"/>
                    </a:moveTo>
                    <a:lnTo>
                      <a:pt x="754" y="9243"/>
                    </a:lnTo>
                    <a:cubicBezTo>
                      <a:pt x="231" y="9243"/>
                      <a:pt x="1" y="9076"/>
                      <a:pt x="288" y="8581"/>
                    </a:cubicBezTo>
                    <a:lnTo>
                      <a:pt x="4489" y="317"/>
                    </a:lnTo>
                    <a:cubicBezTo>
                      <a:pt x="4604" y="116"/>
                      <a:pt x="4783" y="1"/>
                      <a:pt x="4984" y="1"/>
                    </a:cubicBezTo>
                    <a:lnTo>
                      <a:pt x="37263" y="1"/>
                    </a:lnTo>
                    <a:cubicBezTo>
                      <a:pt x="37464" y="1"/>
                      <a:pt x="37643" y="116"/>
                      <a:pt x="37758" y="317"/>
                    </a:cubicBezTo>
                    <a:lnTo>
                      <a:pt x="41959" y="8576"/>
                    </a:lnTo>
                    <a:cubicBezTo>
                      <a:pt x="42241" y="9076"/>
                      <a:pt x="42011" y="9243"/>
                      <a:pt x="41487" y="92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7"/>
              <p:cNvSpPr/>
              <p:nvPr/>
            </p:nvSpPr>
            <p:spPr>
              <a:xfrm>
                <a:off x="6169228" y="3416876"/>
                <a:ext cx="2030045" cy="256946"/>
              </a:xfrm>
              <a:custGeom>
                <a:avLst/>
                <a:gdLst/>
                <a:ahLst/>
                <a:cxnLst/>
                <a:rect l="l" t="t" r="r" b="b"/>
                <a:pathLst>
                  <a:path w="34921" h="4420" extrusionOk="0">
                    <a:moveTo>
                      <a:pt x="34432" y="4420"/>
                    </a:moveTo>
                    <a:lnTo>
                      <a:pt x="490" y="4420"/>
                    </a:lnTo>
                    <a:cubicBezTo>
                      <a:pt x="196" y="4420"/>
                      <a:pt x="1" y="4328"/>
                      <a:pt x="58" y="4218"/>
                    </a:cubicBezTo>
                    <a:lnTo>
                      <a:pt x="2032" y="161"/>
                    </a:lnTo>
                    <a:cubicBezTo>
                      <a:pt x="2072" y="75"/>
                      <a:pt x="2320" y="0"/>
                      <a:pt x="2579" y="0"/>
                    </a:cubicBezTo>
                    <a:lnTo>
                      <a:pt x="32366" y="0"/>
                    </a:lnTo>
                    <a:cubicBezTo>
                      <a:pt x="32625" y="0"/>
                      <a:pt x="32866" y="75"/>
                      <a:pt x="32912" y="161"/>
                    </a:cubicBezTo>
                    <a:lnTo>
                      <a:pt x="34881" y="4218"/>
                    </a:lnTo>
                    <a:cubicBezTo>
                      <a:pt x="34921" y="4328"/>
                      <a:pt x="34725" y="4420"/>
                      <a:pt x="34432" y="442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5" name="Google Shape;835;p47"/>
              <p:cNvGrpSpPr/>
              <p:nvPr/>
            </p:nvGrpSpPr>
            <p:grpSpPr>
              <a:xfrm>
                <a:off x="6239159" y="3429258"/>
                <a:ext cx="1890236" cy="221485"/>
                <a:chOff x="6239159" y="3429258"/>
                <a:chExt cx="1890236" cy="221485"/>
              </a:xfrm>
            </p:grpSpPr>
            <p:sp>
              <p:nvSpPr>
                <p:cNvPr id="836" name="Google Shape;836;p47"/>
                <p:cNvSpPr/>
                <p:nvPr/>
              </p:nvSpPr>
              <p:spPr>
                <a:xfrm>
                  <a:off x="6239508" y="3431932"/>
                  <a:ext cx="1888841" cy="218811"/>
                </a:xfrm>
                <a:custGeom>
                  <a:avLst/>
                  <a:gdLst/>
                  <a:ahLst/>
                  <a:cxnLst/>
                  <a:rect l="l" t="t" r="r" b="b"/>
                  <a:pathLst>
                    <a:path w="32492" h="3764" extrusionOk="0">
                      <a:moveTo>
                        <a:pt x="2860" y="248"/>
                      </a:moveTo>
                      <a:lnTo>
                        <a:pt x="1801" y="248"/>
                      </a:lnTo>
                      <a:cubicBezTo>
                        <a:pt x="1681" y="248"/>
                        <a:pt x="1600" y="213"/>
                        <a:pt x="1611" y="173"/>
                      </a:cubicBezTo>
                      <a:lnTo>
                        <a:pt x="1658" y="81"/>
                      </a:lnTo>
                      <a:cubicBezTo>
                        <a:pt x="1681" y="40"/>
                        <a:pt x="1784" y="12"/>
                        <a:pt x="1911" y="12"/>
                      </a:cubicBezTo>
                      <a:lnTo>
                        <a:pt x="2958" y="12"/>
                      </a:lnTo>
                      <a:cubicBezTo>
                        <a:pt x="3079" y="12"/>
                        <a:pt x="3160" y="46"/>
                        <a:pt x="3148" y="81"/>
                      </a:cubicBezTo>
                      <a:lnTo>
                        <a:pt x="3102" y="173"/>
                      </a:lnTo>
                      <a:cubicBezTo>
                        <a:pt x="3085" y="213"/>
                        <a:pt x="2981" y="248"/>
                        <a:pt x="2860" y="248"/>
                      </a:cubicBezTo>
                      <a:close/>
                      <a:moveTo>
                        <a:pt x="5087" y="0"/>
                      </a:moveTo>
                      <a:lnTo>
                        <a:pt x="4040" y="0"/>
                      </a:lnTo>
                      <a:cubicBezTo>
                        <a:pt x="3913" y="0"/>
                        <a:pt x="3810" y="40"/>
                        <a:pt x="3793" y="75"/>
                      </a:cubicBezTo>
                      <a:lnTo>
                        <a:pt x="3758" y="167"/>
                      </a:lnTo>
                      <a:cubicBezTo>
                        <a:pt x="3741" y="213"/>
                        <a:pt x="3827" y="242"/>
                        <a:pt x="3942" y="242"/>
                      </a:cubicBezTo>
                      <a:lnTo>
                        <a:pt x="5001" y="242"/>
                      </a:lnTo>
                      <a:cubicBezTo>
                        <a:pt x="5122" y="242"/>
                        <a:pt x="5231" y="202"/>
                        <a:pt x="5243" y="167"/>
                      </a:cubicBezTo>
                      <a:lnTo>
                        <a:pt x="5283" y="75"/>
                      </a:lnTo>
                      <a:cubicBezTo>
                        <a:pt x="5289" y="29"/>
                        <a:pt x="5202" y="0"/>
                        <a:pt x="5087" y="0"/>
                      </a:cubicBezTo>
                      <a:close/>
                      <a:moveTo>
                        <a:pt x="7211" y="0"/>
                      </a:moveTo>
                      <a:lnTo>
                        <a:pt x="6169" y="0"/>
                      </a:lnTo>
                      <a:cubicBezTo>
                        <a:pt x="6043" y="0"/>
                        <a:pt x="5945" y="40"/>
                        <a:pt x="5928" y="75"/>
                      </a:cubicBezTo>
                      <a:lnTo>
                        <a:pt x="5899" y="167"/>
                      </a:lnTo>
                      <a:cubicBezTo>
                        <a:pt x="5887" y="213"/>
                        <a:pt x="5974" y="242"/>
                        <a:pt x="6094" y="242"/>
                      </a:cubicBezTo>
                      <a:lnTo>
                        <a:pt x="7153" y="242"/>
                      </a:lnTo>
                      <a:cubicBezTo>
                        <a:pt x="7274" y="242"/>
                        <a:pt x="7372" y="202"/>
                        <a:pt x="7389" y="167"/>
                      </a:cubicBezTo>
                      <a:lnTo>
                        <a:pt x="7418" y="75"/>
                      </a:lnTo>
                      <a:cubicBezTo>
                        <a:pt x="7418" y="29"/>
                        <a:pt x="7332" y="0"/>
                        <a:pt x="7211" y="0"/>
                      </a:cubicBezTo>
                      <a:close/>
                      <a:moveTo>
                        <a:pt x="9340" y="0"/>
                      </a:moveTo>
                      <a:lnTo>
                        <a:pt x="8287" y="0"/>
                      </a:lnTo>
                      <a:cubicBezTo>
                        <a:pt x="8166" y="0"/>
                        <a:pt x="8068" y="40"/>
                        <a:pt x="8051" y="75"/>
                      </a:cubicBezTo>
                      <a:lnTo>
                        <a:pt x="8028" y="167"/>
                      </a:lnTo>
                      <a:cubicBezTo>
                        <a:pt x="8022" y="213"/>
                        <a:pt x="8109" y="242"/>
                        <a:pt x="8230" y="242"/>
                      </a:cubicBezTo>
                      <a:lnTo>
                        <a:pt x="9288" y="242"/>
                      </a:lnTo>
                      <a:cubicBezTo>
                        <a:pt x="9409" y="242"/>
                        <a:pt x="9513" y="202"/>
                        <a:pt x="9519" y="167"/>
                      </a:cubicBezTo>
                      <a:lnTo>
                        <a:pt x="9542" y="75"/>
                      </a:lnTo>
                      <a:cubicBezTo>
                        <a:pt x="9547" y="29"/>
                        <a:pt x="9455" y="0"/>
                        <a:pt x="9340" y="0"/>
                      </a:cubicBezTo>
                      <a:close/>
                      <a:moveTo>
                        <a:pt x="11464" y="0"/>
                      </a:moveTo>
                      <a:lnTo>
                        <a:pt x="10411" y="0"/>
                      </a:lnTo>
                      <a:cubicBezTo>
                        <a:pt x="10290" y="0"/>
                        <a:pt x="10186" y="40"/>
                        <a:pt x="10180" y="75"/>
                      </a:cubicBezTo>
                      <a:lnTo>
                        <a:pt x="10157" y="167"/>
                      </a:lnTo>
                      <a:cubicBezTo>
                        <a:pt x="10152" y="213"/>
                        <a:pt x="10244" y="242"/>
                        <a:pt x="10359" y="242"/>
                      </a:cubicBezTo>
                      <a:lnTo>
                        <a:pt x="11418" y="242"/>
                      </a:lnTo>
                      <a:cubicBezTo>
                        <a:pt x="11539" y="242"/>
                        <a:pt x="11642" y="202"/>
                        <a:pt x="11648" y="167"/>
                      </a:cubicBezTo>
                      <a:lnTo>
                        <a:pt x="11659" y="75"/>
                      </a:lnTo>
                      <a:cubicBezTo>
                        <a:pt x="11677" y="29"/>
                        <a:pt x="11585" y="0"/>
                        <a:pt x="11464" y="0"/>
                      </a:cubicBezTo>
                      <a:close/>
                      <a:moveTo>
                        <a:pt x="13587" y="0"/>
                      </a:moveTo>
                      <a:lnTo>
                        <a:pt x="12540" y="0"/>
                      </a:lnTo>
                      <a:cubicBezTo>
                        <a:pt x="12419" y="0"/>
                        <a:pt x="12315" y="40"/>
                        <a:pt x="12315" y="75"/>
                      </a:cubicBezTo>
                      <a:lnTo>
                        <a:pt x="12304" y="167"/>
                      </a:lnTo>
                      <a:cubicBezTo>
                        <a:pt x="12298" y="213"/>
                        <a:pt x="12390" y="242"/>
                        <a:pt x="12511" y="242"/>
                      </a:cubicBezTo>
                      <a:lnTo>
                        <a:pt x="13570" y="242"/>
                      </a:lnTo>
                      <a:cubicBezTo>
                        <a:pt x="13691" y="242"/>
                        <a:pt x="13794" y="202"/>
                        <a:pt x="13794" y="167"/>
                      </a:cubicBezTo>
                      <a:lnTo>
                        <a:pt x="13800" y="75"/>
                      </a:lnTo>
                      <a:cubicBezTo>
                        <a:pt x="13800" y="29"/>
                        <a:pt x="13708" y="0"/>
                        <a:pt x="13587" y="0"/>
                      </a:cubicBezTo>
                      <a:close/>
                      <a:moveTo>
                        <a:pt x="15711" y="0"/>
                      </a:moveTo>
                      <a:lnTo>
                        <a:pt x="14663" y="0"/>
                      </a:lnTo>
                      <a:cubicBezTo>
                        <a:pt x="14543" y="0"/>
                        <a:pt x="14445" y="40"/>
                        <a:pt x="14439" y="75"/>
                      </a:cubicBezTo>
                      <a:lnTo>
                        <a:pt x="14433" y="167"/>
                      </a:lnTo>
                      <a:cubicBezTo>
                        <a:pt x="14433" y="213"/>
                        <a:pt x="14525" y="242"/>
                        <a:pt x="14646" y="242"/>
                      </a:cubicBezTo>
                      <a:lnTo>
                        <a:pt x="15705" y="242"/>
                      </a:lnTo>
                      <a:cubicBezTo>
                        <a:pt x="15826" y="242"/>
                        <a:pt x="15924" y="202"/>
                        <a:pt x="15924" y="167"/>
                      </a:cubicBezTo>
                      <a:lnTo>
                        <a:pt x="15924" y="75"/>
                      </a:lnTo>
                      <a:cubicBezTo>
                        <a:pt x="15929" y="29"/>
                        <a:pt x="15837" y="0"/>
                        <a:pt x="15711" y="0"/>
                      </a:cubicBezTo>
                      <a:close/>
                      <a:moveTo>
                        <a:pt x="17834" y="0"/>
                      </a:moveTo>
                      <a:lnTo>
                        <a:pt x="16787" y="0"/>
                      </a:lnTo>
                      <a:cubicBezTo>
                        <a:pt x="16660" y="0"/>
                        <a:pt x="16568" y="40"/>
                        <a:pt x="16568" y="75"/>
                      </a:cubicBezTo>
                      <a:lnTo>
                        <a:pt x="16568" y="167"/>
                      </a:lnTo>
                      <a:cubicBezTo>
                        <a:pt x="16568" y="213"/>
                        <a:pt x="16672" y="242"/>
                        <a:pt x="16787" y="242"/>
                      </a:cubicBezTo>
                      <a:lnTo>
                        <a:pt x="17840" y="242"/>
                      </a:lnTo>
                      <a:cubicBezTo>
                        <a:pt x="17961" y="242"/>
                        <a:pt x="18059" y="202"/>
                        <a:pt x="18059" y="167"/>
                      </a:cubicBezTo>
                      <a:lnTo>
                        <a:pt x="18047" y="75"/>
                      </a:lnTo>
                      <a:cubicBezTo>
                        <a:pt x="18059" y="29"/>
                        <a:pt x="17955" y="0"/>
                        <a:pt x="17834" y="0"/>
                      </a:cubicBezTo>
                      <a:close/>
                      <a:moveTo>
                        <a:pt x="19964" y="0"/>
                      </a:moveTo>
                      <a:lnTo>
                        <a:pt x="18916" y="0"/>
                      </a:lnTo>
                      <a:cubicBezTo>
                        <a:pt x="18790" y="0"/>
                        <a:pt x="18698" y="40"/>
                        <a:pt x="18703" y="75"/>
                      </a:cubicBezTo>
                      <a:lnTo>
                        <a:pt x="18715" y="167"/>
                      </a:lnTo>
                      <a:cubicBezTo>
                        <a:pt x="18715" y="213"/>
                        <a:pt x="18813" y="242"/>
                        <a:pt x="18933" y="242"/>
                      </a:cubicBezTo>
                      <a:lnTo>
                        <a:pt x="19992" y="242"/>
                      </a:lnTo>
                      <a:cubicBezTo>
                        <a:pt x="20113" y="242"/>
                        <a:pt x="20211" y="202"/>
                        <a:pt x="20200" y="167"/>
                      </a:cubicBezTo>
                      <a:lnTo>
                        <a:pt x="20188" y="75"/>
                      </a:lnTo>
                      <a:cubicBezTo>
                        <a:pt x="20182" y="29"/>
                        <a:pt x="20079" y="0"/>
                        <a:pt x="19964" y="0"/>
                      </a:cubicBezTo>
                      <a:close/>
                      <a:moveTo>
                        <a:pt x="22087" y="0"/>
                      </a:moveTo>
                      <a:lnTo>
                        <a:pt x="21034" y="0"/>
                      </a:lnTo>
                      <a:cubicBezTo>
                        <a:pt x="20913" y="0"/>
                        <a:pt x="20827" y="40"/>
                        <a:pt x="20827" y="75"/>
                      </a:cubicBezTo>
                      <a:lnTo>
                        <a:pt x="20844" y="167"/>
                      </a:lnTo>
                      <a:cubicBezTo>
                        <a:pt x="20850" y="213"/>
                        <a:pt x="20948" y="242"/>
                        <a:pt x="21074" y="242"/>
                      </a:cubicBezTo>
                      <a:lnTo>
                        <a:pt x="22127" y="242"/>
                      </a:lnTo>
                      <a:cubicBezTo>
                        <a:pt x="22248" y="242"/>
                        <a:pt x="22340" y="202"/>
                        <a:pt x="22329" y="167"/>
                      </a:cubicBezTo>
                      <a:lnTo>
                        <a:pt x="22306" y="75"/>
                      </a:lnTo>
                      <a:cubicBezTo>
                        <a:pt x="22312" y="29"/>
                        <a:pt x="22208" y="0"/>
                        <a:pt x="22087" y="0"/>
                      </a:cubicBezTo>
                      <a:close/>
                      <a:moveTo>
                        <a:pt x="24216" y="0"/>
                      </a:moveTo>
                      <a:lnTo>
                        <a:pt x="23163" y="0"/>
                      </a:lnTo>
                      <a:cubicBezTo>
                        <a:pt x="23042" y="0"/>
                        <a:pt x="22956" y="40"/>
                        <a:pt x="22962" y="75"/>
                      </a:cubicBezTo>
                      <a:lnTo>
                        <a:pt x="22985" y="167"/>
                      </a:lnTo>
                      <a:cubicBezTo>
                        <a:pt x="22991" y="213"/>
                        <a:pt x="23100" y="242"/>
                        <a:pt x="23215" y="242"/>
                      </a:cubicBezTo>
                      <a:lnTo>
                        <a:pt x="24274" y="242"/>
                      </a:lnTo>
                      <a:cubicBezTo>
                        <a:pt x="24395" y="242"/>
                        <a:pt x="24481" y="202"/>
                        <a:pt x="24475" y="167"/>
                      </a:cubicBezTo>
                      <a:lnTo>
                        <a:pt x="24452" y="75"/>
                      </a:lnTo>
                      <a:cubicBezTo>
                        <a:pt x="24441" y="29"/>
                        <a:pt x="24332" y="0"/>
                        <a:pt x="24216" y="0"/>
                      </a:cubicBezTo>
                      <a:close/>
                      <a:moveTo>
                        <a:pt x="26340" y="0"/>
                      </a:moveTo>
                      <a:lnTo>
                        <a:pt x="25287" y="0"/>
                      </a:lnTo>
                      <a:cubicBezTo>
                        <a:pt x="25166" y="0"/>
                        <a:pt x="25080" y="40"/>
                        <a:pt x="25091" y="75"/>
                      </a:cubicBezTo>
                      <a:lnTo>
                        <a:pt x="25120" y="167"/>
                      </a:lnTo>
                      <a:cubicBezTo>
                        <a:pt x="25137" y="213"/>
                        <a:pt x="25235" y="242"/>
                        <a:pt x="25362" y="242"/>
                      </a:cubicBezTo>
                      <a:lnTo>
                        <a:pt x="26415" y="242"/>
                      </a:lnTo>
                      <a:cubicBezTo>
                        <a:pt x="26541" y="242"/>
                        <a:pt x="26628" y="202"/>
                        <a:pt x="26610" y="167"/>
                      </a:cubicBezTo>
                      <a:lnTo>
                        <a:pt x="26582" y="75"/>
                      </a:lnTo>
                      <a:cubicBezTo>
                        <a:pt x="26570" y="29"/>
                        <a:pt x="26461" y="0"/>
                        <a:pt x="26340" y="0"/>
                      </a:cubicBezTo>
                      <a:close/>
                      <a:moveTo>
                        <a:pt x="28469" y="0"/>
                      </a:moveTo>
                      <a:lnTo>
                        <a:pt x="27416" y="0"/>
                      </a:lnTo>
                      <a:cubicBezTo>
                        <a:pt x="27295" y="0"/>
                        <a:pt x="27215" y="40"/>
                        <a:pt x="27220" y="75"/>
                      </a:cubicBezTo>
                      <a:lnTo>
                        <a:pt x="27261" y="167"/>
                      </a:lnTo>
                      <a:cubicBezTo>
                        <a:pt x="27272" y="213"/>
                        <a:pt x="27382" y="242"/>
                        <a:pt x="27502" y="242"/>
                      </a:cubicBezTo>
                      <a:lnTo>
                        <a:pt x="28561" y="242"/>
                      </a:lnTo>
                      <a:cubicBezTo>
                        <a:pt x="28682" y="242"/>
                        <a:pt x="28763" y="202"/>
                        <a:pt x="28745" y="167"/>
                      </a:cubicBezTo>
                      <a:lnTo>
                        <a:pt x="28711" y="75"/>
                      </a:lnTo>
                      <a:cubicBezTo>
                        <a:pt x="28688" y="29"/>
                        <a:pt x="28584" y="0"/>
                        <a:pt x="28469" y="0"/>
                      </a:cubicBezTo>
                      <a:close/>
                      <a:moveTo>
                        <a:pt x="30587" y="0"/>
                      </a:moveTo>
                      <a:lnTo>
                        <a:pt x="29540" y="0"/>
                      </a:lnTo>
                      <a:cubicBezTo>
                        <a:pt x="29419" y="0"/>
                        <a:pt x="29338" y="40"/>
                        <a:pt x="29350" y="75"/>
                      </a:cubicBezTo>
                      <a:lnTo>
                        <a:pt x="29396" y="167"/>
                      </a:lnTo>
                      <a:cubicBezTo>
                        <a:pt x="29407" y="213"/>
                        <a:pt x="29522" y="242"/>
                        <a:pt x="29637" y="242"/>
                      </a:cubicBezTo>
                      <a:lnTo>
                        <a:pt x="30696" y="242"/>
                      </a:lnTo>
                      <a:cubicBezTo>
                        <a:pt x="30817" y="242"/>
                        <a:pt x="30898" y="202"/>
                        <a:pt x="30886" y="167"/>
                      </a:cubicBezTo>
                      <a:lnTo>
                        <a:pt x="30840" y="75"/>
                      </a:lnTo>
                      <a:cubicBezTo>
                        <a:pt x="30817" y="29"/>
                        <a:pt x="30714" y="0"/>
                        <a:pt x="30587" y="0"/>
                      </a:cubicBezTo>
                      <a:close/>
                      <a:moveTo>
                        <a:pt x="2751" y="391"/>
                      </a:moveTo>
                      <a:lnTo>
                        <a:pt x="1744" y="391"/>
                      </a:lnTo>
                      <a:cubicBezTo>
                        <a:pt x="1623" y="391"/>
                        <a:pt x="1514" y="426"/>
                        <a:pt x="1491" y="460"/>
                      </a:cubicBezTo>
                      <a:lnTo>
                        <a:pt x="1335" y="817"/>
                      </a:lnTo>
                      <a:cubicBezTo>
                        <a:pt x="1312" y="858"/>
                        <a:pt x="1399" y="892"/>
                        <a:pt x="1519" y="892"/>
                      </a:cubicBezTo>
                      <a:lnTo>
                        <a:pt x="2550" y="892"/>
                      </a:lnTo>
                      <a:cubicBezTo>
                        <a:pt x="2670" y="892"/>
                        <a:pt x="2785" y="858"/>
                        <a:pt x="2803" y="817"/>
                      </a:cubicBezTo>
                      <a:lnTo>
                        <a:pt x="2947" y="460"/>
                      </a:lnTo>
                      <a:cubicBezTo>
                        <a:pt x="2952" y="420"/>
                        <a:pt x="2872" y="391"/>
                        <a:pt x="2751" y="391"/>
                      </a:cubicBezTo>
                      <a:close/>
                      <a:moveTo>
                        <a:pt x="4828" y="391"/>
                      </a:moveTo>
                      <a:lnTo>
                        <a:pt x="3821" y="391"/>
                      </a:lnTo>
                      <a:cubicBezTo>
                        <a:pt x="3700" y="391"/>
                        <a:pt x="3591" y="426"/>
                        <a:pt x="3580" y="460"/>
                      </a:cubicBezTo>
                      <a:lnTo>
                        <a:pt x="3442" y="817"/>
                      </a:lnTo>
                      <a:cubicBezTo>
                        <a:pt x="3424" y="858"/>
                        <a:pt x="3511" y="892"/>
                        <a:pt x="3631" y="892"/>
                      </a:cubicBezTo>
                      <a:lnTo>
                        <a:pt x="4662" y="892"/>
                      </a:lnTo>
                      <a:cubicBezTo>
                        <a:pt x="4782" y="892"/>
                        <a:pt x="4892" y="858"/>
                        <a:pt x="4915" y="817"/>
                      </a:cubicBezTo>
                      <a:lnTo>
                        <a:pt x="5036" y="460"/>
                      </a:lnTo>
                      <a:cubicBezTo>
                        <a:pt x="5036" y="420"/>
                        <a:pt x="4949" y="391"/>
                        <a:pt x="4828" y="391"/>
                      </a:cubicBezTo>
                      <a:close/>
                      <a:moveTo>
                        <a:pt x="6906" y="391"/>
                      </a:moveTo>
                      <a:lnTo>
                        <a:pt x="5899" y="391"/>
                      </a:lnTo>
                      <a:cubicBezTo>
                        <a:pt x="5778" y="391"/>
                        <a:pt x="5669" y="426"/>
                        <a:pt x="5657" y="460"/>
                      </a:cubicBezTo>
                      <a:lnTo>
                        <a:pt x="5542" y="817"/>
                      </a:lnTo>
                      <a:cubicBezTo>
                        <a:pt x="5525" y="858"/>
                        <a:pt x="5611" y="892"/>
                        <a:pt x="5738" y="892"/>
                      </a:cubicBezTo>
                      <a:lnTo>
                        <a:pt x="6762" y="892"/>
                      </a:lnTo>
                      <a:cubicBezTo>
                        <a:pt x="6889" y="892"/>
                        <a:pt x="6992" y="858"/>
                        <a:pt x="7009" y="817"/>
                      </a:cubicBezTo>
                      <a:lnTo>
                        <a:pt x="7107" y="460"/>
                      </a:lnTo>
                      <a:cubicBezTo>
                        <a:pt x="7113" y="420"/>
                        <a:pt x="7021" y="391"/>
                        <a:pt x="6906" y="391"/>
                      </a:cubicBezTo>
                      <a:close/>
                      <a:moveTo>
                        <a:pt x="8978" y="391"/>
                      </a:moveTo>
                      <a:lnTo>
                        <a:pt x="7971" y="391"/>
                      </a:lnTo>
                      <a:cubicBezTo>
                        <a:pt x="7850" y="391"/>
                        <a:pt x="7740" y="426"/>
                        <a:pt x="7735" y="460"/>
                      </a:cubicBezTo>
                      <a:lnTo>
                        <a:pt x="7643" y="817"/>
                      </a:lnTo>
                      <a:cubicBezTo>
                        <a:pt x="7625" y="858"/>
                        <a:pt x="7717" y="892"/>
                        <a:pt x="7844" y="892"/>
                      </a:cubicBezTo>
                      <a:lnTo>
                        <a:pt x="8874" y="892"/>
                      </a:lnTo>
                      <a:cubicBezTo>
                        <a:pt x="8995" y="892"/>
                        <a:pt x="9098" y="858"/>
                        <a:pt x="9110" y="817"/>
                      </a:cubicBezTo>
                      <a:lnTo>
                        <a:pt x="9191" y="460"/>
                      </a:lnTo>
                      <a:cubicBezTo>
                        <a:pt x="9196" y="420"/>
                        <a:pt x="9104" y="391"/>
                        <a:pt x="8978" y="391"/>
                      </a:cubicBezTo>
                      <a:close/>
                      <a:moveTo>
                        <a:pt x="11061" y="391"/>
                      </a:moveTo>
                      <a:lnTo>
                        <a:pt x="10054" y="391"/>
                      </a:lnTo>
                      <a:cubicBezTo>
                        <a:pt x="9927" y="391"/>
                        <a:pt x="9829" y="426"/>
                        <a:pt x="9824" y="460"/>
                      </a:cubicBezTo>
                      <a:lnTo>
                        <a:pt x="9749" y="817"/>
                      </a:lnTo>
                      <a:cubicBezTo>
                        <a:pt x="9743" y="858"/>
                        <a:pt x="9835" y="892"/>
                        <a:pt x="9956" y="892"/>
                      </a:cubicBezTo>
                      <a:lnTo>
                        <a:pt x="10986" y="892"/>
                      </a:lnTo>
                      <a:cubicBezTo>
                        <a:pt x="11107" y="892"/>
                        <a:pt x="11216" y="858"/>
                        <a:pt x="11216" y="817"/>
                      </a:cubicBezTo>
                      <a:lnTo>
                        <a:pt x="11274" y="460"/>
                      </a:lnTo>
                      <a:cubicBezTo>
                        <a:pt x="11274" y="420"/>
                        <a:pt x="11182" y="391"/>
                        <a:pt x="11061" y="391"/>
                      </a:cubicBezTo>
                      <a:close/>
                      <a:moveTo>
                        <a:pt x="13138" y="391"/>
                      </a:moveTo>
                      <a:lnTo>
                        <a:pt x="12131" y="391"/>
                      </a:lnTo>
                      <a:cubicBezTo>
                        <a:pt x="12010" y="391"/>
                        <a:pt x="11907" y="426"/>
                        <a:pt x="11901" y="460"/>
                      </a:cubicBezTo>
                      <a:lnTo>
                        <a:pt x="11849" y="817"/>
                      </a:lnTo>
                      <a:cubicBezTo>
                        <a:pt x="11844" y="858"/>
                        <a:pt x="11936" y="892"/>
                        <a:pt x="12056" y="892"/>
                      </a:cubicBezTo>
                      <a:lnTo>
                        <a:pt x="13087" y="892"/>
                      </a:lnTo>
                      <a:cubicBezTo>
                        <a:pt x="13207" y="892"/>
                        <a:pt x="13311" y="858"/>
                        <a:pt x="13317" y="817"/>
                      </a:cubicBezTo>
                      <a:lnTo>
                        <a:pt x="13346" y="460"/>
                      </a:lnTo>
                      <a:cubicBezTo>
                        <a:pt x="13351" y="420"/>
                        <a:pt x="13259" y="391"/>
                        <a:pt x="13138" y="391"/>
                      </a:cubicBezTo>
                      <a:close/>
                      <a:moveTo>
                        <a:pt x="15216" y="391"/>
                      </a:moveTo>
                      <a:lnTo>
                        <a:pt x="14209" y="391"/>
                      </a:lnTo>
                      <a:cubicBezTo>
                        <a:pt x="14088" y="391"/>
                        <a:pt x="13984" y="426"/>
                        <a:pt x="13984" y="460"/>
                      </a:cubicBezTo>
                      <a:lnTo>
                        <a:pt x="13967" y="817"/>
                      </a:lnTo>
                      <a:cubicBezTo>
                        <a:pt x="13967" y="858"/>
                        <a:pt x="14059" y="892"/>
                        <a:pt x="14180" y="892"/>
                      </a:cubicBezTo>
                      <a:lnTo>
                        <a:pt x="15210" y="892"/>
                      </a:lnTo>
                      <a:cubicBezTo>
                        <a:pt x="15331" y="892"/>
                        <a:pt x="15435" y="858"/>
                        <a:pt x="15435" y="817"/>
                      </a:cubicBezTo>
                      <a:lnTo>
                        <a:pt x="15440" y="460"/>
                      </a:lnTo>
                      <a:cubicBezTo>
                        <a:pt x="15435" y="420"/>
                        <a:pt x="15337" y="391"/>
                        <a:pt x="15216" y="391"/>
                      </a:cubicBezTo>
                      <a:close/>
                      <a:moveTo>
                        <a:pt x="17293" y="391"/>
                      </a:moveTo>
                      <a:lnTo>
                        <a:pt x="16286" y="391"/>
                      </a:lnTo>
                      <a:cubicBezTo>
                        <a:pt x="16165" y="391"/>
                        <a:pt x="16073" y="426"/>
                        <a:pt x="16073" y="460"/>
                      </a:cubicBezTo>
                      <a:lnTo>
                        <a:pt x="16073" y="817"/>
                      </a:lnTo>
                      <a:cubicBezTo>
                        <a:pt x="16073" y="858"/>
                        <a:pt x="16171" y="892"/>
                        <a:pt x="16292" y="892"/>
                      </a:cubicBezTo>
                      <a:lnTo>
                        <a:pt x="17322" y="892"/>
                      </a:lnTo>
                      <a:cubicBezTo>
                        <a:pt x="17443" y="892"/>
                        <a:pt x="17547" y="858"/>
                        <a:pt x="17541" y="817"/>
                      </a:cubicBezTo>
                      <a:lnTo>
                        <a:pt x="17524" y="460"/>
                      </a:lnTo>
                      <a:cubicBezTo>
                        <a:pt x="17512" y="420"/>
                        <a:pt x="17408" y="391"/>
                        <a:pt x="17293" y="391"/>
                      </a:cubicBezTo>
                      <a:close/>
                      <a:moveTo>
                        <a:pt x="19377" y="391"/>
                      </a:moveTo>
                      <a:lnTo>
                        <a:pt x="18370" y="391"/>
                      </a:lnTo>
                      <a:cubicBezTo>
                        <a:pt x="18243" y="391"/>
                        <a:pt x="18151" y="426"/>
                        <a:pt x="18151" y="460"/>
                      </a:cubicBezTo>
                      <a:lnTo>
                        <a:pt x="18174" y="817"/>
                      </a:lnTo>
                      <a:cubicBezTo>
                        <a:pt x="18174" y="858"/>
                        <a:pt x="18272" y="892"/>
                        <a:pt x="18398" y="892"/>
                      </a:cubicBezTo>
                      <a:lnTo>
                        <a:pt x="19423" y="892"/>
                      </a:lnTo>
                      <a:cubicBezTo>
                        <a:pt x="19549" y="892"/>
                        <a:pt x="19641" y="858"/>
                        <a:pt x="19641" y="817"/>
                      </a:cubicBezTo>
                      <a:lnTo>
                        <a:pt x="19607" y="460"/>
                      </a:lnTo>
                      <a:cubicBezTo>
                        <a:pt x="19590" y="420"/>
                        <a:pt x="19492" y="391"/>
                        <a:pt x="19377" y="391"/>
                      </a:cubicBezTo>
                      <a:close/>
                      <a:moveTo>
                        <a:pt x="21448" y="391"/>
                      </a:moveTo>
                      <a:lnTo>
                        <a:pt x="20441" y="391"/>
                      </a:lnTo>
                      <a:cubicBezTo>
                        <a:pt x="20315" y="391"/>
                        <a:pt x="20223" y="426"/>
                        <a:pt x="20228" y="460"/>
                      </a:cubicBezTo>
                      <a:lnTo>
                        <a:pt x="20274" y="817"/>
                      </a:lnTo>
                      <a:cubicBezTo>
                        <a:pt x="20280" y="858"/>
                        <a:pt x="20384" y="892"/>
                        <a:pt x="20505" y="892"/>
                      </a:cubicBezTo>
                      <a:lnTo>
                        <a:pt x="21535" y="892"/>
                      </a:lnTo>
                      <a:cubicBezTo>
                        <a:pt x="21656" y="892"/>
                        <a:pt x="21748" y="858"/>
                        <a:pt x="21742" y="817"/>
                      </a:cubicBezTo>
                      <a:lnTo>
                        <a:pt x="21684" y="460"/>
                      </a:lnTo>
                      <a:cubicBezTo>
                        <a:pt x="21679" y="420"/>
                        <a:pt x="21569" y="391"/>
                        <a:pt x="21448" y="391"/>
                      </a:cubicBezTo>
                      <a:close/>
                      <a:moveTo>
                        <a:pt x="23526" y="391"/>
                      </a:moveTo>
                      <a:lnTo>
                        <a:pt x="22519" y="391"/>
                      </a:lnTo>
                      <a:cubicBezTo>
                        <a:pt x="22398" y="391"/>
                        <a:pt x="22312" y="426"/>
                        <a:pt x="22317" y="460"/>
                      </a:cubicBezTo>
                      <a:lnTo>
                        <a:pt x="22381" y="817"/>
                      </a:lnTo>
                      <a:cubicBezTo>
                        <a:pt x="22386" y="858"/>
                        <a:pt x="22496" y="892"/>
                        <a:pt x="22617" y="892"/>
                      </a:cubicBezTo>
                      <a:lnTo>
                        <a:pt x="23647" y="892"/>
                      </a:lnTo>
                      <a:cubicBezTo>
                        <a:pt x="23768" y="892"/>
                        <a:pt x="23865" y="858"/>
                        <a:pt x="23848" y="817"/>
                      </a:cubicBezTo>
                      <a:lnTo>
                        <a:pt x="23768" y="460"/>
                      </a:lnTo>
                      <a:cubicBezTo>
                        <a:pt x="23756" y="420"/>
                        <a:pt x="23647" y="391"/>
                        <a:pt x="23526" y="391"/>
                      </a:cubicBezTo>
                      <a:close/>
                      <a:moveTo>
                        <a:pt x="25603" y="391"/>
                      </a:moveTo>
                      <a:lnTo>
                        <a:pt x="24596" y="391"/>
                      </a:lnTo>
                      <a:cubicBezTo>
                        <a:pt x="24475" y="391"/>
                        <a:pt x="24389" y="426"/>
                        <a:pt x="24395" y="460"/>
                      </a:cubicBezTo>
                      <a:lnTo>
                        <a:pt x="24481" y="817"/>
                      </a:lnTo>
                      <a:cubicBezTo>
                        <a:pt x="24487" y="858"/>
                        <a:pt x="24596" y="892"/>
                        <a:pt x="24723" y="892"/>
                      </a:cubicBezTo>
                      <a:lnTo>
                        <a:pt x="25753" y="892"/>
                      </a:lnTo>
                      <a:cubicBezTo>
                        <a:pt x="25874" y="892"/>
                        <a:pt x="25966" y="858"/>
                        <a:pt x="25954" y="817"/>
                      </a:cubicBezTo>
                      <a:lnTo>
                        <a:pt x="25857" y="460"/>
                      </a:lnTo>
                      <a:cubicBezTo>
                        <a:pt x="25834" y="420"/>
                        <a:pt x="25724" y="391"/>
                        <a:pt x="25603" y="391"/>
                      </a:cubicBezTo>
                      <a:close/>
                      <a:moveTo>
                        <a:pt x="27681" y="391"/>
                      </a:moveTo>
                      <a:lnTo>
                        <a:pt x="26674" y="391"/>
                      </a:lnTo>
                      <a:cubicBezTo>
                        <a:pt x="26553" y="391"/>
                        <a:pt x="26467" y="426"/>
                        <a:pt x="26484" y="460"/>
                      </a:cubicBezTo>
                      <a:lnTo>
                        <a:pt x="26587" y="817"/>
                      </a:lnTo>
                      <a:cubicBezTo>
                        <a:pt x="26605" y="858"/>
                        <a:pt x="26714" y="892"/>
                        <a:pt x="26835" y="892"/>
                      </a:cubicBezTo>
                      <a:lnTo>
                        <a:pt x="27865" y="892"/>
                      </a:lnTo>
                      <a:cubicBezTo>
                        <a:pt x="27986" y="892"/>
                        <a:pt x="28072" y="858"/>
                        <a:pt x="28055" y="817"/>
                      </a:cubicBezTo>
                      <a:lnTo>
                        <a:pt x="27928" y="460"/>
                      </a:lnTo>
                      <a:cubicBezTo>
                        <a:pt x="27911" y="420"/>
                        <a:pt x="27807" y="391"/>
                        <a:pt x="27681" y="391"/>
                      </a:cubicBezTo>
                      <a:close/>
                      <a:moveTo>
                        <a:pt x="30760" y="391"/>
                      </a:moveTo>
                      <a:lnTo>
                        <a:pt x="28745" y="391"/>
                      </a:lnTo>
                      <a:cubicBezTo>
                        <a:pt x="28625" y="391"/>
                        <a:pt x="28538" y="426"/>
                        <a:pt x="28561" y="460"/>
                      </a:cubicBezTo>
                      <a:lnTo>
                        <a:pt x="28699" y="817"/>
                      </a:lnTo>
                      <a:cubicBezTo>
                        <a:pt x="28711" y="858"/>
                        <a:pt x="28826" y="892"/>
                        <a:pt x="28947" y="892"/>
                      </a:cubicBezTo>
                      <a:lnTo>
                        <a:pt x="30990" y="892"/>
                      </a:lnTo>
                      <a:cubicBezTo>
                        <a:pt x="31116" y="892"/>
                        <a:pt x="31203" y="858"/>
                        <a:pt x="31180" y="817"/>
                      </a:cubicBezTo>
                      <a:lnTo>
                        <a:pt x="31019" y="460"/>
                      </a:lnTo>
                      <a:cubicBezTo>
                        <a:pt x="31001" y="420"/>
                        <a:pt x="30886" y="391"/>
                        <a:pt x="30760" y="391"/>
                      </a:cubicBezTo>
                      <a:close/>
                      <a:moveTo>
                        <a:pt x="30242" y="1565"/>
                      </a:moveTo>
                      <a:lnTo>
                        <a:pt x="31295" y="1565"/>
                      </a:lnTo>
                      <a:cubicBezTo>
                        <a:pt x="31416" y="1565"/>
                        <a:pt x="31502" y="1525"/>
                        <a:pt x="31479" y="1485"/>
                      </a:cubicBezTo>
                      <a:lnTo>
                        <a:pt x="31312" y="1117"/>
                      </a:lnTo>
                      <a:cubicBezTo>
                        <a:pt x="31295" y="1070"/>
                        <a:pt x="31180" y="1036"/>
                        <a:pt x="31053" y="1036"/>
                      </a:cubicBezTo>
                      <a:lnTo>
                        <a:pt x="30029" y="1036"/>
                      </a:lnTo>
                      <a:cubicBezTo>
                        <a:pt x="29902" y="1036"/>
                        <a:pt x="29816" y="1070"/>
                        <a:pt x="29833" y="1117"/>
                      </a:cubicBezTo>
                      <a:lnTo>
                        <a:pt x="29983" y="1485"/>
                      </a:lnTo>
                      <a:cubicBezTo>
                        <a:pt x="30006" y="1525"/>
                        <a:pt x="30121" y="1565"/>
                        <a:pt x="30242" y="1565"/>
                      </a:cubicBezTo>
                      <a:close/>
                      <a:moveTo>
                        <a:pt x="28095" y="1565"/>
                      </a:moveTo>
                      <a:lnTo>
                        <a:pt x="29143" y="1565"/>
                      </a:lnTo>
                      <a:cubicBezTo>
                        <a:pt x="29263" y="1565"/>
                        <a:pt x="29361" y="1525"/>
                        <a:pt x="29338" y="1485"/>
                      </a:cubicBezTo>
                      <a:lnTo>
                        <a:pt x="29194" y="1117"/>
                      </a:lnTo>
                      <a:cubicBezTo>
                        <a:pt x="29177" y="1070"/>
                        <a:pt x="29062" y="1036"/>
                        <a:pt x="28941" y="1036"/>
                      </a:cubicBezTo>
                      <a:lnTo>
                        <a:pt x="27911" y="1036"/>
                      </a:lnTo>
                      <a:cubicBezTo>
                        <a:pt x="27790" y="1036"/>
                        <a:pt x="27704" y="1070"/>
                        <a:pt x="27721" y="1117"/>
                      </a:cubicBezTo>
                      <a:lnTo>
                        <a:pt x="27848" y="1485"/>
                      </a:lnTo>
                      <a:cubicBezTo>
                        <a:pt x="27853" y="1525"/>
                        <a:pt x="27963" y="1565"/>
                        <a:pt x="28095" y="1565"/>
                      </a:cubicBezTo>
                      <a:close/>
                      <a:moveTo>
                        <a:pt x="25937" y="1565"/>
                      </a:moveTo>
                      <a:lnTo>
                        <a:pt x="26984" y="1565"/>
                      </a:lnTo>
                      <a:cubicBezTo>
                        <a:pt x="27105" y="1565"/>
                        <a:pt x="27203" y="1525"/>
                        <a:pt x="27186" y="1485"/>
                      </a:cubicBezTo>
                      <a:lnTo>
                        <a:pt x="27065" y="1117"/>
                      </a:lnTo>
                      <a:cubicBezTo>
                        <a:pt x="27048" y="1070"/>
                        <a:pt x="26944" y="1036"/>
                        <a:pt x="26812" y="1036"/>
                      </a:cubicBezTo>
                      <a:lnTo>
                        <a:pt x="25782" y="1036"/>
                      </a:lnTo>
                      <a:cubicBezTo>
                        <a:pt x="25661" y="1036"/>
                        <a:pt x="25569" y="1070"/>
                        <a:pt x="25580" y="1117"/>
                      </a:cubicBezTo>
                      <a:lnTo>
                        <a:pt x="25684" y="1485"/>
                      </a:lnTo>
                      <a:cubicBezTo>
                        <a:pt x="25707" y="1525"/>
                        <a:pt x="25810" y="1565"/>
                        <a:pt x="25937" y="1565"/>
                      </a:cubicBezTo>
                      <a:close/>
                      <a:moveTo>
                        <a:pt x="23785" y="1565"/>
                      </a:moveTo>
                      <a:lnTo>
                        <a:pt x="24832" y="1565"/>
                      </a:lnTo>
                      <a:cubicBezTo>
                        <a:pt x="24959" y="1565"/>
                        <a:pt x="25051" y="1525"/>
                        <a:pt x="25045" y="1485"/>
                      </a:cubicBezTo>
                      <a:lnTo>
                        <a:pt x="24947" y="1117"/>
                      </a:lnTo>
                      <a:cubicBezTo>
                        <a:pt x="24936" y="1070"/>
                        <a:pt x="24826" y="1036"/>
                        <a:pt x="24706" y="1036"/>
                      </a:cubicBezTo>
                      <a:lnTo>
                        <a:pt x="23675" y="1036"/>
                      </a:lnTo>
                      <a:cubicBezTo>
                        <a:pt x="23555" y="1036"/>
                        <a:pt x="23457" y="1070"/>
                        <a:pt x="23468" y="1117"/>
                      </a:cubicBezTo>
                      <a:lnTo>
                        <a:pt x="23543" y="1485"/>
                      </a:lnTo>
                      <a:cubicBezTo>
                        <a:pt x="23555" y="1525"/>
                        <a:pt x="23664" y="1565"/>
                        <a:pt x="23785" y="1565"/>
                      </a:cubicBezTo>
                      <a:close/>
                      <a:moveTo>
                        <a:pt x="21632" y="1565"/>
                      </a:moveTo>
                      <a:lnTo>
                        <a:pt x="22686" y="1565"/>
                      </a:lnTo>
                      <a:cubicBezTo>
                        <a:pt x="22806" y="1565"/>
                        <a:pt x="22899" y="1525"/>
                        <a:pt x="22893" y="1485"/>
                      </a:cubicBezTo>
                      <a:lnTo>
                        <a:pt x="22818" y="1117"/>
                      </a:lnTo>
                      <a:cubicBezTo>
                        <a:pt x="22812" y="1070"/>
                        <a:pt x="22703" y="1036"/>
                        <a:pt x="22582" y="1036"/>
                      </a:cubicBezTo>
                      <a:lnTo>
                        <a:pt x="21552" y="1036"/>
                      </a:lnTo>
                      <a:cubicBezTo>
                        <a:pt x="21431" y="1036"/>
                        <a:pt x="21339" y="1070"/>
                        <a:pt x="21345" y="1117"/>
                      </a:cubicBezTo>
                      <a:lnTo>
                        <a:pt x="21402" y="1485"/>
                      </a:lnTo>
                      <a:cubicBezTo>
                        <a:pt x="21397" y="1525"/>
                        <a:pt x="21506" y="1565"/>
                        <a:pt x="21632" y="1565"/>
                      </a:cubicBezTo>
                      <a:close/>
                      <a:moveTo>
                        <a:pt x="19474" y="1565"/>
                      </a:moveTo>
                      <a:lnTo>
                        <a:pt x="20528" y="1565"/>
                      </a:lnTo>
                      <a:cubicBezTo>
                        <a:pt x="20648" y="1565"/>
                        <a:pt x="20746" y="1525"/>
                        <a:pt x="20740" y="1485"/>
                      </a:cubicBezTo>
                      <a:lnTo>
                        <a:pt x="20689" y="1117"/>
                      </a:lnTo>
                      <a:cubicBezTo>
                        <a:pt x="20683" y="1070"/>
                        <a:pt x="20585" y="1036"/>
                        <a:pt x="20459" y="1036"/>
                      </a:cubicBezTo>
                      <a:lnTo>
                        <a:pt x="19434" y="1036"/>
                      </a:lnTo>
                      <a:cubicBezTo>
                        <a:pt x="19308" y="1036"/>
                        <a:pt x="19210" y="1070"/>
                        <a:pt x="19215" y="1117"/>
                      </a:cubicBezTo>
                      <a:lnTo>
                        <a:pt x="19250" y="1485"/>
                      </a:lnTo>
                      <a:cubicBezTo>
                        <a:pt x="19244" y="1525"/>
                        <a:pt x="19354" y="1565"/>
                        <a:pt x="19474" y="1565"/>
                      </a:cubicBezTo>
                      <a:close/>
                      <a:moveTo>
                        <a:pt x="17322" y="1565"/>
                      </a:moveTo>
                      <a:lnTo>
                        <a:pt x="18375" y="1565"/>
                      </a:lnTo>
                      <a:cubicBezTo>
                        <a:pt x="18496" y="1565"/>
                        <a:pt x="18600" y="1525"/>
                        <a:pt x="18600" y="1485"/>
                      </a:cubicBezTo>
                      <a:lnTo>
                        <a:pt x="18565" y="1117"/>
                      </a:lnTo>
                      <a:cubicBezTo>
                        <a:pt x="18565" y="1070"/>
                        <a:pt x="18462" y="1036"/>
                        <a:pt x="18335" y="1036"/>
                      </a:cubicBezTo>
                      <a:lnTo>
                        <a:pt x="17311" y="1036"/>
                      </a:lnTo>
                      <a:cubicBezTo>
                        <a:pt x="17184" y="1036"/>
                        <a:pt x="17086" y="1070"/>
                        <a:pt x="17086" y="1117"/>
                      </a:cubicBezTo>
                      <a:lnTo>
                        <a:pt x="17092" y="1485"/>
                      </a:lnTo>
                      <a:cubicBezTo>
                        <a:pt x="17092" y="1525"/>
                        <a:pt x="17201" y="1565"/>
                        <a:pt x="17322" y="1565"/>
                      </a:cubicBezTo>
                      <a:close/>
                      <a:moveTo>
                        <a:pt x="15170" y="1565"/>
                      </a:moveTo>
                      <a:lnTo>
                        <a:pt x="16223" y="1565"/>
                      </a:lnTo>
                      <a:cubicBezTo>
                        <a:pt x="16344" y="1565"/>
                        <a:pt x="16447" y="1525"/>
                        <a:pt x="16447" y="1485"/>
                      </a:cubicBezTo>
                      <a:lnTo>
                        <a:pt x="16447" y="1117"/>
                      </a:lnTo>
                      <a:cubicBezTo>
                        <a:pt x="16447" y="1070"/>
                        <a:pt x="16344" y="1036"/>
                        <a:pt x="16223" y="1036"/>
                      </a:cubicBezTo>
                      <a:lnTo>
                        <a:pt x="15193" y="1036"/>
                      </a:lnTo>
                      <a:cubicBezTo>
                        <a:pt x="15072" y="1036"/>
                        <a:pt x="14968" y="1070"/>
                        <a:pt x="14968" y="1117"/>
                      </a:cubicBezTo>
                      <a:lnTo>
                        <a:pt x="14957" y="1485"/>
                      </a:lnTo>
                      <a:cubicBezTo>
                        <a:pt x="14945" y="1525"/>
                        <a:pt x="15043" y="1565"/>
                        <a:pt x="15170" y="1565"/>
                      </a:cubicBezTo>
                      <a:close/>
                      <a:moveTo>
                        <a:pt x="13012" y="1565"/>
                      </a:moveTo>
                      <a:lnTo>
                        <a:pt x="14065" y="1565"/>
                      </a:lnTo>
                      <a:cubicBezTo>
                        <a:pt x="14186" y="1565"/>
                        <a:pt x="14295" y="1525"/>
                        <a:pt x="14295" y="1485"/>
                      </a:cubicBezTo>
                      <a:lnTo>
                        <a:pt x="14318" y="1117"/>
                      </a:lnTo>
                      <a:cubicBezTo>
                        <a:pt x="14318" y="1070"/>
                        <a:pt x="14220" y="1036"/>
                        <a:pt x="14099" y="1036"/>
                      </a:cubicBezTo>
                      <a:lnTo>
                        <a:pt x="13069" y="1036"/>
                      </a:lnTo>
                      <a:cubicBezTo>
                        <a:pt x="12948" y="1036"/>
                        <a:pt x="12851" y="1070"/>
                        <a:pt x="12839" y="1117"/>
                      </a:cubicBezTo>
                      <a:lnTo>
                        <a:pt x="12805" y="1485"/>
                      </a:lnTo>
                      <a:cubicBezTo>
                        <a:pt x="12793" y="1525"/>
                        <a:pt x="12891" y="1565"/>
                        <a:pt x="13012" y="1565"/>
                      </a:cubicBezTo>
                      <a:close/>
                      <a:moveTo>
                        <a:pt x="10865" y="1565"/>
                      </a:moveTo>
                      <a:lnTo>
                        <a:pt x="11913" y="1565"/>
                      </a:lnTo>
                      <a:cubicBezTo>
                        <a:pt x="12039" y="1565"/>
                        <a:pt x="12143" y="1525"/>
                        <a:pt x="12154" y="1485"/>
                      </a:cubicBezTo>
                      <a:lnTo>
                        <a:pt x="12195" y="1117"/>
                      </a:lnTo>
                      <a:cubicBezTo>
                        <a:pt x="12200" y="1070"/>
                        <a:pt x="12103" y="1036"/>
                        <a:pt x="11982" y="1036"/>
                      </a:cubicBezTo>
                      <a:lnTo>
                        <a:pt x="10952" y="1036"/>
                      </a:lnTo>
                      <a:cubicBezTo>
                        <a:pt x="10831" y="1036"/>
                        <a:pt x="10721" y="1070"/>
                        <a:pt x="10710" y="1117"/>
                      </a:cubicBezTo>
                      <a:lnTo>
                        <a:pt x="10647" y="1485"/>
                      </a:lnTo>
                      <a:cubicBezTo>
                        <a:pt x="10641" y="1525"/>
                        <a:pt x="10744" y="1565"/>
                        <a:pt x="10865" y="1565"/>
                      </a:cubicBezTo>
                      <a:close/>
                      <a:moveTo>
                        <a:pt x="8713" y="1565"/>
                      </a:moveTo>
                      <a:lnTo>
                        <a:pt x="9766" y="1565"/>
                      </a:lnTo>
                      <a:cubicBezTo>
                        <a:pt x="9887" y="1565"/>
                        <a:pt x="9990" y="1525"/>
                        <a:pt x="10008" y="1485"/>
                      </a:cubicBezTo>
                      <a:lnTo>
                        <a:pt x="10083" y="1117"/>
                      </a:lnTo>
                      <a:cubicBezTo>
                        <a:pt x="10088" y="1070"/>
                        <a:pt x="9996" y="1036"/>
                        <a:pt x="9870" y="1036"/>
                      </a:cubicBezTo>
                      <a:lnTo>
                        <a:pt x="8828" y="1036"/>
                      </a:lnTo>
                      <a:cubicBezTo>
                        <a:pt x="8707" y="1036"/>
                        <a:pt x="8598" y="1070"/>
                        <a:pt x="8592" y="1117"/>
                      </a:cubicBezTo>
                      <a:lnTo>
                        <a:pt x="8506" y="1485"/>
                      </a:lnTo>
                      <a:cubicBezTo>
                        <a:pt x="8488" y="1525"/>
                        <a:pt x="8586" y="1565"/>
                        <a:pt x="8713" y="1565"/>
                      </a:cubicBezTo>
                      <a:close/>
                      <a:moveTo>
                        <a:pt x="6555" y="1565"/>
                      </a:moveTo>
                      <a:lnTo>
                        <a:pt x="7608" y="1565"/>
                      </a:lnTo>
                      <a:cubicBezTo>
                        <a:pt x="7729" y="1565"/>
                        <a:pt x="7844" y="1525"/>
                        <a:pt x="7850" y="1485"/>
                      </a:cubicBezTo>
                      <a:lnTo>
                        <a:pt x="7942" y="1117"/>
                      </a:lnTo>
                      <a:cubicBezTo>
                        <a:pt x="7959" y="1070"/>
                        <a:pt x="7867" y="1036"/>
                        <a:pt x="7740" y="1036"/>
                      </a:cubicBezTo>
                      <a:lnTo>
                        <a:pt x="6716" y="1036"/>
                      </a:lnTo>
                      <a:cubicBezTo>
                        <a:pt x="6589" y="1036"/>
                        <a:pt x="6486" y="1070"/>
                        <a:pt x="6469" y="1117"/>
                      </a:cubicBezTo>
                      <a:lnTo>
                        <a:pt x="6359" y="1485"/>
                      </a:lnTo>
                      <a:cubicBezTo>
                        <a:pt x="6342" y="1525"/>
                        <a:pt x="6434" y="1565"/>
                        <a:pt x="6555" y="1565"/>
                      </a:cubicBezTo>
                      <a:close/>
                      <a:moveTo>
                        <a:pt x="4403" y="1565"/>
                      </a:moveTo>
                      <a:lnTo>
                        <a:pt x="5456" y="1565"/>
                      </a:lnTo>
                      <a:cubicBezTo>
                        <a:pt x="5577" y="1565"/>
                        <a:pt x="5692" y="1525"/>
                        <a:pt x="5709" y="1485"/>
                      </a:cubicBezTo>
                      <a:lnTo>
                        <a:pt x="5818" y="1117"/>
                      </a:lnTo>
                      <a:cubicBezTo>
                        <a:pt x="5836" y="1070"/>
                        <a:pt x="5749" y="1036"/>
                        <a:pt x="5617" y="1036"/>
                      </a:cubicBezTo>
                      <a:lnTo>
                        <a:pt x="4592" y="1036"/>
                      </a:lnTo>
                      <a:cubicBezTo>
                        <a:pt x="4466" y="1036"/>
                        <a:pt x="4351" y="1070"/>
                        <a:pt x="4339" y="1117"/>
                      </a:cubicBezTo>
                      <a:lnTo>
                        <a:pt x="4207" y="1485"/>
                      </a:lnTo>
                      <a:cubicBezTo>
                        <a:pt x="4190" y="1525"/>
                        <a:pt x="4282" y="1565"/>
                        <a:pt x="4403" y="1565"/>
                      </a:cubicBezTo>
                      <a:close/>
                      <a:moveTo>
                        <a:pt x="1209" y="1565"/>
                      </a:moveTo>
                      <a:lnTo>
                        <a:pt x="3298" y="1565"/>
                      </a:lnTo>
                      <a:cubicBezTo>
                        <a:pt x="3418" y="1565"/>
                        <a:pt x="3534" y="1525"/>
                        <a:pt x="3557" y="1485"/>
                      </a:cubicBezTo>
                      <a:lnTo>
                        <a:pt x="3695" y="1117"/>
                      </a:lnTo>
                      <a:cubicBezTo>
                        <a:pt x="3706" y="1070"/>
                        <a:pt x="3620" y="1036"/>
                        <a:pt x="3499" y="1036"/>
                      </a:cubicBezTo>
                      <a:lnTo>
                        <a:pt x="1439" y="1036"/>
                      </a:lnTo>
                      <a:cubicBezTo>
                        <a:pt x="1318" y="1036"/>
                        <a:pt x="1203" y="1070"/>
                        <a:pt x="1180" y="1117"/>
                      </a:cubicBezTo>
                      <a:lnTo>
                        <a:pt x="1019" y="1485"/>
                      </a:lnTo>
                      <a:cubicBezTo>
                        <a:pt x="1001" y="1525"/>
                        <a:pt x="1088" y="1565"/>
                        <a:pt x="1209" y="1565"/>
                      </a:cubicBezTo>
                      <a:close/>
                      <a:moveTo>
                        <a:pt x="26720" y="2268"/>
                      </a:moveTo>
                      <a:lnTo>
                        <a:pt x="27790" y="2268"/>
                      </a:lnTo>
                      <a:cubicBezTo>
                        <a:pt x="27923" y="2268"/>
                        <a:pt x="28009" y="2233"/>
                        <a:pt x="27992" y="2181"/>
                      </a:cubicBezTo>
                      <a:lnTo>
                        <a:pt x="27865" y="1801"/>
                      </a:lnTo>
                      <a:cubicBezTo>
                        <a:pt x="27848" y="1755"/>
                        <a:pt x="27733" y="1721"/>
                        <a:pt x="27612" y="1721"/>
                      </a:cubicBezTo>
                      <a:lnTo>
                        <a:pt x="26559" y="1721"/>
                      </a:lnTo>
                      <a:cubicBezTo>
                        <a:pt x="26438" y="1721"/>
                        <a:pt x="26346" y="1755"/>
                        <a:pt x="26357" y="1801"/>
                      </a:cubicBezTo>
                      <a:lnTo>
                        <a:pt x="26472" y="2181"/>
                      </a:lnTo>
                      <a:cubicBezTo>
                        <a:pt x="26472" y="2233"/>
                        <a:pt x="26587" y="2268"/>
                        <a:pt x="26720" y="2268"/>
                      </a:cubicBezTo>
                      <a:close/>
                      <a:moveTo>
                        <a:pt x="24516" y="2268"/>
                      </a:moveTo>
                      <a:lnTo>
                        <a:pt x="25592" y="2268"/>
                      </a:lnTo>
                      <a:cubicBezTo>
                        <a:pt x="25718" y="2268"/>
                        <a:pt x="25810" y="2233"/>
                        <a:pt x="25799" y="2181"/>
                      </a:cubicBezTo>
                      <a:lnTo>
                        <a:pt x="25690" y="1801"/>
                      </a:lnTo>
                      <a:cubicBezTo>
                        <a:pt x="25678" y="1755"/>
                        <a:pt x="25569" y="1721"/>
                        <a:pt x="25436" y="1721"/>
                      </a:cubicBezTo>
                      <a:lnTo>
                        <a:pt x="24389" y="1721"/>
                      </a:lnTo>
                      <a:cubicBezTo>
                        <a:pt x="24268" y="1721"/>
                        <a:pt x="24170" y="1755"/>
                        <a:pt x="24182" y="1801"/>
                      </a:cubicBezTo>
                      <a:lnTo>
                        <a:pt x="24268" y="2181"/>
                      </a:lnTo>
                      <a:cubicBezTo>
                        <a:pt x="24280" y="2233"/>
                        <a:pt x="24389" y="2268"/>
                        <a:pt x="24516" y="2268"/>
                      </a:cubicBezTo>
                      <a:close/>
                      <a:moveTo>
                        <a:pt x="22317" y="2268"/>
                      </a:moveTo>
                      <a:lnTo>
                        <a:pt x="23388" y="2268"/>
                      </a:lnTo>
                      <a:cubicBezTo>
                        <a:pt x="23520" y="2268"/>
                        <a:pt x="23612" y="2233"/>
                        <a:pt x="23606" y="2181"/>
                      </a:cubicBezTo>
                      <a:lnTo>
                        <a:pt x="23526" y="1801"/>
                      </a:lnTo>
                      <a:cubicBezTo>
                        <a:pt x="23520" y="1755"/>
                        <a:pt x="23405" y="1721"/>
                        <a:pt x="23278" y="1721"/>
                      </a:cubicBezTo>
                      <a:lnTo>
                        <a:pt x="22231" y="1721"/>
                      </a:lnTo>
                      <a:cubicBezTo>
                        <a:pt x="22110" y="1721"/>
                        <a:pt x="22007" y="1755"/>
                        <a:pt x="22012" y="1801"/>
                      </a:cubicBezTo>
                      <a:lnTo>
                        <a:pt x="22081" y="2181"/>
                      </a:lnTo>
                      <a:cubicBezTo>
                        <a:pt x="22081" y="2233"/>
                        <a:pt x="22185" y="2268"/>
                        <a:pt x="22317" y="2268"/>
                      </a:cubicBezTo>
                      <a:close/>
                      <a:moveTo>
                        <a:pt x="20113" y="2268"/>
                      </a:moveTo>
                      <a:lnTo>
                        <a:pt x="21189" y="2268"/>
                      </a:lnTo>
                      <a:cubicBezTo>
                        <a:pt x="21316" y="2268"/>
                        <a:pt x="21408" y="2233"/>
                        <a:pt x="21402" y="2181"/>
                      </a:cubicBezTo>
                      <a:lnTo>
                        <a:pt x="21345" y="1801"/>
                      </a:lnTo>
                      <a:cubicBezTo>
                        <a:pt x="21339" y="1755"/>
                        <a:pt x="21230" y="1721"/>
                        <a:pt x="21109" y="1721"/>
                      </a:cubicBezTo>
                      <a:lnTo>
                        <a:pt x="20056" y="1721"/>
                      </a:lnTo>
                      <a:cubicBezTo>
                        <a:pt x="19935" y="1721"/>
                        <a:pt x="19837" y="1755"/>
                        <a:pt x="19843" y="1801"/>
                      </a:cubicBezTo>
                      <a:lnTo>
                        <a:pt x="19883" y="2181"/>
                      </a:lnTo>
                      <a:cubicBezTo>
                        <a:pt x="19883" y="2233"/>
                        <a:pt x="19992" y="2268"/>
                        <a:pt x="20113" y="2268"/>
                      </a:cubicBezTo>
                      <a:close/>
                      <a:moveTo>
                        <a:pt x="17915" y="2268"/>
                      </a:moveTo>
                      <a:lnTo>
                        <a:pt x="18985" y="2268"/>
                      </a:lnTo>
                      <a:cubicBezTo>
                        <a:pt x="19118" y="2268"/>
                        <a:pt x="19215" y="2233"/>
                        <a:pt x="19210" y="2181"/>
                      </a:cubicBezTo>
                      <a:lnTo>
                        <a:pt x="19175" y="1801"/>
                      </a:lnTo>
                      <a:cubicBezTo>
                        <a:pt x="19164" y="1755"/>
                        <a:pt x="19066" y="1721"/>
                        <a:pt x="18933" y="1721"/>
                      </a:cubicBezTo>
                      <a:lnTo>
                        <a:pt x="17892" y="1721"/>
                      </a:lnTo>
                      <a:cubicBezTo>
                        <a:pt x="17771" y="1721"/>
                        <a:pt x="17667" y="1755"/>
                        <a:pt x="17667" y="1801"/>
                      </a:cubicBezTo>
                      <a:lnTo>
                        <a:pt x="17685" y="2181"/>
                      </a:lnTo>
                      <a:cubicBezTo>
                        <a:pt x="17685" y="2233"/>
                        <a:pt x="17794" y="2268"/>
                        <a:pt x="17915" y="2268"/>
                      </a:cubicBezTo>
                      <a:close/>
                      <a:moveTo>
                        <a:pt x="15722" y="2268"/>
                      </a:moveTo>
                      <a:lnTo>
                        <a:pt x="16793" y="2268"/>
                      </a:lnTo>
                      <a:cubicBezTo>
                        <a:pt x="16919" y="2268"/>
                        <a:pt x="17023" y="2233"/>
                        <a:pt x="17023" y="2181"/>
                      </a:cubicBezTo>
                      <a:lnTo>
                        <a:pt x="17017" y="1801"/>
                      </a:lnTo>
                      <a:cubicBezTo>
                        <a:pt x="17017" y="1755"/>
                        <a:pt x="16914" y="1721"/>
                        <a:pt x="16787" y="1721"/>
                      </a:cubicBezTo>
                      <a:lnTo>
                        <a:pt x="15734" y="1721"/>
                      </a:lnTo>
                      <a:cubicBezTo>
                        <a:pt x="15613" y="1721"/>
                        <a:pt x="15504" y="1755"/>
                        <a:pt x="15504" y="1801"/>
                      </a:cubicBezTo>
                      <a:lnTo>
                        <a:pt x="15498" y="2181"/>
                      </a:lnTo>
                      <a:cubicBezTo>
                        <a:pt x="15492" y="2233"/>
                        <a:pt x="15590" y="2268"/>
                        <a:pt x="15722" y="2268"/>
                      </a:cubicBezTo>
                      <a:close/>
                      <a:moveTo>
                        <a:pt x="13518" y="2268"/>
                      </a:moveTo>
                      <a:lnTo>
                        <a:pt x="14589" y="2268"/>
                      </a:lnTo>
                      <a:cubicBezTo>
                        <a:pt x="14721" y="2268"/>
                        <a:pt x="14819" y="2233"/>
                        <a:pt x="14830" y="2181"/>
                      </a:cubicBezTo>
                      <a:lnTo>
                        <a:pt x="14842" y="1801"/>
                      </a:lnTo>
                      <a:cubicBezTo>
                        <a:pt x="14842" y="1755"/>
                        <a:pt x="14738" y="1721"/>
                        <a:pt x="14617" y="1721"/>
                      </a:cubicBezTo>
                      <a:lnTo>
                        <a:pt x="13570" y="1721"/>
                      </a:lnTo>
                      <a:cubicBezTo>
                        <a:pt x="13449" y="1721"/>
                        <a:pt x="13340" y="1755"/>
                        <a:pt x="13334" y="1801"/>
                      </a:cubicBezTo>
                      <a:lnTo>
                        <a:pt x="13294" y="2181"/>
                      </a:lnTo>
                      <a:cubicBezTo>
                        <a:pt x="13288" y="2233"/>
                        <a:pt x="13392" y="2268"/>
                        <a:pt x="13518" y="2268"/>
                      </a:cubicBezTo>
                      <a:close/>
                      <a:moveTo>
                        <a:pt x="11320" y="2268"/>
                      </a:moveTo>
                      <a:lnTo>
                        <a:pt x="12390" y="2268"/>
                      </a:lnTo>
                      <a:cubicBezTo>
                        <a:pt x="12517" y="2268"/>
                        <a:pt x="12626" y="2233"/>
                        <a:pt x="12626" y="2181"/>
                      </a:cubicBezTo>
                      <a:lnTo>
                        <a:pt x="12672" y="1801"/>
                      </a:lnTo>
                      <a:cubicBezTo>
                        <a:pt x="12678" y="1755"/>
                        <a:pt x="12574" y="1721"/>
                        <a:pt x="12454" y="1721"/>
                      </a:cubicBezTo>
                      <a:lnTo>
                        <a:pt x="11406" y="1721"/>
                      </a:lnTo>
                      <a:cubicBezTo>
                        <a:pt x="11280" y="1721"/>
                        <a:pt x="11176" y="1755"/>
                        <a:pt x="11164" y="1801"/>
                      </a:cubicBezTo>
                      <a:lnTo>
                        <a:pt x="11107" y="2181"/>
                      </a:lnTo>
                      <a:cubicBezTo>
                        <a:pt x="11090" y="2233"/>
                        <a:pt x="11187" y="2268"/>
                        <a:pt x="11320" y="2268"/>
                      </a:cubicBezTo>
                      <a:close/>
                      <a:moveTo>
                        <a:pt x="9116" y="2268"/>
                      </a:moveTo>
                      <a:lnTo>
                        <a:pt x="10186" y="2268"/>
                      </a:lnTo>
                      <a:cubicBezTo>
                        <a:pt x="10319" y="2268"/>
                        <a:pt x="10428" y="2233"/>
                        <a:pt x="10434" y="2181"/>
                      </a:cubicBezTo>
                      <a:lnTo>
                        <a:pt x="10497" y="1801"/>
                      </a:lnTo>
                      <a:cubicBezTo>
                        <a:pt x="10503" y="1755"/>
                        <a:pt x="10411" y="1721"/>
                        <a:pt x="10284" y="1721"/>
                      </a:cubicBezTo>
                      <a:lnTo>
                        <a:pt x="9231" y="1721"/>
                      </a:lnTo>
                      <a:cubicBezTo>
                        <a:pt x="9110" y="1721"/>
                        <a:pt x="8995" y="1755"/>
                        <a:pt x="8989" y="1801"/>
                      </a:cubicBezTo>
                      <a:lnTo>
                        <a:pt x="8909" y="2181"/>
                      </a:lnTo>
                      <a:cubicBezTo>
                        <a:pt x="8891" y="2233"/>
                        <a:pt x="8983" y="2268"/>
                        <a:pt x="9116" y="2268"/>
                      </a:cubicBezTo>
                      <a:close/>
                      <a:moveTo>
                        <a:pt x="6917" y="2268"/>
                      </a:moveTo>
                      <a:lnTo>
                        <a:pt x="7988" y="2268"/>
                      </a:lnTo>
                      <a:cubicBezTo>
                        <a:pt x="8114" y="2268"/>
                        <a:pt x="8224" y="2233"/>
                        <a:pt x="8241" y="2181"/>
                      </a:cubicBezTo>
                      <a:lnTo>
                        <a:pt x="8327" y="1801"/>
                      </a:lnTo>
                      <a:cubicBezTo>
                        <a:pt x="8333" y="1755"/>
                        <a:pt x="8247" y="1721"/>
                        <a:pt x="8114" y="1721"/>
                      </a:cubicBezTo>
                      <a:lnTo>
                        <a:pt x="7067" y="1721"/>
                      </a:lnTo>
                      <a:cubicBezTo>
                        <a:pt x="6946" y="1721"/>
                        <a:pt x="6825" y="1755"/>
                        <a:pt x="6814" y="1801"/>
                      </a:cubicBezTo>
                      <a:lnTo>
                        <a:pt x="6704" y="2181"/>
                      </a:lnTo>
                      <a:cubicBezTo>
                        <a:pt x="6693" y="2233"/>
                        <a:pt x="6785" y="2268"/>
                        <a:pt x="6917" y="2268"/>
                      </a:cubicBezTo>
                      <a:close/>
                      <a:moveTo>
                        <a:pt x="4713" y="2268"/>
                      </a:moveTo>
                      <a:lnTo>
                        <a:pt x="5784" y="2268"/>
                      </a:lnTo>
                      <a:cubicBezTo>
                        <a:pt x="5916" y="2268"/>
                        <a:pt x="6031" y="2233"/>
                        <a:pt x="6043" y="2181"/>
                      </a:cubicBezTo>
                      <a:lnTo>
                        <a:pt x="6158" y="1801"/>
                      </a:lnTo>
                      <a:cubicBezTo>
                        <a:pt x="6175" y="1755"/>
                        <a:pt x="6083" y="1721"/>
                        <a:pt x="5956" y="1721"/>
                      </a:cubicBezTo>
                      <a:lnTo>
                        <a:pt x="4909" y="1721"/>
                      </a:lnTo>
                      <a:cubicBezTo>
                        <a:pt x="4788" y="1721"/>
                        <a:pt x="4667" y="1755"/>
                        <a:pt x="4656" y="1801"/>
                      </a:cubicBezTo>
                      <a:lnTo>
                        <a:pt x="4523" y="2181"/>
                      </a:lnTo>
                      <a:cubicBezTo>
                        <a:pt x="4500" y="2233"/>
                        <a:pt x="4587" y="2268"/>
                        <a:pt x="4713" y="2268"/>
                      </a:cubicBezTo>
                      <a:close/>
                      <a:moveTo>
                        <a:pt x="892" y="2268"/>
                      </a:moveTo>
                      <a:lnTo>
                        <a:pt x="3585" y="2268"/>
                      </a:lnTo>
                      <a:cubicBezTo>
                        <a:pt x="3712" y="2268"/>
                        <a:pt x="3827" y="2233"/>
                        <a:pt x="3844" y="2181"/>
                      </a:cubicBezTo>
                      <a:lnTo>
                        <a:pt x="3982" y="1801"/>
                      </a:lnTo>
                      <a:cubicBezTo>
                        <a:pt x="3994" y="1755"/>
                        <a:pt x="3908" y="1721"/>
                        <a:pt x="3787" y="1721"/>
                      </a:cubicBezTo>
                      <a:lnTo>
                        <a:pt x="1140" y="1721"/>
                      </a:lnTo>
                      <a:cubicBezTo>
                        <a:pt x="1019" y="1721"/>
                        <a:pt x="892" y="1755"/>
                        <a:pt x="875" y="1801"/>
                      </a:cubicBezTo>
                      <a:lnTo>
                        <a:pt x="702" y="2181"/>
                      </a:lnTo>
                      <a:cubicBezTo>
                        <a:pt x="679" y="2233"/>
                        <a:pt x="766" y="2268"/>
                        <a:pt x="892" y="2268"/>
                      </a:cubicBezTo>
                      <a:close/>
                      <a:moveTo>
                        <a:pt x="28918" y="2268"/>
                      </a:moveTo>
                      <a:lnTo>
                        <a:pt x="31611" y="2268"/>
                      </a:lnTo>
                      <a:cubicBezTo>
                        <a:pt x="31738" y="2268"/>
                        <a:pt x="31824" y="2233"/>
                        <a:pt x="31807" y="2181"/>
                      </a:cubicBezTo>
                      <a:lnTo>
                        <a:pt x="31634" y="1801"/>
                      </a:lnTo>
                      <a:cubicBezTo>
                        <a:pt x="31611" y="1755"/>
                        <a:pt x="31496" y="1721"/>
                        <a:pt x="31364" y="1721"/>
                      </a:cubicBezTo>
                      <a:lnTo>
                        <a:pt x="28717" y="1721"/>
                      </a:lnTo>
                      <a:cubicBezTo>
                        <a:pt x="28596" y="1721"/>
                        <a:pt x="28504" y="1755"/>
                        <a:pt x="28527" y="1801"/>
                      </a:cubicBezTo>
                      <a:lnTo>
                        <a:pt x="28659" y="2181"/>
                      </a:lnTo>
                      <a:cubicBezTo>
                        <a:pt x="28676" y="2233"/>
                        <a:pt x="28791" y="2268"/>
                        <a:pt x="28918" y="2268"/>
                      </a:cubicBezTo>
                      <a:close/>
                      <a:moveTo>
                        <a:pt x="25828" y="3004"/>
                      </a:moveTo>
                      <a:lnTo>
                        <a:pt x="26921" y="3004"/>
                      </a:lnTo>
                      <a:cubicBezTo>
                        <a:pt x="27048" y="3004"/>
                        <a:pt x="27146" y="2964"/>
                        <a:pt x="27128" y="2918"/>
                      </a:cubicBezTo>
                      <a:lnTo>
                        <a:pt x="27008" y="2521"/>
                      </a:lnTo>
                      <a:cubicBezTo>
                        <a:pt x="26990" y="2469"/>
                        <a:pt x="26875" y="2434"/>
                        <a:pt x="26749" y="2434"/>
                      </a:cubicBezTo>
                      <a:lnTo>
                        <a:pt x="25678" y="2434"/>
                      </a:lnTo>
                      <a:cubicBezTo>
                        <a:pt x="25546" y="2434"/>
                        <a:pt x="25454" y="2469"/>
                        <a:pt x="25465" y="2521"/>
                      </a:cubicBezTo>
                      <a:lnTo>
                        <a:pt x="25575" y="2918"/>
                      </a:lnTo>
                      <a:cubicBezTo>
                        <a:pt x="25580" y="2958"/>
                        <a:pt x="25695" y="3004"/>
                        <a:pt x="25828" y="3004"/>
                      </a:cubicBezTo>
                      <a:close/>
                      <a:moveTo>
                        <a:pt x="23583" y="3004"/>
                      </a:moveTo>
                      <a:lnTo>
                        <a:pt x="24677" y="3004"/>
                      </a:lnTo>
                      <a:cubicBezTo>
                        <a:pt x="24803" y="3004"/>
                        <a:pt x="24895" y="2964"/>
                        <a:pt x="24890" y="2918"/>
                      </a:cubicBezTo>
                      <a:lnTo>
                        <a:pt x="24792" y="2521"/>
                      </a:lnTo>
                      <a:cubicBezTo>
                        <a:pt x="24775" y="2469"/>
                        <a:pt x="24671" y="2434"/>
                        <a:pt x="24539" y="2434"/>
                      </a:cubicBezTo>
                      <a:lnTo>
                        <a:pt x="23468" y="2434"/>
                      </a:lnTo>
                      <a:cubicBezTo>
                        <a:pt x="23336" y="2434"/>
                        <a:pt x="23244" y="2469"/>
                        <a:pt x="23250" y="2521"/>
                      </a:cubicBezTo>
                      <a:lnTo>
                        <a:pt x="23330" y="2918"/>
                      </a:lnTo>
                      <a:cubicBezTo>
                        <a:pt x="23336" y="2958"/>
                        <a:pt x="23451" y="3004"/>
                        <a:pt x="23583" y="3004"/>
                      </a:cubicBezTo>
                      <a:close/>
                      <a:moveTo>
                        <a:pt x="21333" y="3004"/>
                      </a:moveTo>
                      <a:lnTo>
                        <a:pt x="22427" y="3004"/>
                      </a:lnTo>
                      <a:cubicBezTo>
                        <a:pt x="22553" y="3004"/>
                        <a:pt x="22657" y="2964"/>
                        <a:pt x="22645" y="2918"/>
                      </a:cubicBezTo>
                      <a:lnTo>
                        <a:pt x="22576" y="2521"/>
                      </a:lnTo>
                      <a:cubicBezTo>
                        <a:pt x="22571" y="2469"/>
                        <a:pt x="22455" y="2434"/>
                        <a:pt x="22329" y="2434"/>
                      </a:cubicBezTo>
                      <a:lnTo>
                        <a:pt x="21258" y="2434"/>
                      </a:lnTo>
                      <a:cubicBezTo>
                        <a:pt x="21126" y="2434"/>
                        <a:pt x="21028" y="2469"/>
                        <a:pt x="21034" y="2521"/>
                      </a:cubicBezTo>
                      <a:lnTo>
                        <a:pt x="21092" y="2918"/>
                      </a:lnTo>
                      <a:cubicBezTo>
                        <a:pt x="21086" y="2958"/>
                        <a:pt x="21201" y="3004"/>
                        <a:pt x="21333" y="3004"/>
                      </a:cubicBezTo>
                      <a:close/>
                      <a:moveTo>
                        <a:pt x="19077" y="3004"/>
                      </a:moveTo>
                      <a:lnTo>
                        <a:pt x="20171" y="3004"/>
                      </a:lnTo>
                      <a:cubicBezTo>
                        <a:pt x="20303" y="3004"/>
                        <a:pt x="20401" y="2964"/>
                        <a:pt x="20395" y="2918"/>
                      </a:cubicBezTo>
                      <a:lnTo>
                        <a:pt x="20343" y="2521"/>
                      </a:lnTo>
                      <a:cubicBezTo>
                        <a:pt x="20338" y="2469"/>
                        <a:pt x="20228" y="2434"/>
                        <a:pt x="20102" y="2434"/>
                      </a:cubicBezTo>
                      <a:lnTo>
                        <a:pt x="19031" y="2434"/>
                      </a:lnTo>
                      <a:cubicBezTo>
                        <a:pt x="18899" y="2434"/>
                        <a:pt x="18801" y="2469"/>
                        <a:pt x="18807" y="2521"/>
                      </a:cubicBezTo>
                      <a:lnTo>
                        <a:pt x="18836" y="2918"/>
                      </a:lnTo>
                      <a:cubicBezTo>
                        <a:pt x="18841" y="2958"/>
                        <a:pt x="18951" y="3004"/>
                        <a:pt x="19077" y="3004"/>
                      </a:cubicBezTo>
                      <a:close/>
                      <a:moveTo>
                        <a:pt x="16827" y="3004"/>
                      </a:moveTo>
                      <a:lnTo>
                        <a:pt x="17921" y="3004"/>
                      </a:lnTo>
                      <a:cubicBezTo>
                        <a:pt x="18047" y="3004"/>
                        <a:pt x="18157" y="2964"/>
                        <a:pt x="18151" y="2918"/>
                      </a:cubicBezTo>
                      <a:lnTo>
                        <a:pt x="18128" y="2521"/>
                      </a:lnTo>
                      <a:cubicBezTo>
                        <a:pt x="18128" y="2469"/>
                        <a:pt x="18018" y="2434"/>
                        <a:pt x="17892" y="2434"/>
                      </a:cubicBezTo>
                      <a:lnTo>
                        <a:pt x="16821" y="2434"/>
                      </a:lnTo>
                      <a:cubicBezTo>
                        <a:pt x="16689" y="2434"/>
                        <a:pt x="16591" y="2469"/>
                        <a:pt x="16591" y="2521"/>
                      </a:cubicBezTo>
                      <a:lnTo>
                        <a:pt x="16597" y="2918"/>
                      </a:lnTo>
                      <a:cubicBezTo>
                        <a:pt x="16591" y="2958"/>
                        <a:pt x="16701" y="3004"/>
                        <a:pt x="16827" y="3004"/>
                      </a:cubicBezTo>
                      <a:close/>
                      <a:moveTo>
                        <a:pt x="14583" y="3004"/>
                      </a:moveTo>
                      <a:lnTo>
                        <a:pt x="15676" y="3004"/>
                      </a:lnTo>
                      <a:cubicBezTo>
                        <a:pt x="15809" y="3004"/>
                        <a:pt x="15912" y="2964"/>
                        <a:pt x="15912" y="2918"/>
                      </a:cubicBezTo>
                      <a:lnTo>
                        <a:pt x="15924" y="2521"/>
                      </a:lnTo>
                      <a:cubicBezTo>
                        <a:pt x="15924" y="2469"/>
                        <a:pt x="15820" y="2434"/>
                        <a:pt x="15694" y="2434"/>
                      </a:cubicBezTo>
                      <a:lnTo>
                        <a:pt x="14617" y="2434"/>
                      </a:lnTo>
                      <a:cubicBezTo>
                        <a:pt x="14491" y="2434"/>
                        <a:pt x="14381" y="2469"/>
                        <a:pt x="14381" y="2521"/>
                      </a:cubicBezTo>
                      <a:lnTo>
                        <a:pt x="14358" y="2918"/>
                      </a:lnTo>
                      <a:cubicBezTo>
                        <a:pt x="14347" y="2958"/>
                        <a:pt x="14445" y="3004"/>
                        <a:pt x="14583" y="3004"/>
                      </a:cubicBezTo>
                      <a:close/>
                      <a:moveTo>
                        <a:pt x="12333" y="3004"/>
                      </a:moveTo>
                      <a:lnTo>
                        <a:pt x="13426" y="3004"/>
                      </a:lnTo>
                      <a:cubicBezTo>
                        <a:pt x="13553" y="3004"/>
                        <a:pt x="13662" y="2964"/>
                        <a:pt x="13668" y="2918"/>
                      </a:cubicBezTo>
                      <a:lnTo>
                        <a:pt x="13697" y="2521"/>
                      </a:lnTo>
                      <a:cubicBezTo>
                        <a:pt x="13697" y="2469"/>
                        <a:pt x="13599" y="2434"/>
                        <a:pt x="13478" y="2434"/>
                      </a:cubicBezTo>
                      <a:lnTo>
                        <a:pt x="12402" y="2434"/>
                      </a:lnTo>
                      <a:cubicBezTo>
                        <a:pt x="12275" y="2434"/>
                        <a:pt x="12166" y="2469"/>
                        <a:pt x="12160" y="2521"/>
                      </a:cubicBezTo>
                      <a:lnTo>
                        <a:pt x="12108" y="2918"/>
                      </a:lnTo>
                      <a:cubicBezTo>
                        <a:pt x="12103" y="2958"/>
                        <a:pt x="12200" y="3004"/>
                        <a:pt x="12333" y="3004"/>
                      </a:cubicBezTo>
                      <a:close/>
                      <a:moveTo>
                        <a:pt x="10083" y="3004"/>
                      </a:moveTo>
                      <a:lnTo>
                        <a:pt x="11176" y="3004"/>
                      </a:lnTo>
                      <a:cubicBezTo>
                        <a:pt x="11303" y="3004"/>
                        <a:pt x="11418" y="2964"/>
                        <a:pt x="11418" y="2918"/>
                      </a:cubicBezTo>
                      <a:lnTo>
                        <a:pt x="11475" y="2521"/>
                      </a:lnTo>
                      <a:cubicBezTo>
                        <a:pt x="11481" y="2469"/>
                        <a:pt x="11383" y="2434"/>
                        <a:pt x="11251" y="2434"/>
                      </a:cubicBezTo>
                      <a:lnTo>
                        <a:pt x="10180" y="2434"/>
                      </a:lnTo>
                      <a:cubicBezTo>
                        <a:pt x="10054" y="2434"/>
                        <a:pt x="9944" y="2469"/>
                        <a:pt x="9939" y="2521"/>
                      </a:cubicBezTo>
                      <a:lnTo>
                        <a:pt x="9864" y="2918"/>
                      </a:lnTo>
                      <a:cubicBezTo>
                        <a:pt x="9847" y="2958"/>
                        <a:pt x="9950" y="3004"/>
                        <a:pt x="10083" y="3004"/>
                      </a:cubicBezTo>
                      <a:close/>
                      <a:moveTo>
                        <a:pt x="7827" y="3004"/>
                      </a:moveTo>
                      <a:lnTo>
                        <a:pt x="8920" y="3004"/>
                      </a:lnTo>
                      <a:cubicBezTo>
                        <a:pt x="9052" y="3004"/>
                        <a:pt x="9168" y="2964"/>
                        <a:pt x="9173" y="2918"/>
                      </a:cubicBezTo>
                      <a:lnTo>
                        <a:pt x="9254" y="2521"/>
                      </a:lnTo>
                      <a:cubicBezTo>
                        <a:pt x="9260" y="2469"/>
                        <a:pt x="9168" y="2434"/>
                        <a:pt x="9035" y="2434"/>
                      </a:cubicBezTo>
                      <a:lnTo>
                        <a:pt x="7965" y="2434"/>
                      </a:lnTo>
                      <a:cubicBezTo>
                        <a:pt x="7832" y="2434"/>
                        <a:pt x="7723" y="2469"/>
                        <a:pt x="7712" y="2521"/>
                      </a:cubicBezTo>
                      <a:lnTo>
                        <a:pt x="7614" y="2918"/>
                      </a:lnTo>
                      <a:cubicBezTo>
                        <a:pt x="7608" y="2958"/>
                        <a:pt x="7700" y="3004"/>
                        <a:pt x="7827" y="3004"/>
                      </a:cubicBezTo>
                      <a:close/>
                      <a:moveTo>
                        <a:pt x="5577" y="3004"/>
                      </a:moveTo>
                      <a:lnTo>
                        <a:pt x="6670" y="3004"/>
                      </a:lnTo>
                      <a:cubicBezTo>
                        <a:pt x="6802" y="3004"/>
                        <a:pt x="6917" y="2964"/>
                        <a:pt x="6929" y="2918"/>
                      </a:cubicBezTo>
                      <a:lnTo>
                        <a:pt x="7038" y="2521"/>
                      </a:lnTo>
                      <a:cubicBezTo>
                        <a:pt x="7050" y="2469"/>
                        <a:pt x="6958" y="2434"/>
                        <a:pt x="6825" y="2434"/>
                      </a:cubicBezTo>
                      <a:lnTo>
                        <a:pt x="5755" y="2434"/>
                      </a:lnTo>
                      <a:cubicBezTo>
                        <a:pt x="5628" y="2434"/>
                        <a:pt x="5513" y="2469"/>
                        <a:pt x="5496" y="2521"/>
                      </a:cubicBezTo>
                      <a:lnTo>
                        <a:pt x="5375" y="2918"/>
                      </a:lnTo>
                      <a:cubicBezTo>
                        <a:pt x="5352" y="2958"/>
                        <a:pt x="5450" y="3004"/>
                        <a:pt x="5577" y="3004"/>
                      </a:cubicBezTo>
                      <a:close/>
                      <a:moveTo>
                        <a:pt x="570" y="3004"/>
                      </a:moveTo>
                      <a:lnTo>
                        <a:pt x="4426" y="3004"/>
                      </a:lnTo>
                      <a:cubicBezTo>
                        <a:pt x="4558" y="3004"/>
                        <a:pt x="4679" y="2964"/>
                        <a:pt x="4690" y="2918"/>
                      </a:cubicBezTo>
                      <a:lnTo>
                        <a:pt x="4823" y="2521"/>
                      </a:lnTo>
                      <a:cubicBezTo>
                        <a:pt x="4834" y="2469"/>
                        <a:pt x="4742" y="2434"/>
                        <a:pt x="4621" y="2434"/>
                      </a:cubicBezTo>
                      <a:lnTo>
                        <a:pt x="829" y="2434"/>
                      </a:lnTo>
                      <a:cubicBezTo>
                        <a:pt x="696" y="2434"/>
                        <a:pt x="576" y="2469"/>
                        <a:pt x="553" y="2521"/>
                      </a:cubicBezTo>
                      <a:lnTo>
                        <a:pt x="374" y="2918"/>
                      </a:lnTo>
                      <a:cubicBezTo>
                        <a:pt x="345" y="2958"/>
                        <a:pt x="432" y="3004"/>
                        <a:pt x="570" y="3004"/>
                      </a:cubicBezTo>
                      <a:close/>
                      <a:moveTo>
                        <a:pt x="28078" y="3004"/>
                      </a:moveTo>
                      <a:lnTo>
                        <a:pt x="31934" y="3004"/>
                      </a:lnTo>
                      <a:cubicBezTo>
                        <a:pt x="32066" y="3004"/>
                        <a:pt x="32152" y="2964"/>
                        <a:pt x="32129" y="2918"/>
                      </a:cubicBezTo>
                      <a:lnTo>
                        <a:pt x="31945" y="2521"/>
                      </a:lnTo>
                      <a:cubicBezTo>
                        <a:pt x="31928" y="2469"/>
                        <a:pt x="31801" y="2434"/>
                        <a:pt x="31675" y="2434"/>
                      </a:cubicBezTo>
                      <a:lnTo>
                        <a:pt x="27882" y="2434"/>
                      </a:lnTo>
                      <a:cubicBezTo>
                        <a:pt x="27756" y="2434"/>
                        <a:pt x="27664" y="2469"/>
                        <a:pt x="27681" y="2521"/>
                      </a:cubicBezTo>
                      <a:lnTo>
                        <a:pt x="27813" y="2918"/>
                      </a:lnTo>
                      <a:cubicBezTo>
                        <a:pt x="27836" y="2958"/>
                        <a:pt x="27951" y="3004"/>
                        <a:pt x="28078" y="3004"/>
                      </a:cubicBezTo>
                      <a:close/>
                      <a:moveTo>
                        <a:pt x="26570" y="3764"/>
                      </a:moveTo>
                      <a:lnTo>
                        <a:pt x="27733" y="3764"/>
                      </a:lnTo>
                      <a:cubicBezTo>
                        <a:pt x="27871" y="3764"/>
                        <a:pt x="27963" y="3723"/>
                        <a:pt x="27940" y="3672"/>
                      </a:cubicBezTo>
                      <a:lnTo>
                        <a:pt x="27905" y="3551"/>
                      </a:lnTo>
                      <a:cubicBezTo>
                        <a:pt x="27894" y="3499"/>
                        <a:pt x="27767" y="3453"/>
                        <a:pt x="27641" y="3453"/>
                      </a:cubicBezTo>
                      <a:lnTo>
                        <a:pt x="26484" y="3453"/>
                      </a:lnTo>
                      <a:cubicBezTo>
                        <a:pt x="26351" y="3453"/>
                        <a:pt x="26254" y="3499"/>
                        <a:pt x="26265" y="3551"/>
                      </a:cubicBezTo>
                      <a:lnTo>
                        <a:pt x="26300" y="3672"/>
                      </a:lnTo>
                      <a:cubicBezTo>
                        <a:pt x="26311" y="3723"/>
                        <a:pt x="26432" y="3764"/>
                        <a:pt x="26570" y="3764"/>
                      </a:cubicBezTo>
                      <a:close/>
                      <a:moveTo>
                        <a:pt x="28832" y="3764"/>
                      </a:moveTo>
                      <a:lnTo>
                        <a:pt x="30000" y="3764"/>
                      </a:lnTo>
                      <a:cubicBezTo>
                        <a:pt x="30138" y="3764"/>
                        <a:pt x="30219" y="3723"/>
                        <a:pt x="30207" y="3672"/>
                      </a:cubicBezTo>
                      <a:lnTo>
                        <a:pt x="30040" y="3252"/>
                      </a:lnTo>
                      <a:cubicBezTo>
                        <a:pt x="30017" y="3206"/>
                        <a:pt x="29896" y="3165"/>
                        <a:pt x="29770" y="3165"/>
                      </a:cubicBezTo>
                      <a:lnTo>
                        <a:pt x="28619" y="3165"/>
                      </a:lnTo>
                      <a:cubicBezTo>
                        <a:pt x="28486" y="3165"/>
                        <a:pt x="28394" y="3206"/>
                        <a:pt x="28406" y="3252"/>
                      </a:cubicBezTo>
                      <a:lnTo>
                        <a:pt x="28550" y="3672"/>
                      </a:lnTo>
                      <a:cubicBezTo>
                        <a:pt x="28584" y="3723"/>
                        <a:pt x="28705" y="3764"/>
                        <a:pt x="28832" y="3764"/>
                      </a:cubicBezTo>
                      <a:close/>
                      <a:moveTo>
                        <a:pt x="31105" y="3764"/>
                      </a:moveTo>
                      <a:lnTo>
                        <a:pt x="32273" y="3764"/>
                      </a:lnTo>
                      <a:cubicBezTo>
                        <a:pt x="32411" y="3764"/>
                        <a:pt x="32492" y="3723"/>
                        <a:pt x="32475" y="3672"/>
                      </a:cubicBezTo>
                      <a:lnTo>
                        <a:pt x="32417" y="3551"/>
                      </a:lnTo>
                      <a:cubicBezTo>
                        <a:pt x="32394" y="3499"/>
                        <a:pt x="32267" y="3453"/>
                        <a:pt x="32135" y="3453"/>
                      </a:cubicBezTo>
                      <a:lnTo>
                        <a:pt x="30984" y="3453"/>
                      </a:lnTo>
                      <a:cubicBezTo>
                        <a:pt x="30857" y="3453"/>
                        <a:pt x="30760" y="3499"/>
                        <a:pt x="30783" y="3551"/>
                      </a:cubicBezTo>
                      <a:lnTo>
                        <a:pt x="30834" y="3672"/>
                      </a:lnTo>
                      <a:cubicBezTo>
                        <a:pt x="30857" y="3723"/>
                        <a:pt x="30978" y="3764"/>
                        <a:pt x="31105" y="3764"/>
                      </a:cubicBezTo>
                      <a:close/>
                      <a:moveTo>
                        <a:pt x="24268" y="3764"/>
                      </a:moveTo>
                      <a:lnTo>
                        <a:pt x="25379" y="3764"/>
                      </a:lnTo>
                      <a:cubicBezTo>
                        <a:pt x="25517" y="3764"/>
                        <a:pt x="25609" y="3723"/>
                        <a:pt x="25598" y="3672"/>
                      </a:cubicBezTo>
                      <a:lnTo>
                        <a:pt x="25488" y="3252"/>
                      </a:lnTo>
                      <a:cubicBezTo>
                        <a:pt x="25477" y="3206"/>
                        <a:pt x="25362" y="3165"/>
                        <a:pt x="25229" y="3165"/>
                      </a:cubicBezTo>
                      <a:lnTo>
                        <a:pt x="24130" y="3165"/>
                      </a:lnTo>
                      <a:cubicBezTo>
                        <a:pt x="23998" y="3165"/>
                        <a:pt x="23900" y="3206"/>
                        <a:pt x="23911" y="3252"/>
                      </a:cubicBezTo>
                      <a:lnTo>
                        <a:pt x="24009" y="3672"/>
                      </a:lnTo>
                      <a:cubicBezTo>
                        <a:pt x="24015" y="3723"/>
                        <a:pt x="24130" y="3764"/>
                        <a:pt x="24268" y="3764"/>
                      </a:cubicBezTo>
                      <a:close/>
                      <a:moveTo>
                        <a:pt x="9801" y="3252"/>
                      </a:moveTo>
                      <a:lnTo>
                        <a:pt x="9720" y="3672"/>
                      </a:lnTo>
                      <a:cubicBezTo>
                        <a:pt x="9714" y="3723"/>
                        <a:pt x="9812" y="3764"/>
                        <a:pt x="9944" y="3764"/>
                      </a:cubicBezTo>
                      <a:lnTo>
                        <a:pt x="20257" y="3764"/>
                      </a:lnTo>
                      <a:cubicBezTo>
                        <a:pt x="20395" y="3764"/>
                        <a:pt x="20499" y="3718"/>
                        <a:pt x="20487" y="3672"/>
                      </a:cubicBezTo>
                      <a:lnTo>
                        <a:pt x="20441" y="3252"/>
                      </a:lnTo>
                      <a:cubicBezTo>
                        <a:pt x="20430" y="3206"/>
                        <a:pt x="20326" y="3165"/>
                        <a:pt x="20194" y="3165"/>
                      </a:cubicBezTo>
                      <a:lnTo>
                        <a:pt x="10054" y="3165"/>
                      </a:lnTo>
                      <a:cubicBezTo>
                        <a:pt x="9921" y="3165"/>
                        <a:pt x="9806" y="3211"/>
                        <a:pt x="9801" y="3252"/>
                      </a:cubicBezTo>
                      <a:close/>
                      <a:moveTo>
                        <a:pt x="7125" y="3764"/>
                      </a:moveTo>
                      <a:lnTo>
                        <a:pt x="8765" y="3764"/>
                      </a:lnTo>
                      <a:cubicBezTo>
                        <a:pt x="8903" y="3764"/>
                        <a:pt x="9018" y="3723"/>
                        <a:pt x="9024" y="3672"/>
                      </a:cubicBezTo>
                      <a:lnTo>
                        <a:pt x="9110" y="3252"/>
                      </a:lnTo>
                      <a:cubicBezTo>
                        <a:pt x="9116" y="3206"/>
                        <a:pt x="9024" y="3165"/>
                        <a:pt x="8891" y="3165"/>
                      </a:cubicBezTo>
                      <a:lnTo>
                        <a:pt x="7280" y="3165"/>
                      </a:lnTo>
                      <a:cubicBezTo>
                        <a:pt x="7153" y="3165"/>
                        <a:pt x="7038" y="3206"/>
                        <a:pt x="7021" y="3252"/>
                      </a:cubicBezTo>
                      <a:lnTo>
                        <a:pt x="6917" y="3672"/>
                      </a:lnTo>
                      <a:cubicBezTo>
                        <a:pt x="6894" y="3723"/>
                        <a:pt x="6986" y="3764"/>
                        <a:pt x="7125" y="3764"/>
                      </a:cubicBezTo>
                      <a:close/>
                      <a:moveTo>
                        <a:pt x="4823" y="3764"/>
                      </a:moveTo>
                      <a:lnTo>
                        <a:pt x="5939" y="3764"/>
                      </a:lnTo>
                      <a:cubicBezTo>
                        <a:pt x="6071" y="3764"/>
                        <a:pt x="6187" y="3723"/>
                        <a:pt x="6204" y="3672"/>
                      </a:cubicBezTo>
                      <a:lnTo>
                        <a:pt x="6319" y="3252"/>
                      </a:lnTo>
                      <a:cubicBezTo>
                        <a:pt x="6330" y="3206"/>
                        <a:pt x="6238" y="3165"/>
                        <a:pt x="6106" y="3165"/>
                      </a:cubicBezTo>
                      <a:lnTo>
                        <a:pt x="5018" y="3165"/>
                      </a:lnTo>
                      <a:cubicBezTo>
                        <a:pt x="4886" y="3165"/>
                        <a:pt x="4765" y="3206"/>
                        <a:pt x="4748" y="3252"/>
                      </a:cubicBezTo>
                      <a:lnTo>
                        <a:pt x="4615" y="3672"/>
                      </a:lnTo>
                      <a:cubicBezTo>
                        <a:pt x="4592" y="3723"/>
                        <a:pt x="4690" y="3764"/>
                        <a:pt x="4823" y="3764"/>
                      </a:cubicBezTo>
                      <a:close/>
                      <a:moveTo>
                        <a:pt x="21437" y="3764"/>
                      </a:moveTo>
                      <a:lnTo>
                        <a:pt x="23077" y="3764"/>
                      </a:lnTo>
                      <a:cubicBezTo>
                        <a:pt x="23215" y="3764"/>
                        <a:pt x="23307" y="3723"/>
                        <a:pt x="23301" y="3672"/>
                      </a:cubicBezTo>
                      <a:lnTo>
                        <a:pt x="23221" y="3252"/>
                      </a:lnTo>
                      <a:cubicBezTo>
                        <a:pt x="23215" y="3206"/>
                        <a:pt x="23100" y="3165"/>
                        <a:pt x="22973" y="3165"/>
                      </a:cubicBezTo>
                      <a:lnTo>
                        <a:pt x="21362" y="3165"/>
                      </a:lnTo>
                      <a:cubicBezTo>
                        <a:pt x="21230" y="3165"/>
                        <a:pt x="21132" y="3206"/>
                        <a:pt x="21138" y="3252"/>
                      </a:cubicBezTo>
                      <a:lnTo>
                        <a:pt x="21195" y="3672"/>
                      </a:lnTo>
                      <a:cubicBezTo>
                        <a:pt x="21195" y="3723"/>
                        <a:pt x="21310" y="3764"/>
                        <a:pt x="21437" y="3764"/>
                      </a:cubicBezTo>
                      <a:close/>
                      <a:moveTo>
                        <a:pt x="2521" y="3764"/>
                      </a:moveTo>
                      <a:lnTo>
                        <a:pt x="3637" y="3764"/>
                      </a:lnTo>
                      <a:cubicBezTo>
                        <a:pt x="3770" y="3764"/>
                        <a:pt x="3885" y="3723"/>
                        <a:pt x="3908" y="3672"/>
                      </a:cubicBezTo>
                      <a:lnTo>
                        <a:pt x="4052" y="3252"/>
                      </a:lnTo>
                      <a:cubicBezTo>
                        <a:pt x="4069" y="3206"/>
                        <a:pt x="3982" y="3165"/>
                        <a:pt x="3844" y="3165"/>
                      </a:cubicBezTo>
                      <a:lnTo>
                        <a:pt x="2745" y="3165"/>
                      </a:lnTo>
                      <a:cubicBezTo>
                        <a:pt x="2613" y="3165"/>
                        <a:pt x="2492" y="3206"/>
                        <a:pt x="2469" y="3252"/>
                      </a:cubicBezTo>
                      <a:lnTo>
                        <a:pt x="2302" y="3672"/>
                      </a:lnTo>
                      <a:cubicBezTo>
                        <a:pt x="2296" y="3723"/>
                        <a:pt x="2388" y="3764"/>
                        <a:pt x="2521" y="3764"/>
                      </a:cubicBezTo>
                      <a:close/>
                      <a:moveTo>
                        <a:pt x="225" y="3764"/>
                      </a:moveTo>
                      <a:lnTo>
                        <a:pt x="1341" y="3764"/>
                      </a:lnTo>
                      <a:cubicBezTo>
                        <a:pt x="1479" y="3764"/>
                        <a:pt x="1600" y="3723"/>
                        <a:pt x="1623" y="3672"/>
                      </a:cubicBezTo>
                      <a:lnTo>
                        <a:pt x="1796" y="3252"/>
                      </a:lnTo>
                      <a:cubicBezTo>
                        <a:pt x="1813" y="3206"/>
                        <a:pt x="1721" y="3165"/>
                        <a:pt x="1594" y="3165"/>
                      </a:cubicBezTo>
                      <a:lnTo>
                        <a:pt x="489" y="3165"/>
                      </a:lnTo>
                      <a:cubicBezTo>
                        <a:pt x="363" y="3165"/>
                        <a:pt x="242" y="3206"/>
                        <a:pt x="207" y="3252"/>
                      </a:cubicBezTo>
                      <a:lnTo>
                        <a:pt x="23" y="3672"/>
                      </a:lnTo>
                      <a:cubicBezTo>
                        <a:pt x="0" y="3723"/>
                        <a:pt x="86" y="3764"/>
                        <a:pt x="225" y="37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7"/>
                <p:cNvSpPr/>
                <p:nvPr/>
              </p:nvSpPr>
              <p:spPr>
                <a:xfrm>
                  <a:off x="6239159" y="3429258"/>
                  <a:ext cx="1890236" cy="219160"/>
                </a:xfrm>
                <a:custGeom>
                  <a:avLst/>
                  <a:gdLst/>
                  <a:ahLst/>
                  <a:cxnLst/>
                  <a:rect l="l" t="t" r="r" b="b"/>
                  <a:pathLst>
                    <a:path w="32516" h="3770" extrusionOk="0">
                      <a:moveTo>
                        <a:pt x="2866" y="242"/>
                      </a:moveTo>
                      <a:lnTo>
                        <a:pt x="1807" y="242"/>
                      </a:lnTo>
                      <a:cubicBezTo>
                        <a:pt x="1687" y="242"/>
                        <a:pt x="1606" y="207"/>
                        <a:pt x="1617" y="173"/>
                      </a:cubicBezTo>
                      <a:lnTo>
                        <a:pt x="1664" y="75"/>
                      </a:lnTo>
                      <a:cubicBezTo>
                        <a:pt x="1687" y="35"/>
                        <a:pt x="1790" y="6"/>
                        <a:pt x="1917" y="6"/>
                      </a:cubicBezTo>
                      <a:lnTo>
                        <a:pt x="2964" y="6"/>
                      </a:lnTo>
                      <a:cubicBezTo>
                        <a:pt x="3085" y="6"/>
                        <a:pt x="3166" y="40"/>
                        <a:pt x="3154" y="75"/>
                      </a:cubicBezTo>
                      <a:lnTo>
                        <a:pt x="3108" y="173"/>
                      </a:lnTo>
                      <a:cubicBezTo>
                        <a:pt x="3091" y="213"/>
                        <a:pt x="2981" y="242"/>
                        <a:pt x="2866" y="242"/>
                      </a:cubicBezTo>
                      <a:close/>
                      <a:moveTo>
                        <a:pt x="5088" y="0"/>
                      </a:moveTo>
                      <a:lnTo>
                        <a:pt x="4034" y="0"/>
                      </a:lnTo>
                      <a:cubicBezTo>
                        <a:pt x="3914" y="0"/>
                        <a:pt x="3804" y="35"/>
                        <a:pt x="3793" y="69"/>
                      </a:cubicBezTo>
                      <a:lnTo>
                        <a:pt x="3758" y="161"/>
                      </a:lnTo>
                      <a:cubicBezTo>
                        <a:pt x="3741" y="207"/>
                        <a:pt x="3827" y="236"/>
                        <a:pt x="3942" y="236"/>
                      </a:cubicBezTo>
                      <a:lnTo>
                        <a:pt x="5001" y="236"/>
                      </a:lnTo>
                      <a:cubicBezTo>
                        <a:pt x="5122" y="236"/>
                        <a:pt x="5231" y="201"/>
                        <a:pt x="5243" y="161"/>
                      </a:cubicBezTo>
                      <a:lnTo>
                        <a:pt x="5283" y="69"/>
                      </a:lnTo>
                      <a:cubicBezTo>
                        <a:pt x="5295" y="35"/>
                        <a:pt x="5208" y="0"/>
                        <a:pt x="5088" y="0"/>
                      </a:cubicBezTo>
                      <a:close/>
                      <a:moveTo>
                        <a:pt x="7217" y="0"/>
                      </a:moveTo>
                      <a:lnTo>
                        <a:pt x="6164" y="0"/>
                      </a:lnTo>
                      <a:cubicBezTo>
                        <a:pt x="6043" y="0"/>
                        <a:pt x="5945" y="35"/>
                        <a:pt x="5928" y="69"/>
                      </a:cubicBezTo>
                      <a:lnTo>
                        <a:pt x="5899" y="161"/>
                      </a:lnTo>
                      <a:cubicBezTo>
                        <a:pt x="5888" y="207"/>
                        <a:pt x="5968" y="236"/>
                        <a:pt x="6095" y="236"/>
                      </a:cubicBezTo>
                      <a:lnTo>
                        <a:pt x="7148" y="236"/>
                      </a:lnTo>
                      <a:cubicBezTo>
                        <a:pt x="7274" y="236"/>
                        <a:pt x="7378" y="201"/>
                        <a:pt x="7390" y="161"/>
                      </a:cubicBezTo>
                      <a:lnTo>
                        <a:pt x="7418" y="69"/>
                      </a:lnTo>
                      <a:cubicBezTo>
                        <a:pt x="7424" y="35"/>
                        <a:pt x="7332" y="0"/>
                        <a:pt x="7217" y="0"/>
                      </a:cubicBezTo>
                      <a:close/>
                      <a:moveTo>
                        <a:pt x="9340" y="0"/>
                      </a:moveTo>
                      <a:lnTo>
                        <a:pt x="8287" y="0"/>
                      </a:lnTo>
                      <a:cubicBezTo>
                        <a:pt x="8166" y="0"/>
                        <a:pt x="8063" y="35"/>
                        <a:pt x="8051" y="69"/>
                      </a:cubicBezTo>
                      <a:lnTo>
                        <a:pt x="8028" y="161"/>
                      </a:lnTo>
                      <a:cubicBezTo>
                        <a:pt x="8023" y="207"/>
                        <a:pt x="8109" y="236"/>
                        <a:pt x="8230" y="236"/>
                      </a:cubicBezTo>
                      <a:lnTo>
                        <a:pt x="9289" y="236"/>
                      </a:lnTo>
                      <a:cubicBezTo>
                        <a:pt x="9409" y="236"/>
                        <a:pt x="9507" y="201"/>
                        <a:pt x="9519" y="161"/>
                      </a:cubicBezTo>
                      <a:lnTo>
                        <a:pt x="9536" y="69"/>
                      </a:lnTo>
                      <a:cubicBezTo>
                        <a:pt x="9548" y="35"/>
                        <a:pt x="9461" y="0"/>
                        <a:pt x="9340" y="0"/>
                      </a:cubicBezTo>
                      <a:close/>
                      <a:moveTo>
                        <a:pt x="11470" y="0"/>
                      </a:moveTo>
                      <a:lnTo>
                        <a:pt x="10417" y="0"/>
                      </a:lnTo>
                      <a:cubicBezTo>
                        <a:pt x="10296" y="0"/>
                        <a:pt x="10192" y="35"/>
                        <a:pt x="10186" y="69"/>
                      </a:cubicBezTo>
                      <a:lnTo>
                        <a:pt x="10163" y="161"/>
                      </a:lnTo>
                      <a:cubicBezTo>
                        <a:pt x="10158" y="207"/>
                        <a:pt x="10250" y="236"/>
                        <a:pt x="10365" y="236"/>
                      </a:cubicBezTo>
                      <a:lnTo>
                        <a:pt x="11424" y="236"/>
                      </a:lnTo>
                      <a:cubicBezTo>
                        <a:pt x="11545" y="236"/>
                        <a:pt x="11648" y="201"/>
                        <a:pt x="11654" y="161"/>
                      </a:cubicBezTo>
                      <a:lnTo>
                        <a:pt x="11665" y="69"/>
                      </a:lnTo>
                      <a:cubicBezTo>
                        <a:pt x="11677" y="35"/>
                        <a:pt x="11579" y="0"/>
                        <a:pt x="11470" y="0"/>
                      </a:cubicBezTo>
                      <a:close/>
                      <a:moveTo>
                        <a:pt x="13587" y="0"/>
                      </a:moveTo>
                      <a:lnTo>
                        <a:pt x="12540" y="0"/>
                      </a:lnTo>
                      <a:cubicBezTo>
                        <a:pt x="12419" y="0"/>
                        <a:pt x="12316" y="35"/>
                        <a:pt x="12316" y="69"/>
                      </a:cubicBezTo>
                      <a:lnTo>
                        <a:pt x="12304" y="161"/>
                      </a:lnTo>
                      <a:cubicBezTo>
                        <a:pt x="12293" y="207"/>
                        <a:pt x="12390" y="236"/>
                        <a:pt x="12511" y="236"/>
                      </a:cubicBezTo>
                      <a:lnTo>
                        <a:pt x="13570" y="236"/>
                      </a:lnTo>
                      <a:cubicBezTo>
                        <a:pt x="13691" y="236"/>
                        <a:pt x="13789" y="201"/>
                        <a:pt x="13789" y="161"/>
                      </a:cubicBezTo>
                      <a:lnTo>
                        <a:pt x="13800" y="69"/>
                      </a:lnTo>
                      <a:cubicBezTo>
                        <a:pt x="13806" y="35"/>
                        <a:pt x="13714" y="0"/>
                        <a:pt x="13587" y="0"/>
                      </a:cubicBezTo>
                      <a:close/>
                      <a:moveTo>
                        <a:pt x="15717" y="0"/>
                      </a:moveTo>
                      <a:lnTo>
                        <a:pt x="14669" y="0"/>
                      </a:lnTo>
                      <a:cubicBezTo>
                        <a:pt x="14549" y="0"/>
                        <a:pt x="14451" y="35"/>
                        <a:pt x="14445" y="69"/>
                      </a:cubicBezTo>
                      <a:lnTo>
                        <a:pt x="14439" y="161"/>
                      </a:lnTo>
                      <a:cubicBezTo>
                        <a:pt x="14439" y="207"/>
                        <a:pt x="14531" y="236"/>
                        <a:pt x="14652" y="236"/>
                      </a:cubicBezTo>
                      <a:lnTo>
                        <a:pt x="15711" y="236"/>
                      </a:lnTo>
                      <a:cubicBezTo>
                        <a:pt x="15832" y="236"/>
                        <a:pt x="15930" y="201"/>
                        <a:pt x="15930" y="161"/>
                      </a:cubicBezTo>
                      <a:lnTo>
                        <a:pt x="15930" y="69"/>
                      </a:lnTo>
                      <a:cubicBezTo>
                        <a:pt x="15935" y="35"/>
                        <a:pt x="15843" y="0"/>
                        <a:pt x="15717" y="0"/>
                      </a:cubicBezTo>
                      <a:close/>
                      <a:moveTo>
                        <a:pt x="17846" y="0"/>
                      </a:moveTo>
                      <a:lnTo>
                        <a:pt x="16799" y="0"/>
                      </a:lnTo>
                      <a:cubicBezTo>
                        <a:pt x="16678" y="0"/>
                        <a:pt x="16580" y="35"/>
                        <a:pt x="16580" y="69"/>
                      </a:cubicBezTo>
                      <a:lnTo>
                        <a:pt x="16580" y="161"/>
                      </a:lnTo>
                      <a:cubicBezTo>
                        <a:pt x="16580" y="207"/>
                        <a:pt x="16684" y="236"/>
                        <a:pt x="16799" y="236"/>
                      </a:cubicBezTo>
                      <a:lnTo>
                        <a:pt x="17858" y="236"/>
                      </a:lnTo>
                      <a:cubicBezTo>
                        <a:pt x="17978" y="236"/>
                        <a:pt x="18071" y="201"/>
                        <a:pt x="18071" y="161"/>
                      </a:cubicBezTo>
                      <a:lnTo>
                        <a:pt x="18065" y="69"/>
                      </a:lnTo>
                      <a:cubicBezTo>
                        <a:pt x="18065" y="35"/>
                        <a:pt x="17961" y="0"/>
                        <a:pt x="17846" y="0"/>
                      </a:cubicBezTo>
                      <a:close/>
                      <a:moveTo>
                        <a:pt x="19970" y="0"/>
                      </a:moveTo>
                      <a:lnTo>
                        <a:pt x="18922" y="0"/>
                      </a:lnTo>
                      <a:cubicBezTo>
                        <a:pt x="18796" y="0"/>
                        <a:pt x="18704" y="35"/>
                        <a:pt x="18709" y="69"/>
                      </a:cubicBezTo>
                      <a:lnTo>
                        <a:pt x="18721" y="161"/>
                      </a:lnTo>
                      <a:cubicBezTo>
                        <a:pt x="18721" y="207"/>
                        <a:pt x="18819" y="236"/>
                        <a:pt x="18939" y="236"/>
                      </a:cubicBezTo>
                      <a:lnTo>
                        <a:pt x="19998" y="236"/>
                      </a:lnTo>
                      <a:cubicBezTo>
                        <a:pt x="20119" y="236"/>
                        <a:pt x="20217" y="201"/>
                        <a:pt x="20206" y="161"/>
                      </a:cubicBezTo>
                      <a:lnTo>
                        <a:pt x="20194" y="69"/>
                      </a:lnTo>
                      <a:cubicBezTo>
                        <a:pt x="20194" y="35"/>
                        <a:pt x="20090" y="0"/>
                        <a:pt x="19970" y="0"/>
                      </a:cubicBezTo>
                      <a:close/>
                      <a:moveTo>
                        <a:pt x="22099" y="0"/>
                      </a:moveTo>
                      <a:lnTo>
                        <a:pt x="21052" y="0"/>
                      </a:lnTo>
                      <a:cubicBezTo>
                        <a:pt x="20925" y="0"/>
                        <a:pt x="20839" y="35"/>
                        <a:pt x="20839" y="69"/>
                      </a:cubicBezTo>
                      <a:lnTo>
                        <a:pt x="20856" y="161"/>
                      </a:lnTo>
                      <a:cubicBezTo>
                        <a:pt x="20862" y="207"/>
                        <a:pt x="20965" y="236"/>
                        <a:pt x="21086" y="236"/>
                      </a:cubicBezTo>
                      <a:lnTo>
                        <a:pt x="22139" y="236"/>
                      </a:lnTo>
                      <a:cubicBezTo>
                        <a:pt x="22266" y="236"/>
                        <a:pt x="22352" y="201"/>
                        <a:pt x="22346" y="161"/>
                      </a:cubicBezTo>
                      <a:lnTo>
                        <a:pt x="22323" y="69"/>
                      </a:lnTo>
                      <a:cubicBezTo>
                        <a:pt x="22323" y="35"/>
                        <a:pt x="22214" y="0"/>
                        <a:pt x="22099" y="0"/>
                      </a:cubicBezTo>
                      <a:close/>
                      <a:moveTo>
                        <a:pt x="24222" y="0"/>
                      </a:moveTo>
                      <a:lnTo>
                        <a:pt x="23169" y="0"/>
                      </a:lnTo>
                      <a:cubicBezTo>
                        <a:pt x="23048" y="0"/>
                        <a:pt x="22962" y="35"/>
                        <a:pt x="22968" y="69"/>
                      </a:cubicBezTo>
                      <a:lnTo>
                        <a:pt x="22991" y="161"/>
                      </a:lnTo>
                      <a:cubicBezTo>
                        <a:pt x="22997" y="207"/>
                        <a:pt x="23106" y="236"/>
                        <a:pt x="23221" y="236"/>
                      </a:cubicBezTo>
                      <a:lnTo>
                        <a:pt x="24280" y="236"/>
                      </a:lnTo>
                      <a:cubicBezTo>
                        <a:pt x="24401" y="236"/>
                        <a:pt x="24487" y="201"/>
                        <a:pt x="24481" y="161"/>
                      </a:cubicBezTo>
                      <a:lnTo>
                        <a:pt x="24458" y="69"/>
                      </a:lnTo>
                      <a:cubicBezTo>
                        <a:pt x="24447" y="35"/>
                        <a:pt x="24343" y="0"/>
                        <a:pt x="24222" y="0"/>
                      </a:cubicBezTo>
                      <a:close/>
                      <a:moveTo>
                        <a:pt x="26352" y="0"/>
                      </a:moveTo>
                      <a:lnTo>
                        <a:pt x="25299" y="0"/>
                      </a:lnTo>
                      <a:cubicBezTo>
                        <a:pt x="25178" y="0"/>
                        <a:pt x="25091" y="35"/>
                        <a:pt x="25109" y="69"/>
                      </a:cubicBezTo>
                      <a:lnTo>
                        <a:pt x="25137" y="161"/>
                      </a:lnTo>
                      <a:cubicBezTo>
                        <a:pt x="25149" y="207"/>
                        <a:pt x="25253" y="236"/>
                        <a:pt x="25373" y="236"/>
                      </a:cubicBezTo>
                      <a:lnTo>
                        <a:pt x="26432" y="236"/>
                      </a:lnTo>
                      <a:cubicBezTo>
                        <a:pt x="26553" y="236"/>
                        <a:pt x="26639" y="201"/>
                        <a:pt x="26622" y="161"/>
                      </a:cubicBezTo>
                      <a:lnTo>
                        <a:pt x="26593" y="69"/>
                      </a:lnTo>
                      <a:cubicBezTo>
                        <a:pt x="26576" y="35"/>
                        <a:pt x="26467" y="0"/>
                        <a:pt x="26352" y="0"/>
                      </a:cubicBezTo>
                      <a:close/>
                      <a:moveTo>
                        <a:pt x="28475" y="0"/>
                      </a:moveTo>
                      <a:lnTo>
                        <a:pt x="27422" y="0"/>
                      </a:lnTo>
                      <a:cubicBezTo>
                        <a:pt x="27301" y="0"/>
                        <a:pt x="27221" y="35"/>
                        <a:pt x="27226" y="69"/>
                      </a:cubicBezTo>
                      <a:lnTo>
                        <a:pt x="27267" y="161"/>
                      </a:lnTo>
                      <a:cubicBezTo>
                        <a:pt x="27278" y="207"/>
                        <a:pt x="27388" y="236"/>
                        <a:pt x="27508" y="236"/>
                      </a:cubicBezTo>
                      <a:lnTo>
                        <a:pt x="28567" y="236"/>
                      </a:lnTo>
                      <a:cubicBezTo>
                        <a:pt x="28688" y="236"/>
                        <a:pt x="28769" y="201"/>
                        <a:pt x="28751" y="161"/>
                      </a:cubicBezTo>
                      <a:lnTo>
                        <a:pt x="28717" y="69"/>
                      </a:lnTo>
                      <a:cubicBezTo>
                        <a:pt x="28705" y="35"/>
                        <a:pt x="28596" y="0"/>
                        <a:pt x="28475" y="0"/>
                      </a:cubicBezTo>
                      <a:close/>
                      <a:moveTo>
                        <a:pt x="30605" y="0"/>
                      </a:moveTo>
                      <a:lnTo>
                        <a:pt x="29551" y="0"/>
                      </a:lnTo>
                      <a:cubicBezTo>
                        <a:pt x="29431" y="0"/>
                        <a:pt x="29350" y="35"/>
                        <a:pt x="29367" y="69"/>
                      </a:cubicBezTo>
                      <a:lnTo>
                        <a:pt x="29408" y="161"/>
                      </a:lnTo>
                      <a:cubicBezTo>
                        <a:pt x="29425" y="207"/>
                        <a:pt x="29540" y="236"/>
                        <a:pt x="29655" y="236"/>
                      </a:cubicBezTo>
                      <a:lnTo>
                        <a:pt x="30708" y="236"/>
                      </a:lnTo>
                      <a:cubicBezTo>
                        <a:pt x="30835" y="236"/>
                        <a:pt x="30910" y="201"/>
                        <a:pt x="30898" y="161"/>
                      </a:cubicBezTo>
                      <a:lnTo>
                        <a:pt x="30852" y="69"/>
                      </a:lnTo>
                      <a:cubicBezTo>
                        <a:pt x="30835" y="35"/>
                        <a:pt x="30720" y="0"/>
                        <a:pt x="30605" y="0"/>
                      </a:cubicBezTo>
                      <a:close/>
                      <a:moveTo>
                        <a:pt x="2751" y="386"/>
                      </a:moveTo>
                      <a:lnTo>
                        <a:pt x="1733" y="386"/>
                      </a:lnTo>
                      <a:cubicBezTo>
                        <a:pt x="1612" y="386"/>
                        <a:pt x="1502" y="420"/>
                        <a:pt x="1485" y="460"/>
                      </a:cubicBezTo>
                      <a:lnTo>
                        <a:pt x="1324" y="811"/>
                      </a:lnTo>
                      <a:cubicBezTo>
                        <a:pt x="1301" y="852"/>
                        <a:pt x="1387" y="892"/>
                        <a:pt x="1514" y="892"/>
                      </a:cubicBezTo>
                      <a:lnTo>
                        <a:pt x="2538" y="892"/>
                      </a:lnTo>
                      <a:cubicBezTo>
                        <a:pt x="2665" y="892"/>
                        <a:pt x="2780" y="852"/>
                        <a:pt x="2791" y="811"/>
                      </a:cubicBezTo>
                      <a:lnTo>
                        <a:pt x="2935" y="460"/>
                      </a:lnTo>
                      <a:cubicBezTo>
                        <a:pt x="2958" y="420"/>
                        <a:pt x="2872" y="386"/>
                        <a:pt x="2751" y="386"/>
                      </a:cubicBezTo>
                      <a:close/>
                      <a:moveTo>
                        <a:pt x="4829" y="386"/>
                      </a:moveTo>
                      <a:lnTo>
                        <a:pt x="3816" y="386"/>
                      </a:lnTo>
                      <a:cubicBezTo>
                        <a:pt x="3689" y="386"/>
                        <a:pt x="3586" y="420"/>
                        <a:pt x="3568" y="460"/>
                      </a:cubicBezTo>
                      <a:lnTo>
                        <a:pt x="3430" y="811"/>
                      </a:lnTo>
                      <a:cubicBezTo>
                        <a:pt x="3419" y="852"/>
                        <a:pt x="3505" y="892"/>
                        <a:pt x="3626" y="892"/>
                      </a:cubicBezTo>
                      <a:lnTo>
                        <a:pt x="4656" y="892"/>
                      </a:lnTo>
                      <a:cubicBezTo>
                        <a:pt x="4777" y="892"/>
                        <a:pt x="4892" y="852"/>
                        <a:pt x="4909" y="811"/>
                      </a:cubicBezTo>
                      <a:lnTo>
                        <a:pt x="5030" y="460"/>
                      </a:lnTo>
                      <a:cubicBezTo>
                        <a:pt x="5036" y="420"/>
                        <a:pt x="4950" y="386"/>
                        <a:pt x="4829" y="386"/>
                      </a:cubicBezTo>
                      <a:close/>
                      <a:moveTo>
                        <a:pt x="6906" y="386"/>
                      </a:moveTo>
                      <a:lnTo>
                        <a:pt x="5893" y="386"/>
                      </a:lnTo>
                      <a:cubicBezTo>
                        <a:pt x="5772" y="386"/>
                        <a:pt x="5663" y="420"/>
                        <a:pt x="5646" y="460"/>
                      </a:cubicBezTo>
                      <a:lnTo>
                        <a:pt x="5531" y="811"/>
                      </a:lnTo>
                      <a:cubicBezTo>
                        <a:pt x="5519" y="852"/>
                        <a:pt x="5606" y="892"/>
                        <a:pt x="5726" y="892"/>
                      </a:cubicBezTo>
                      <a:lnTo>
                        <a:pt x="6757" y="892"/>
                      </a:lnTo>
                      <a:cubicBezTo>
                        <a:pt x="6877" y="892"/>
                        <a:pt x="6987" y="852"/>
                        <a:pt x="6998" y="811"/>
                      </a:cubicBezTo>
                      <a:lnTo>
                        <a:pt x="7102" y="460"/>
                      </a:lnTo>
                      <a:cubicBezTo>
                        <a:pt x="7113" y="420"/>
                        <a:pt x="7027" y="386"/>
                        <a:pt x="6906" y="386"/>
                      </a:cubicBezTo>
                      <a:close/>
                      <a:moveTo>
                        <a:pt x="8984" y="386"/>
                      </a:moveTo>
                      <a:lnTo>
                        <a:pt x="7971" y="386"/>
                      </a:lnTo>
                      <a:cubicBezTo>
                        <a:pt x="7850" y="386"/>
                        <a:pt x="7741" y="420"/>
                        <a:pt x="7735" y="460"/>
                      </a:cubicBezTo>
                      <a:lnTo>
                        <a:pt x="7637" y="811"/>
                      </a:lnTo>
                      <a:cubicBezTo>
                        <a:pt x="7626" y="852"/>
                        <a:pt x="7718" y="892"/>
                        <a:pt x="7838" y="892"/>
                      </a:cubicBezTo>
                      <a:lnTo>
                        <a:pt x="8869" y="892"/>
                      </a:lnTo>
                      <a:cubicBezTo>
                        <a:pt x="8989" y="892"/>
                        <a:pt x="9099" y="852"/>
                        <a:pt x="9110" y="811"/>
                      </a:cubicBezTo>
                      <a:lnTo>
                        <a:pt x="9185" y="460"/>
                      </a:lnTo>
                      <a:cubicBezTo>
                        <a:pt x="9197" y="420"/>
                        <a:pt x="9110" y="386"/>
                        <a:pt x="8984" y="386"/>
                      </a:cubicBezTo>
                      <a:close/>
                      <a:moveTo>
                        <a:pt x="11067" y="386"/>
                      </a:moveTo>
                      <a:lnTo>
                        <a:pt x="10048" y="386"/>
                      </a:lnTo>
                      <a:cubicBezTo>
                        <a:pt x="9927" y="386"/>
                        <a:pt x="9830" y="420"/>
                        <a:pt x="9818" y="460"/>
                      </a:cubicBezTo>
                      <a:lnTo>
                        <a:pt x="9749" y="811"/>
                      </a:lnTo>
                      <a:cubicBezTo>
                        <a:pt x="9743" y="852"/>
                        <a:pt x="9835" y="892"/>
                        <a:pt x="9956" y="892"/>
                      </a:cubicBezTo>
                      <a:lnTo>
                        <a:pt x="10986" y="892"/>
                      </a:lnTo>
                      <a:cubicBezTo>
                        <a:pt x="11107" y="892"/>
                        <a:pt x="11217" y="852"/>
                        <a:pt x="11217" y="811"/>
                      </a:cubicBezTo>
                      <a:lnTo>
                        <a:pt x="11274" y="460"/>
                      </a:lnTo>
                      <a:cubicBezTo>
                        <a:pt x="11280" y="420"/>
                        <a:pt x="11188" y="386"/>
                        <a:pt x="11067" y="386"/>
                      </a:cubicBezTo>
                      <a:close/>
                      <a:moveTo>
                        <a:pt x="13144" y="386"/>
                      </a:moveTo>
                      <a:lnTo>
                        <a:pt x="12132" y="386"/>
                      </a:lnTo>
                      <a:cubicBezTo>
                        <a:pt x="12005" y="386"/>
                        <a:pt x="11907" y="420"/>
                        <a:pt x="11901" y="460"/>
                      </a:cubicBezTo>
                      <a:lnTo>
                        <a:pt x="11850" y="811"/>
                      </a:lnTo>
                      <a:cubicBezTo>
                        <a:pt x="11844" y="852"/>
                        <a:pt x="11936" y="892"/>
                        <a:pt x="12057" y="892"/>
                      </a:cubicBezTo>
                      <a:lnTo>
                        <a:pt x="13087" y="892"/>
                      </a:lnTo>
                      <a:cubicBezTo>
                        <a:pt x="13208" y="892"/>
                        <a:pt x="13311" y="852"/>
                        <a:pt x="13317" y="811"/>
                      </a:cubicBezTo>
                      <a:lnTo>
                        <a:pt x="13346" y="460"/>
                      </a:lnTo>
                      <a:cubicBezTo>
                        <a:pt x="13357" y="420"/>
                        <a:pt x="13265" y="386"/>
                        <a:pt x="13144" y="386"/>
                      </a:cubicBezTo>
                      <a:close/>
                      <a:moveTo>
                        <a:pt x="15222" y="386"/>
                      </a:moveTo>
                      <a:lnTo>
                        <a:pt x="14209" y="386"/>
                      </a:lnTo>
                      <a:cubicBezTo>
                        <a:pt x="14088" y="386"/>
                        <a:pt x="13985" y="420"/>
                        <a:pt x="13985" y="460"/>
                      </a:cubicBezTo>
                      <a:lnTo>
                        <a:pt x="13962" y="811"/>
                      </a:lnTo>
                      <a:cubicBezTo>
                        <a:pt x="13962" y="852"/>
                        <a:pt x="14059" y="892"/>
                        <a:pt x="14180" y="892"/>
                      </a:cubicBezTo>
                      <a:lnTo>
                        <a:pt x="15210" y="892"/>
                      </a:lnTo>
                      <a:cubicBezTo>
                        <a:pt x="15331" y="892"/>
                        <a:pt x="15429" y="852"/>
                        <a:pt x="15429" y="811"/>
                      </a:cubicBezTo>
                      <a:lnTo>
                        <a:pt x="15441" y="460"/>
                      </a:lnTo>
                      <a:cubicBezTo>
                        <a:pt x="15441" y="420"/>
                        <a:pt x="15343" y="386"/>
                        <a:pt x="15222" y="386"/>
                      </a:cubicBezTo>
                      <a:close/>
                      <a:moveTo>
                        <a:pt x="17299" y="386"/>
                      </a:moveTo>
                      <a:lnTo>
                        <a:pt x="16287" y="386"/>
                      </a:lnTo>
                      <a:cubicBezTo>
                        <a:pt x="16166" y="386"/>
                        <a:pt x="16074" y="420"/>
                        <a:pt x="16074" y="460"/>
                      </a:cubicBezTo>
                      <a:lnTo>
                        <a:pt x="16074" y="811"/>
                      </a:lnTo>
                      <a:cubicBezTo>
                        <a:pt x="16074" y="852"/>
                        <a:pt x="16171" y="892"/>
                        <a:pt x="16292" y="892"/>
                      </a:cubicBezTo>
                      <a:lnTo>
                        <a:pt x="17322" y="892"/>
                      </a:lnTo>
                      <a:cubicBezTo>
                        <a:pt x="17443" y="892"/>
                        <a:pt x="17547" y="852"/>
                        <a:pt x="17541" y="811"/>
                      </a:cubicBezTo>
                      <a:lnTo>
                        <a:pt x="17524" y="460"/>
                      </a:lnTo>
                      <a:cubicBezTo>
                        <a:pt x="17518" y="420"/>
                        <a:pt x="17426" y="386"/>
                        <a:pt x="17299" y="386"/>
                      </a:cubicBezTo>
                      <a:close/>
                      <a:moveTo>
                        <a:pt x="19383" y="386"/>
                      </a:moveTo>
                      <a:lnTo>
                        <a:pt x="18364" y="386"/>
                      </a:lnTo>
                      <a:cubicBezTo>
                        <a:pt x="18243" y="386"/>
                        <a:pt x="18151" y="420"/>
                        <a:pt x="18151" y="460"/>
                      </a:cubicBezTo>
                      <a:lnTo>
                        <a:pt x="18174" y="811"/>
                      </a:lnTo>
                      <a:cubicBezTo>
                        <a:pt x="18174" y="852"/>
                        <a:pt x="18272" y="892"/>
                        <a:pt x="18393" y="892"/>
                      </a:cubicBezTo>
                      <a:lnTo>
                        <a:pt x="19423" y="892"/>
                      </a:lnTo>
                      <a:cubicBezTo>
                        <a:pt x="19544" y="892"/>
                        <a:pt x="19642" y="852"/>
                        <a:pt x="19642" y="811"/>
                      </a:cubicBezTo>
                      <a:lnTo>
                        <a:pt x="19601" y="460"/>
                      </a:lnTo>
                      <a:cubicBezTo>
                        <a:pt x="19601" y="420"/>
                        <a:pt x="19503" y="386"/>
                        <a:pt x="19383" y="386"/>
                      </a:cubicBezTo>
                      <a:close/>
                      <a:moveTo>
                        <a:pt x="21460" y="386"/>
                      </a:moveTo>
                      <a:lnTo>
                        <a:pt x="20447" y="386"/>
                      </a:lnTo>
                      <a:cubicBezTo>
                        <a:pt x="20321" y="386"/>
                        <a:pt x="20229" y="420"/>
                        <a:pt x="20234" y="460"/>
                      </a:cubicBezTo>
                      <a:lnTo>
                        <a:pt x="20280" y="811"/>
                      </a:lnTo>
                      <a:cubicBezTo>
                        <a:pt x="20286" y="852"/>
                        <a:pt x="20390" y="892"/>
                        <a:pt x="20511" y="892"/>
                      </a:cubicBezTo>
                      <a:lnTo>
                        <a:pt x="21541" y="892"/>
                      </a:lnTo>
                      <a:cubicBezTo>
                        <a:pt x="21662" y="892"/>
                        <a:pt x="21754" y="852"/>
                        <a:pt x="21748" y="811"/>
                      </a:cubicBezTo>
                      <a:lnTo>
                        <a:pt x="21690" y="460"/>
                      </a:lnTo>
                      <a:cubicBezTo>
                        <a:pt x="21685" y="420"/>
                        <a:pt x="21575" y="386"/>
                        <a:pt x="21460" y="386"/>
                      </a:cubicBezTo>
                      <a:close/>
                      <a:moveTo>
                        <a:pt x="23538" y="386"/>
                      </a:moveTo>
                      <a:lnTo>
                        <a:pt x="22525" y="386"/>
                      </a:lnTo>
                      <a:cubicBezTo>
                        <a:pt x="22404" y="386"/>
                        <a:pt x="22318" y="420"/>
                        <a:pt x="22323" y="460"/>
                      </a:cubicBezTo>
                      <a:lnTo>
                        <a:pt x="22387" y="811"/>
                      </a:lnTo>
                      <a:cubicBezTo>
                        <a:pt x="22392" y="852"/>
                        <a:pt x="22502" y="892"/>
                        <a:pt x="22623" y="892"/>
                      </a:cubicBezTo>
                      <a:lnTo>
                        <a:pt x="23653" y="892"/>
                      </a:lnTo>
                      <a:cubicBezTo>
                        <a:pt x="23774" y="892"/>
                        <a:pt x="23871" y="852"/>
                        <a:pt x="23854" y="811"/>
                      </a:cubicBezTo>
                      <a:lnTo>
                        <a:pt x="23774" y="460"/>
                      </a:lnTo>
                      <a:cubicBezTo>
                        <a:pt x="23762" y="420"/>
                        <a:pt x="23653" y="386"/>
                        <a:pt x="23538" y="386"/>
                      </a:cubicBezTo>
                      <a:close/>
                      <a:moveTo>
                        <a:pt x="25615" y="386"/>
                      </a:moveTo>
                      <a:lnTo>
                        <a:pt x="24602" y="386"/>
                      </a:lnTo>
                      <a:cubicBezTo>
                        <a:pt x="24481" y="386"/>
                        <a:pt x="24395" y="420"/>
                        <a:pt x="24401" y="460"/>
                      </a:cubicBezTo>
                      <a:lnTo>
                        <a:pt x="24487" y="811"/>
                      </a:lnTo>
                      <a:cubicBezTo>
                        <a:pt x="24493" y="852"/>
                        <a:pt x="24608" y="892"/>
                        <a:pt x="24735" y="892"/>
                      </a:cubicBezTo>
                      <a:lnTo>
                        <a:pt x="25759" y="892"/>
                      </a:lnTo>
                      <a:cubicBezTo>
                        <a:pt x="25886" y="892"/>
                        <a:pt x="25972" y="852"/>
                        <a:pt x="25960" y="811"/>
                      </a:cubicBezTo>
                      <a:lnTo>
                        <a:pt x="25863" y="460"/>
                      </a:lnTo>
                      <a:cubicBezTo>
                        <a:pt x="25840" y="420"/>
                        <a:pt x="25730" y="386"/>
                        <a:pt x="25615" y="386"/>
                      </a:cubicBezTo>
                      <a:close/>
                      <a:moveTo>
                        <a:pt x="27698" y="386"/>
                      </a:moveTo>
                      <a:lnTo>
                        <a:pt x="26680" y="386"/>
                      </a:lnTo>
                      <a:cubicBezTo>
                        <a:pt x="26559" y="386"/>
                        <a:pt x="26473" y="420"/>
                        <a:pt x="26490" y="460"/>
                      </a:cubicBezTo>
                      <a:lnTo>
                        <a:pt x="26593" y="811"/>
                      </a:lnTo>
                      <a:cubicBezTo>
                        <a:pt x="26611" y="852"/>
                        <a:pt x="26720" y="892"/>
                        <a:pt x="26841" y="892"/>
                      </a:cubicBezTo>
                      <a:lnTo>
                        <a:pt x="27871" y="892"/>
                      </a:lnTo>
                      <a:cubicBezTo>
                        <a:pt x="27992" y="892"/>
                        <a:pt x="28078" y="852"/>
                        <a:pt x="28061" y="811"/>
                      </a:cubicBezTo>
                      <a:lnTo>
                        <a:pt x="27934" y="460"/>
                      </a:lnTo>
                      <a:cubicBezTo>
                        <a:pt x="27929" y="420"/>
                        <a:pt x="27813" y="386"/>
                        <a:pt x="27698" y="386"/>
                      </a:cubicBezTo>
                      <a:close/>
                      <a:moveTo>
                        <a:pt x="30777" y="386"/>
                      </a:moveTo>
                      <a:lnTo>
                        <a:pt x="28763" y="386"/>
                      </a:lnTo>
                      <a:cubicBezTo>
                        <a:pt x="28636" y="386"/>
                        <a:pt x="28550" y="420"/>
                        <a:pt x="28573" y="460"/>
                      </a:cubicBezTo>
                      <a:lnTo>
                        <a:pt x="28711" y="811"/>
                      </a:lnTo>
                      <a:cubicBezTo>
                        <a:pt x="28723" y="852"/>
                        <a:pt x="28838" y="892"/>
                        <a:pt x="28964" y="892"/>
                      </a:cubicBezTo>
                      <a:lnTo>
                        <a:pt x="31013" y="892"/>
                      </a:lnTo>
                      <a:cubicBezTo>
                        <a:pt x="31134" y="892"/>
                        <a:pt x="31220" y="852"/>
                        <a:pt x="31197" y="811"/>
                      </a:cubicBezTo>
                      <a:lnTo>
                        <a:pt x="31042" y="460"/>
                      </a:lnTo>
                      <a:cubicBezTo>
                        <a:pt x="31013" y="420"/>
                        <a:pt x="30898" y="386"/>
                        <a:pt x="30777" y="386"/>
                      </a:cubicBezTo>
                      <a:close/>
                      <a:moveTo>
                        <a:pt x="30259" y="1565"/>
                      </a:moveTo>
                      <a:lnTo>
                        <a:pt x="31307" y="1565"/>
                      </a:lnTo>
                      <a:cubicBezTo>
                        <a:pt x="31427" y="1565"/>
                        <a:pt x="31514" y="1531"/>
                        <a:pt x="31497" y="1485"/>
                      </a:cubicBezTo>
                      <a:lnTo>
                        <a:pt x="31330" y="1116"/>
                      </a:lnTo>
                      <a:cubicBezTo>
                        <a:pt x="31307" y="1076"/>
                        <a:pt x="31192" y="1042"/>
                        <a:pt x="31071" y="1042"/>
                      </a:cubicBezTo>
                      <a:lnTo>
                        <a:pt x="30041" y="1042"/>
                      </a:lnTo>
                      <a:cubicBezTo>
                        <a:pt x="29920" y="1042"/>
                        <a:pt x="29833" y="1076"/>
                        <a:pt x="29845" y="1116"/>
                      </a:cubicBezTo>
                      <a:lnTo>
                        <a:pt x="30000" y="1485"/>
                      </a:lnTo>
                      <a:cubicBezTo>
                        <a:pt x="30012" y="1531"/>
                        <a:pt x="30133" y="1565"/>
                        <a:pt x="30259" y="1565"/>
                      </a:cubicBezTo>
                      <a:close/>
                      <a:moveTo>
                        <a:pt x="28101" y="1565"/>
                      </a:moveTo>
                      <a:lnTo>
                        <a:pt x="29149" y="1565"/>
                      </a:lnTo>
                      <a:cubicBezTo>
                        <a:pt x="29269" y="1565"/>
                        <a:pt x="29367" y="1531"/>
                        <a:pt x="29344" y="1485"/>
                      </a:cubicBezTo>
                      <a:lnTo>
                        <a:pt x="29200" y="1116"/>
                      </a:lnTo>
                      <a:cubicBezTo>
                        <a:pt x="29183" y="1076"/>
                        <a:pt x="29068" y="1042"/>
                        <a:pt x="28947" y="1042"/>
                      </a:cubicBezTo>
                      <a:lnTo>
                        <a:pt x="27917" y="1042"/>
                      </a:lnTo>
                      <a:cubicBezTo>
                        <a:pt x="27796" y="1042"/>
                        <a:pt x="27710" y="1076"/>
                        <a:pt x="27727" y="1116"/>
                      </a:cubicBezTo>
                      <a:lnTo>
                        <a:pt x="27854" y="1485"/>
                      </a:lnTo>
                      <a:cubicBezTo>
                        <a:pt x="27859" y="1531"/>
                        <a:pt x="27975" y="1565"/>
                        <a:pt x="28101" y="1565"/>
                      </a:cubicBezTo>
                      <a:close/>
                      <a:moveTo>
                        <a:pt x="25949" y="1565"/>
                      </a:moveTo>
                      <a:lnTo>
                        <a:pt x="26996" y="1565"/>
                      </a:lnTo>
                      <a:cubicBezTo>
                        <a:pt x="27123" y="1565"/>
                        <a:pt x="27215" y="1531"/>
                        <a:pt x="27198" y="1485"/>
                      </a:cubicBezTo>
                      <a:lnTo>
                        <a:pt x="27077" y="1116"/>
                      </a:lnTo>
                      <a:cubicBezTo>
                        <a:pt x="27065" y="1076"/>
                        <a:pt x="26956" y="1042"/>
                        <a:pt x="26824" y="1042"/>
                      </a:cubicBezTo>
                      <a:lnTo>
                        <a:pt x="25799" y="1042"/>
                      </a:lnTo>
                      <a:cubicBezTo>
                        <a:pt x="25673" y="1042"/>
                        <a:pt x="25581" y="1076"/>
                        <a:pt x="25598" y="1116"/>
                      </a:cubicBezTo>
                      <a:lnTo>
                        <a:pt x="25696" y="1485"/>
                      </a:lnTo>
                      <a:cubicBezTo>
                        <a:pt x="25713" y="1531"/>
                        <a:pt x="25828" y="1565"/>
                        <a:pt x="25949" y="1565"/>
                      </a:cubicBezTo>
                      <a:close/>
                      <a:moveTo>
                        <a:pt x="23791" y="1565"/>
                      </a:moveTo>
                      <a:lnTo>
                        <a:pt x="24838" y="1565"/>
                      </a:lnTo>
                      <a:cubicBezTo>
                        <a:pt x="24965" y="1565"/>
                        <a:pt x="25057" y="1531"/>
                        <a:pt x="25051" y="1485"/>
                      </a:cubicBezTo>
                      <a:lnTo>
                        <a:pt x="24953" y="1116"/>
                      </a:lnTo>
                      <a:cubicBezTo>
                        <a:pt x="24942" y="1076"/>
                        <a:pt x="24832" y="1042"/>
                        <a:pt x="24712" y="1042"/>
                      </a:cubicBezTo>
                      <a:lnTo>
                        <a:pt x="23681" y="1042"/>
                      </a:lnTo>
                      <a:cubicBezTo>
                        <a:pt x="23561" y="1042"/>
                        <a:pt x="23463" y="1076"/>
                        <a:pt x="23474" y="1116"/>
                      </a:cubicBezTo>
                      <a:lnTo>
                        <a:pt x="23549" y="1485"/>
                      </a:lnTo>
                      <a:cubicBezTo>
                        <a:pt x="23561" y="1531"/>
                        <a:pt x="23670" y="1565"/>
                        <a:pt x="23791" y="1565"/>
                      </a:cubicBezTo>
                      <a:close/>
                      <a:moveTo>
                        <a:pt x="21638" y="1565"/>
                      </a:moveTo>
                      <a:lnTo>
                        <a:pt x="22692" y="1565"/>
                      </a:lnTo>
                      <a:cubicBezTo>
                        <a:pt x="22812" y="1565"/>
                        <a:pt x="22905" y="1531"/>
                        <a:pt x="22899" y="1485"/>
                      </a:cubicBezTo>
                      <a:lnTo>
                        <a:pt x="22824" y="1116"/>
                      </a:lnTo>
                      <a:cubicBezTo>
                        <a:pt x="22818" y="1076"/>
                        <a:pt x="22709" y="1042"/>
                        <a:pt x="22588" y="1042"/>
                      </a:cubicBezTo>
                      <a:lnTo>
                        <a:pt x="21558" y="1042"/>
                      </a:lnTo>
                      <a:cubicBezTo>
                        <a:pt x="21437" y="1042"/>
                        <a:pt x="21345" y="1076"/>
                        <a:pt x="21351" y="1116"/>
                      </a:cubicBezTo>
                      <a:lnTo>
                        <a:pt x="21408" y="1485"/>
                      </a:lnTo>
                      <a:cubicBezTo>
                        <a:pt x="21408" y="1531"/>
                        <a:pt x="21518" y="1565"/>
                        <a:pt x="21638" y="1565"/>
                      </a:cubicBezTo>
                      <a:close/>
                      <a:moveTo>
                        <a:pt x="19486" y="1565"/>
                      </a:moveTo>
                      <a:lnTo>
                        <a:pt x="20539" y="1565"/>
                      </a:lnTo>
                      <a:cubicBezTo>
                        <a:pt x="20660" y="1565"/>
                        <a:pt x="20764" y="1531"/>
                        <a:pt x="20752" y="1485"/>
                      </a:cubicBezTo>
                      <a:lnTo>
                        <a:pt x="20706" y="1116"/>
                      </a:lnTo>
                      <a:cubicBezTo>
                        <a:pt x="20695" y="1076"/>
                        <a:pt x="20597" y="1042"/>
                        <a:pt x="20476" y="1042"/>
                      </a:cubicBezTo>
                      <a:lnTo>
                        <a:pt x="19446" y="1042"/>
                      </a:lnTo>
                      <a:cubicBezTo>
                        <a:pt x="19325" y="1042"/>
                        <a:pt x="19221" y="1076"/>
                        <a:pt x="19227" y="1116"/>
                      </a:cubicBezTo>
                      <a:lnTo>
                        <a:pt x="19268" y="1485"/>
                      </a:lnTo>
                      <a:cubicBezTo>
                        <a:pt x="19256" y="1531"/>
                        <a:pt x="19360" y="1565"/>
                        <a:pt x="19486" y="1565"/>
                      </a:cubicBezTo>
                      <a:close/>
                      <a:moveTo>
                        <a:pt x="17328" y="1565"/>
                      </a:moveTo>
                      <a:lnTo>
                        <a:pt x="18381" y="1565"/>
                      </a:lnTo>
                      <a:cubicBezTo>
                        <a:pt x="18502" y="1565"/>
                        <a:pt x="18606" y="1531"/>
                        <a:pt x="18606" y="1485"/>
                      </a:cubicBezTo>
                      <a:lnTo>
                        <a:pt x="18571" y="1116"/>
                      </a:lnTo>
                      <a:cubicBezTo>
                        <a:pt x="18571" y="1076"/>
                        <a:pt x="18468" y="1042"/>
                        <a:pt x="18341" y="1042"/>
                      </a:cubicBezTo>
                      <a:lnTo>
                        <a:pt x="17317" y="1042"/>
                      </a:lnTo>
                      <a:cubicBezTo>
                        <a:pt x="17190" y="1042"/>
                        <a:pt x="17092" y="1076"/>
                        <a:pt x="17092" y="1116"/>
                      </a:cubicBezTo>
                      <a:lnTo>
                        <a:pt x="17098" y="1485"/>
                      </a:lnTo>
                      <a:cubicBezTo>
                        <a:pt x="17098" y="1531"/>
                        <a:pt x="17207" y="1565"/>
                        <a:pt x="17328" y="1565"/>
                      </a:cubicBezTo>
                      <a:close/>
                      <a:moveTo>
                        <a:pt x="15176" y="1565"/>
                      </a:moveTo>
                      <a:lnTo>
                        <a:pt x="16229" y="1565"/>
                      </a:lnTo>
                      <a:cubicBezTo>
                        <a:pt x="16350" y="1565"/>
                        <a:pt x="16453" y="1531"/>
                        <a:pt x="16453" y="1485"/>
                      </a:cubicBezTo>
                      <a:lnTo>
                        <a:pt x="16453" y="1116"/>
                      </a:lnTo>
                      <a:cubicBezTo>
                        <a:pt x="16453" y="1076"/>
                        <a:pt x="16350" y="1042"/>
                        <a:pt x="16229" y="1042"/>
                      </a:cubicBezTo>
                      <a:lnTo>
                        <a:pt x="15199" y="1042"/>
                      </a:lnTo>
                      <a:cubicBezTo>
                        <a:pt x="15078" y="1042"/>
                        <a:pt x="14974" y="1076"/>
                        <a:pt x="14974" y="1116"/>
                      </a:cubicBezTo>
                      <a:lnTo>
                        <a:pt x="14963" y="1485"/>
                      </a:lnTo>
                      <a:cubicBezTo>
                        <a:pt x="14951" y="1531"/>
                        <a:pt x="15049" y="1565"/>
                        <a:pt x="15176" y="1565"/>
                      </a:cubicBezTo>
                      <a:close/>
                      <a:moveTo>
                        <a:pt x="13018" y="1565"/>
                      </a:moveTo>
                      <a:lnTo>
                        <a:pt x="14071" y="1565"/>
                      </a:lnTo>
                      <a:cubicBezTo>
                        <a:pt x="14192" y="1565"/>
                        <a:pt x="14301" y="1531"/>
                        <a:pt x="14301" y="1485"/>
                      </a:cubicBezTo>
                      <a:lnTo>
                        <a:pt x="14324" y="1116"/>
                      </a:lnTo>
                      <a:cubicBezTo>
                        <a:pt x="14324" y="1076"/>
                        <a:pt x="14226" y="1042"/>
                        <a:pt x="14105" y="1042"/>
                      </a:cubicBezTo>
                      <a:lnTo>
                        <a:pt x="13075" y="1042"/>
                      </a:lnTo>
                      <a:cubicBezTo>
                        <a:pt x="12954" y="1042"/>
                        <a:pt x="12857" y="1076"/>
                        <a:pt x="12845" y="1116"/>
                      </a:cubicBezTo>
                      <a:lnTo>
                        <a:pt x="12811" y="1485"/>
                      </a:lnTo>
                      <a:cubicBezTo>
                        <a:pt x="12799" y="1531"/>
                        <a:pt x="12897" y="1565"/>
                        <a:pt x="13018" y="1565"/>
                      </a:cubicBezTo>
                      <a:close/>
                      <a:moveTo>
                        <a:pt x="10871" y="1565"/>
                      </a:moveTo>
                      <a:lnTo>
                        <a:pt x="11919" y="1565"/>
                      </a:lnTo>
                      <a:cubicBezTo>
                        <a:pt x="12045" y="1565"/>
                        <a:pt x="12149" y="1531"/>
                        <a:pt x="12160" y="1485"/>
                      </a:cubicBezTo>
                      <a:lnTo>
                        <a:pt x="12201" y="1116"/>
                      </a:lnTo>
                      <a:cubicBezTo>
                        <a:pt x="12206" y="1076"/>
                        <a:pt x="12109" y="1042"/>
                        <a:pt x="11988" y="1042"/>
                      </a:cubicBezTo>
                      <a:lnTo>
                        <a:pt x="10958" y="1042"/>
                      </a:lnTo>
                      <a:cubicBezTo>
                        <a:pt x="10837" y="1042"/>
                        <a:pt x="10727" y="1076"/>
                        <a:pt x="10716" y="1116"/>
                      </a:cubicBezTo>
                      <a:lnTo>
                        <a:pt x="10653" y="1485"/>
                      </a:lnTo>
                      <a:cubicBezTo>
                        <a:pt x="10647" y="1531"/>
                        <a:pt x="10739" y="1565"/>
                        <a:pt x="10871" y="1565"/>
                      </a:cubicBezTo>
                      <a:close/>
                      <a:moveTo>
                        <a:pt x="8713" y="1565"/>
                      </a:moveTo>
                      <a:lnTo>
                        <a:pt x="9761" y="1565"/>
                      </a:lnTo>
                      <a:cubicBezTo>
                        <a:pt x="9887" y="1565"/>
                        <a:pt x="9991" y="1531"/>
                        <a:pt x="10008" y="1485"/>
                      </a:cubicBezTo>
                      <a:lnTo>
                        <a:pt x="10077" y="1116"/>
                      </a:lnTo>
                      <a:cubicBezTo>
                        <a:pt x="10089" y="1076"/>
                        <a:pt x="9991" y="1042"/>
                        <a:pt x="9870" y="1042"/>
                      </a:cubicBezTo>
                      <a:lnTo>
                        <a:pt x="8834" y="1042"/>
                      </a:lnTo>
                      <a:cubicBezTo>
                        <a:pt x="8713" y="1042"/>
                        <a:pt x="8604" y="1076"/>
                        <a:pt x="8592" y="1116"/>
                      </a:cubicBezTo>
                      <a:lnTo>
                        <a:pt x="8506" y="1485"/>
                      </a:lnTo>
                      <a:cubicBezTo>
                        <a:pt x="8494" y="1531"/>
                        <a:pt x="8592" y="1565"/>
                        <a:pt x="8713" y="1565"/>
                      </a:cubicBezTo>
                      <a:close/>
                      <a:moveTo>
                        <a:pt x="6561" y="1565"/>
                      </a:moveTo>
                      <a:lnTo>
                        <a:pt x="7614" y="1565"/>
                      </a:lnTo>
                      <a:cubicBezTo>
                        <a:pt x="7735" y="1565"/>
                        <a:pt x="7850" y="1531"/>
                        <a:pt x="7856" y="1485"/>
                      </a:cubicBezTo>
                      <a:lnTo>
                        <a:pt x="7948" y="1116"/>
                      </a:lnTo>
                      <a:cubicBezTo>
                        <a:pt x="7965" y="1076"/>
                        <a:pt x="7873" y="1042"/>
                        <a:pt x="7746" y="1042"/>
                      </a:cubicBezTo>
                      <a:lnTo>
                        <a:pt x="6722" y="1042"/>
                      </a:lnTo>
                      <a:cubicBezTo>
                        <a:pt x="6595" y="1042"/>
                        <a:pt x="6492" y="1076"/>
                        <a:pt x="6475" y="1116"/>
                      </a:cubicBezTo>
                      <a:lnTo>
                        <a:pt x="6365" y="1485"/>
                      </a:lnTo>
                      <a:cubicBezTo>
                        <a:pt x="6348" y="1531"/>
                        <a:pt x="6434" y="1565"/>
                        <a:pt x="6561" y="1565"/>
                      </a:cubicBezTo>
                      <a:close/>
                      <a:moveTo>
                        <a:pt x="4403" y="1565"/>
                      </a:moveTo>
                      <a:lnTo>
                        <a:pt x="5456" y="1565"/>
                      </a:lnTo>
                      <a:cubicBezTo>
                        <a:pt x="5577" y="1565"/>
                        <a:pt x="5692" y="1531"/>
                        <a:pt x="5703" y="1485"/>
                      </a:cubicBezTo>
                      <a:lnTo>
                        <a:pt x="5818" y="1116"/>
                      </a:lnTo>
                      <a:cubicBezTo>
                        <a:pt x="5836" y="1076"/>
                        <a:pt x="5749" y="1042"/>
                        <a:pt x="5617" y="1042"/>
                      </a:cubicBezTo>
                      <a:lnTo>
                        <a:pt x="4593" y="1042"/>
                      </a:lnTo>
                      <a:cubicBezTo>
                        <a:pt x="4466" y="1042"/>
                        <a:pt x="4351" y="1076"/>
                        <a:pt x="4339" y="1116"/>
                      </a:cubicBezTo>
                      <a:lnTo>
                        <a:pt x="4207" y="1485"/>
                      </a:lnTo>
                      <a:cubicBezTo>
                        <a:pt x="4196" y="1531"/>
                        <a:pt x="4282" y="1565"/>
                        <a:pt x="4403" y="1565"/>
                      </a:cubicBezTo>
                      <a:close/>
                      <a:moveTo>
                        <a:pt x="1209" y="1565"/>
                      </a:moveTo>
                      <a:lnTo>
                        <a:pt x="3298" y="1565"/>
                      </a:lnTo>
                      <a:cubicBezTo>
                        <a:pt x="3419" y="1565"/>
                        <a:pt x="3534" y="1531"/>
                        <a:pt x="3557" y="1485"/>
                      </a:cubicBezTo>
                      <a:lnTo>
                        <a:pt x="3689" y="1116"/>
                      </a:lnTo>
                      <a:cubicBezTo>
                        <a:pt x="3706" y="1076"/>
                        <a:pt x="3620" y="1042"/>
                        <a:pt x="3499" y="1042"/>
                      </a:cubicBezTo>
                      <a:lnTo>
                        <a:pt x="1439" y="1042"/>
                      </a:lnTo>
                      <a:cubicBezTo>
                        <a:pt x="1318" y="1042"/>
                        <a:pt x="1203" y="1076"/>
                        <a:pt x="1180" y="1116"/>
                      </a:cubicBezTo>
                      <a:lnTo>
                        <a:pt x="1013" y="1485"/>
                      </a:lnTo>
                      <a:cubicBezTo>
                        <a:pt x="1002" y="1531"/>
                        <a:pt x="1088" y="1565"/>
                        <a:pt x="1209" y="1565"/>
                      </a:cubicBezTo>
                      <a:close/>
                      <a:moveTo>
                        <a:pt x="26732" y="2273"/>
                      </a:moveTo>
                      <a:lnTo>
                        <a:pt x="27802" y="2273"/>
                      </a:lnTo>
                      <a:cubicBezTo>
                        <a:pt x="27934" y="2273"/>
                        <a:pt x="28021" y="2233"/>
                        <a:pt x="28003" y="2187"/>
                      </a:cubicBezTo>
                      <a:lnTo>
                        <a:pt x="27877" y="1801"/>
                      </a:lnTo>
                      <a:cubicBezTo>
                        <a:pt x="27859" y="1761"/>
                        <a:pt x="27744" y="1727"/>
                        <a:pt x="27618" y="1727"/>
                      </a:cubicBezTo>
                      <a:lnTo>
                        <a:pt x="26565" y="1727"/>
                      </a:lnTo>
                      <a:cubicBezTo>
                        <a:pt x="26444" y="1727"/>
                        <a:pt x="26352" y="1761"/>
                        <a:pt x="26363" y="1801"/>
                      </a:cubicBezTo>
                      <a:lnTo>
                        <a:pt x="26478" y="2187"/>
                      </a:lnTo>
                      <a:cubicBezTo>
                        <a:pt x="26490" y="2227"/>
                        <a:pt x="26605" y="2273"/>
                        <a:pt x="26732" y="2273"/>
                      </a:cubicBezTo>
                      <a:close/>
                      <a:moveTo>
                        <a:pt x="24533" y="2273"/>
                      </a:moveTo>
                      <a:lnTo>
                        <a:pt x="25604" y="2273"/>
                      </a:lnTo>
                      <a:cubicBezTo>
                        <a:pt x="25730" y="2273"/>
                        <a:pt x="25828" y="2233"/>
                        <a:pt x="25811" y="2187"/>
                      </a:cubicBezTo>
                      <a:lnTo>
                        <a:pt x="25701" y="1801"/>
                      </a:lnTo>
                      <a:cubicBezTo>
                        <a:pt x="25690" y="1761"/>
                        <a:pt x="25581" y="1727"/>
                        <a:pt x="25454" y="1727"/>
                      </a:cubicBezTo>
                      <a:lnTo>
                        <a:pt x="24401" y="1727"/>
                      </a:lnTo>
                      <a:cubicBezTo>
                        <a:pt x="24280" y="1727"/>
                        <a:pt x="24188" y="1761"/>
                        <a:pt x="24194" y="1801"/>
                      </a:cubicBezTo>
                      <a:lnTo>
                        <a:pt x="24280" y="2187"/>
                      </a:lnTo>
                      <a:cubicBezTo>
                        <a:pt x="24286" y="2227"/>
                        <a:pt x="24401" y="2273"/>
                        <a:pt x="24533" y="2273"/>
                      </a:cubicBezTo>
                      <a:close/>
                      <a:moveTo>
                        <a:pt x="22329" y="2273"/>
                      </a:moveTo>
                      <a:lnTo>
                        <a:pt x="23399" y="2273"/>
                      </a:lnTo>
                      <a:cubicBezTo>
                        <a:pt x="23532" y="2273"/>
                        <a:pt x="23624" y="2233"/>
                        <a:pt x="23618" y="2187"/>
                      </a:cubicBezTo>
                      <a:lnTo>
                        <a:pt x="23538" y="1801"/>
                      </a:lnTo>
                      <a:cubicBezTo>
                        <a:pt x="23532" y="1761"/>
                        <a:pt x="23417" y="1727"/>
                        <a:pt x="23296" y="1727"/>
                      </a:cubicBezTo>
                      <a:lnTo>
                        <a:pt x="22243" y="1727"/>
                      </a:lnTo>
                      <a:cubicBezTo>
                        <a:pt x="22122" y="1727"/>
                        <a:pt x="22018" y="1761"/>
                        <a:pt x="22030" y="1801"/>
                      </a:cubicBezTo>
                      <a:lnTo>
                        <a:pt x="22093" y="2187"/>
                      </a:lnTo>
                      <a:cubicBezTo>
                        <a:pt x="22093" y="2227"/>
                        <a:pt x="22202" y="2273"/>
                        <a:pt x="22329" y="2273"/>
                      </a:cubicBezTo>
                      <a:close/>
                      <a:moveTo>
                        <a:pt x="20131" y="2273"/>
                      </a:moveTo>
                      <a:lnTo>
                        <a:pt x="21201" y="2273"/>
                      </a:lnTo>
                      <a:cubicBezTo>
                        <a:pt x="21328" y="2273"/>
                        <a:pt x="21426" y="2233"/>
                        <a:pt x="21414" y="2187"/>
                      </a:cubicBezTo>
                      <a:lnTo>
                        <a:pt x="21357" y="1801"/>
                      </a:lnTo>
                      <a:cubicBezTo>
                        <a:pt x="21351" y="1761"/>
                        <a:pt x="21241" y="1727"/>
                        <a:pt x="21121" y="1727"/>
                      </a:cubicBezTo>
                      <a:lnTo>
                        <a:pt x="20073" y="1727"/>
                      </a:lnTo>
                      <a:cubicBezTo>
                        <a:pt x="19947" y="1727"/>
                        <a:pt x="19849" y="1761"/>
                        <a:pt x="19855" y="1801"/>
                      </a:cubicBezTo>
                      <a:lnTo>
                        <a:pt x="19901" y="2187"/>
                      </a:lnTo>
                      <a:cubicBezTo>
                        <a:pt x="19889" y="2227"/>
                        <a:pt x="19998" y="2273"/>
                        <a:pt x="20131" y="2273"/>
                      </a:cubicBezTo>
                      <a:close/>
                      <a:moveTo>
                        <a:pt x="17927" y="2273"/>
                      </a:moveTo>
                      <a:lnTo>
                        <a:pt x="18997" y="2273"/>
                      </a:lnTo>
                      <a:cubicBezTo>
                        <a:pt x="19129" y="2273"/>
                        <a:pt x="19227" y="2233"/>
                        <a:pt x="19221" y="2187"/>
                      </a:cubicBezTo>
                      <a:lnTo>
                        <a:pt x="19187" y="1801"/>
                      </a:lnTo>
                      <a:cubicBezTo>
                        <a:pt x="19181" y="1761"/>
                        <a:pt x="19078" y="1727"/>
                        <a:pt x="18951" y="1727"/>
                      </a:cubicBezTo>
                      <a:lnTo>
                        <a:pt x="17898" y="1727"/>
                      </a:lnTo>
                      <a:cubicBezTo>
                        <a:pt x="17777" y="1727"/>
                        <a:pt x="17673" y="1761"/>
                        <a:pt x="17673" y="1801"/>
                      </a:cubicBezTo>
                      <a:lnTo>
                        <a:pt x="17691" y="2187"/>
                      </a:lnTo>
                      <a:cubicBezTo>
                        <a:pt x="17691" y="2227"/>
                        <a:pt x="17800" y="2273"/>
                        <a:pt x="17927" y="2273"/>
                      </a:cubicBezTo>
                      <a:close/>
                      <a:moveTo>
                        <a:pt x="15717" y="2273"/>
                      </a:moveTo>
                      <a:lnTo>
                        <a:pt x="16793" y="2273"/>
                      </a:lnTo>
                      <a:cubicBezTo>
                        <a:pt x="16920" y="2273"/>
                        <a:pt x="17017" y="2233"/>
                        <a:pt x="17017" y="2187"/>
                      </a:cubicBezTo>
                      <a:lnTo>
                        <a:pt x="17012" y="1801"/>
                      </a:lnTo>
                      <a:cubicBezTo>
                        <a:pt x="17012" y="1761"/>
                        <a:pt x="16914" y="1727"/>
                        <a:pt x="16781" y="1727"/>
                      </a:cubicBezTo>
                      <a:lnTo>
                        <a:pt x="15734" y="1727"/>
                      </a:lnTo>
                      <a:cubicBezTo>
                        <a:pt x="15613" y="1727"/>
                        <a:pt x="15504" y="1761"/>
                        <a:pt x="15504" y="1801"/>
                      </a:cubicBezTo>
                      <a:lnTo>
                        <a:pt x="15498" y="2187"/>
                      </a:lnTo>
                      <a:cubicBezTo>
                        <a:pt x="15487" y="2227"/>
                        <a:pt x="15596" y="2273"/>
                        <a:pt x="15717" y="2273"/>
                      </a:cubicBezTo>
                      <a:close/>
                      <a:moveTo>
                        <a:pt x="13518" y="2273"/>
                      </a:moveTo>
                      <a:lnTo>
                        <a:pt x="14589" y="2273"/>
                      </a:lnTo>
                      <a:cubicBezTo>
                        <a:pt x="14721" y="2273"/>
                        <a:pt x="14819" y="2233"/>
                        <a:pt x="14825" y="2187"/>
                      </a:cubicBezTo>
                      <a:lnTo>
                        <a:pt x="14842" y="1801"/>
                      </a:lnTo>
                      <a:cubicBezTo>
                        <a:pt x="14842" y="1761"/>
                        <a:pt x="14738" y="1727"/>
                        <a:pt x="14618" y="1727"/>
                      </a:cubicBezTo>
                      <a:lnTo>
                        <a:pt x="13570" y="1727"/>
                      </a:lnTo>
                      <a:cubicBezTo>
                        <a:pt x="13444" y="1727"/>
                        <a:pt x="13340" y="1761"/>
                        <a:pt x="13329" y="1801"/>
                      </a:cubicBezTo>
                      <a:lnTo>
                        <a:pt x="13294" y="2187"/>
                      </a:lnTo>
                      <a:cubicBezTo>
                        <a:pt x="13294" y="2227"/>
                        <a:pt x="13398" y="2273"/>
                        <a:pt x="13518" y="2273"/>
                      </a:cubicBezTo>
                      <a:close/>
                      <a:moveTo>
                        <a:pt x="11314" y="2273"/>
                      </a:moveTo>
                      <a:lnTo>
                        <a:pt x="12390" y="2273"/>
                      </a:lnTo>
                      <a:cubicBezTo>
                        <a:pt x="12517" y="2273"/>
                        <a:pt x="12626" y="2233"/>
                        <a:pt x="12626" y="2187"/>
                      </a:cubicBezTo>
                      <a:lnTo>
                        <a:pt x="12667" y="1801"/>
                      </a:lnTo>
                      <a:cubicBezTo>
                        <a:pt x="12678" y="1761"/>
                        <a:pt x="12575" y="1727"/>
                        <a:pt x="12454" y="1727"/>
                      </a:cubicBezTo>
                      <a:lnTo>
                        <a:pt x="11401" y="1727"/>
                      </a:lnTo>
                      <a:cubicBezTo>
                        <a:pt x="11280" y="1727"/>
                        <a:pt x="11170" y="1761"/>
                        <a:pt x="11165" y="1801"/>
                      </a:cubicBezTo>
                      <a:lnTo>
                        <a:pt x="11107" y="2187"/>
                      </a:lnTo>
                      <a:cubicBezTo>
                        <a:pt x="11096" y="2227"/>
                        <a:pt x="11193" y="2273"/>
                        <a:pt x="11314" y="2273"/>
                      </a:cubicBezTo>
                      <a:close/>
                      <a:moveTo>
                        <a:pt x="9116" y="2273"/>
                      </a:moveTo>
                      <a:lnTo>
                        <a:pt x="10186" y="2273"/>
                      </a:lnTo>
                      <a:cubicBezTo>
                        <a:pt x="10319" y="2273"/>
                        <a:pt x="10422" y="2233"/>
                        <a:pt x="10434" y="2187"/>
                      </a:cubicBezTo>
                      <a:lnTo>
                        <a:pt x="10497" y="1801"/>
                      </a:lnTo>
                      <a:cubicBezTo>
                        <a:pt x="10503" y="1761"/>
                        <a:pt x="10411" y="1727"/>
                        <a:pt x="10278" y="1727"/>
                      </a:cubicBezTo>
                      <a:lnTo>
                        <a:pt x="9231" y="1727"/>
                      </a:lnTo>
                      <a:cubicBezTo>
                        <a:pt x="9110" y="1727"/>
                        <a:pt x="8995" y="1761"/>
                        <a:pt x="8984" y="1801"/>
                      </a:cubicBezTo>
                      <a:lnTo>
                        <a:pt x="8909" y="2187"/>
                      </a:lnTo>
                      <a:cubicBezTo>
                        <a:pt x="8892" y="2227"/>
                        <a:pt x="8989" y="2273"/>
                        <a:pt x="9116" y="2273"/>
                      </a:cubicBezTo>
                      <a:close/>
                      <a:moveTo>
                        <a:pt x="6912" y="2273"/>
                      </a:moveTo>
                      <a:lnTo>
                        <a:pt x="7988" y="2273"/>
                      </a:lnTo>
                      <a:cubicBezTo>
                        <a:pt x="8115" y="2273"/>
                        <a:pt x="8224" y="2233"/>
                        <a:pt x="8236" y="2187"/>
                      </a:cubicBezTo>
                      <a:lnTo>
                        <a:pt x="8322" y="1801"/>
                      </a:lnTo>
                      <a:cubicBezTo>
                        <a:pt x="8333" y="1761"/>
                        <a:pt x="8247" y="1727"/>
                        <a:pt x="8115" y="1727"/>
                      </a:cubicBezTo>
                      <a:lnTo>
                        <a:pt x="7067" y="1727"/>
                      </a:lnTo>
                      <a:cubicBezTo>
                        <a:pt x="6941" y="1727"/>
                        <a:pt x="6826" y="1761"/>
                        <a:pt x="6814" y="1801"/>
                      </a:cubicBezTo>
                      <a:lnTo>
                        <a:pt x="6705" y="2187"/>
                      </a:lnTo>
                      <a:cubicBezTo>
                        <a:pt x="6699" y="2227"/>
                        <a:pt x="6791" y="2273"/>
                        <a:pt x="6912" y="2273"/>
                      </a:cubicBezTo>
                      <a:close/>
                      <a:moveTo>
                        <a:pt x="4714" y="2273"/>
                      </a:moveTo>
                      <a:lnTo>
                        <a:pt x="5784" y="2273"/>
                      </a:lnTo>
                      <a:cubicBezTo>
                        <a:pt x="5916" y="2273"/>
                        <a:pt x="6031" y="2233"/>
                        <a:pt x="6043" y="2187"/>
                      </a:cubicBezTo>
                      <a:lnTo>
                        <a:pt x="6158" y="1801"/>
                      </a:lnTo>
                      <a:cubicBezTo>
                        <a:pt x="6170" y="1761"/>
                        <a:pt x="6077" y="1727"/>
                        <a:pt x="5957" y="1727"/>
                      </a:cubicBezTo>
                      <a:lnTo>
                        <a:pt x="4903" y="1727"/>
                      </a:lnTo>
                      <a:cubicBezTo>
                        <a:pt x="4783" y="1727"/>
                        <a:pt x="4668" y="1761"/>
                        <a:pt x="4645" y="1801"/>
                      </a:cubicBezTo>
                      <a:lnTo>
                        <a:pt x="4518" y="2187"/>
                      </a:lnTo>
                      <a:cubicBezTo>
                        <a:pt x="4495" y="2227"/>
                        <a:pt x="4593" y="2273"/>
                        <a:pt x="4714" y="2273"/>
                      </a:cubicBezTo>
                      <a:close/>
                      <a:moveTo>
                        <a:pt x="892" y="2273"/>
                      </a:moveTo>
                      <a:lnTo>
                        <a:pt x="3586" y="2273"/>
                      </a:lnTo>
                      <a:cubicBezTo>
                        <a:pt x="3712" y="2273"/>
                        <a:pt x="3827" y="2233"/>
                        <a:pt x="3845" y="2187"/>
                      </a:cubicBezTo>
                      <a:lnTo>
                        <a:pt x="3977" y="1801"/>
                      </a:lnTo>
                      <a:cubicBezTo>
                        <a:pt x="3994" y="1761"/>
                        <a:pt x="3908" y="1727"/>
                        <a:pt x="3776" y="1727"/>
                      </a:cubicBezTo>
                      <a:lnTo>
                        <a:pt x="1140" y="1727"/>
                      </a:lnTo>
                      <a:cubicBezTo>
                        <a:pt x="1013" y="1727"/>
                        <a:pt x="892" y="1761"/>
                        <a:pt x="869" y="1801"/>
                      </a:cubicBezTo>
                      <a:lnTo>
                        <a:pt x="697" y="2187"/>
                      </a:lnTo>
                      <a:cubicBezTo>
                        <a:pt x="685" y="2227"/>
                        <a:pt x="772" y="2273"/>
                        <a:pt x="892" y="2273"/>
                      </a:cubicBezTo>
                      <a:close/>
                      <a:moveTo>
                        <a:pt x="28936" y="2273"/>
                      </a:moveTo>
                      <a:lnTo>
                        <a:pt x="31623" y="2273"/>
                      </a:lnTo>
                      <a:cubicBezTo>
                        <a:pt x="31755" y="2273"/>
                        <a:pt x="31842" y="2233"/>
                        <a:pt x="31819" y="2187"/>
                      </a:cubicBezTo>
                      <a:lnTo>
                        <a:pt x="31646" y="1801"/>
                      </a:lnTo>
                      <a:cubicBezTo>
                        <a:pt x="31623" y="1761"/>
                        <a:pt x="31508" y="1727"/>
                        <a:pt x="31381" y="1727"/>
                      </a:cubicBezTo>
                      <a:lnTo>
                        <a:pt x="28734" y="1727"/>
                      </a:lnTo>
                      <a:cubicBezTo>
                        <a:pt x="28608" y="1727"/>
                        <a:pt x="28516" y="1761"/>
                        <a:pt x="28533" y="1801"/>
                      </a:cubicBezTo>
                      <a:lnTo>
                        <a:pt x="28665" y="2187"/>
                      </a:lnTo>
                      <a:cubicBezTo>
                        <a:pt x="28688" y="2227"/>
                        <a:pt x="28803" y="2273"/>
                        <a:pt x="28936" y="2273"/>
                      </a:cubicBezTo>
                      <a:close/>
                      <a:moveTo>
                        <a:pt x="25840" y="2998"/>
                      </a:moveTo>
                      <a:lnTo>
                        <a:pt x="26933" y="2998"/>
                      </a:lnTo>
                      <a:cubicBezTo>
                        <a:pt x="27065" y="2998"/>
                        <a:pt x="27157" y="2964"/>
                        <a:pt x="27140" y="2912"/>
                      </a:cubicBezTo>
                      <a:lnTo>
                        <a:pt x="27019" y="2515"/>
                      </a:lnTo>
                      <a:cubicBezTo>
                        <a:pt x="27008" y="2463"/>
                        <a:pt x="26893" y="2429"/>
                        <a:pt x="26760" y="2429"/>
                      </a:cubicBezTo>
                      <a:lnTo>
                        <a:pt x="25690" y="2429"/>
                      </a:lnTo>
                      <a:cubicBezTo>
                        <a:pt x="25558" y="2429"/>
                        <a:pt x="25465" y="2463"/>
                        <a:pt x="25483" y="2515"/>
                      </a:cubicBezTo>
                      <a:lnTo>
                        <a:pt x="25586" y="2912"/>
                      </a:lnTo>
                      <a:cubicBezTo>
                        <a:pt x="25598" y="2964"/>
                        <a:pt x="25713" y="2998"/>
                        <a:pt x="25840" y="2998"/>
                      </a:cubicBezTo>
                      <a:close/>
                      <a:moveTo>
                        <a:pt x="23589" y="2998"/>
                      </a:moveTo>
                      <a:lnTo>
                        <a:pt x="24683" y="2998"/>
                      </a:lnTo>
                      <a:cubicBezTo>
                        <a:pt x="24809" y="2998"/>
                        <a:pt x="24901" y="2964"/>
                        <a:pt x="24896" y="2912"/>
                      </a:cubicBezTo>
                      <a:lnTo>
                        <a:pt x="24798" y="2515"/>
                      </a:lnTo>
                      <a:cubicBezTo>
                        <a:pt x="24781" y="2463"/>
                        <a:pt x="24677" y="2429"/>
                        <a:pt x="24545" y="2429"/>
                      </a:cubicBezTo>
                      <a:lnTo>
                        <a:pt x="23474" y="2429"/>
                      </a:lnTo>
                      <a:cubicBezTo>
                        <a:pt x="23342" y="2429"/>
                        <a:pt x="23250" y="2463"/>
                        <a:pt x="23256" y="2515"/>
                      </a:cubicBezTo>
                      <a:lnTo>
                        <a:pt x="23336" y="2912"/>
                      </a:lnTo>
                      <a:cubicBezTo>
                        <a:pt x="23342" y="2964"/>
                        <a:pt x="23457" y="2998"/>
                        <a:pt x="23589" y="2998"/>
                      </a:cubicBezTo>
                      <a:close/>
                      <a:moveTo>
                        <a:pt x="21339" y="2998"/>
                      </a:moveTo>
                      <a:lnTo>
                        <a:pt x="22433" y="2998"/>
                      </a:lnTo>
                      <a:cubicBezTo>
                        <a:pt x="22559" y="2998"/>
                        <a:pt x="22663" y="2964"/>
                        <a:pt x="22651" y="2912"/>
                      </a:cubicBezTo>
                      <a:lnTo>
                        <a:pt x="22582" y="2515"/>
                      </a:lnTo>
                      <a:cubicBezTo>
                        <a:pt x="22577" y="2463"/>
                        <a:pt x="22461" y="2429"/>
                        <a:pt x="22335" y="2429"/>
                      </a:cubicBezTo>
                      <a:lnTo>
                        <a:pt x="21264" y="2429"/>
                      </a:lnTo>
                      <a:cubicBezTo>
                        <a:pt x="21132" y="2429"/>
                        <a:pt x="21034" y="2463"/>
                        <a:pt x="21040" y="2515"/>
                      </a:cubicBezTo>
                      <a:lnTo>
                        <a:pt x="21098" y="2912"/>
                      </a:lnTo>
                      <a:cubicBezTo>
                        <a:pt x="21098" y="2964"/>
                        <a:pt x="21207" y="2998"/>
                        <a:pt x="21339" y="2998"/>
                      </a:cubicBezTo>
                      <a:close/>
                      <a:moveTo>
                        <a:pt x="19083" y="2998"/>
                      </a:moveTo>
                      <a:lnTo>
                        <a:pt x="20177" y="2998"/>
                      </a:lnTo>
                      <a:cubicBezTo>
                        <a:pt x="20309" y="2998"/>
                        <a:pt x="20407" y="2964"/>
                        <a:pt x="20401" y="2912"/>
                      </a:cubicBezTo>
                      <a:lnTo>
                        <a:pt x="20349" y="2515"/>
                      </a:lnTo>
                      <a:cubicBezTo>
                        <a:pt x="20344" y="2463"/>
                        <a:pt x="20234" y="2429"/>
                        <a:pt x="20108" y="2429"/>
                      </a:cubicBezTo>
                      <a:lnTo>
                        <a:pt x="19037" y="2429"/>
                      </a:lnTo>
                      <a:cubicBezTo>
                        <a:pt x="18905" y="2429"/>
                        <a:pt x="18807" y="2463"/>
                        <a:pt x="18813" y="2515"/>
                      </a:cubicBezTo>
                      <a:lnTo>
                        <a:pt x="18842" y="2912"/>
                      </a:lnTo>
                      <a:cubicBezTo>
                        <a:pt x="18847" y="2964"/>
                        <a:pt x="18957" y="2998"/>
                        <a:pt x="19083" y="2998"/>
                      </a:cubicBezTo>
                      <a:close/>
                      <a:moveTo>
                        <a:pt x="16833" y="2998"/>
                      </a:moveTo>
                      <a:lnTo>
                        <a:pt x="17927" y="2998"/>
                      </a:lnTo>
                      <a:cubicBezTo>
                        <a:pt x="18053" y="2998"/>
                        <a:pt x="18163" y="2964"/>
                        <a:pt x="18157" y="2912"/>
                      </a:cubicBezTo>
                      <a:lnTo>
                        <a:pt x="18134" y="2515"/>
                      </a:lnTo>
                      <a:cubicBezTo>
                        <a:pt x="18134" y="2463"/>
                        <a:pt x="18024" y="2429"/>
                        <a:pt x="17898" y="2429"/>
                      </a:cubicBezTo>
                      <a:lnTo>
                        <a:pt x="16827" y="2429"/>
                      </a:lnTo>
                      <a:cubicBezTo>
                        <a:pt x="16695" y="2429"/>
                        <a:pt x="16597" y="2463"/>
                        <a:pt x="16597" y="2515"/>
                      </a:cubicBezTo>
                      <a:lnTo>
                        <a:pt x="16603" y="2912"/>
                      </a:lnTo>
                      <a:cubicBezTo>
                        <a:pt x="16597" y="2964"/>
                        <a:pt x="16707" y="2998"/>
                        <a:pt x="16833" y="2998"/>
                      </a:cubicBezTo>
                      <a:close/>
                      <a:moveTo>
                        <a:pt x="14583" y="2998"/>
                      </a:moveTo>
                      <a:lnTo>
                        <a:pt x="15676" y="2998"/>
                      </a:lnTo>
                      <a:cubicBezTo>
                        <a:pt x="15803" y="2998"/>
                        <a:pt x="15912" y="2964"/>
                        <a:pt x="15912" y="2912"/>
                      </a:cubicBezTo>
                      <a:lnTo>
                        <a:pt x="15918" y="2515"/>
                      </a:lnTo>
                      <a:cubicBezTo>
                        <a:pt x="15918" y="2463"/>
                        <a:pt x="15820" y="2429"/>
                        <a:pt x="15688" y="2429"/>
                      </a:cubicBezTo>
                      <a:lnTo>
                        <a:pt x="14618" y="2429"/>
                      </a:lnTo>
                      <a:cubicBezTo>
                        <a:pt x="14491" y="2429"/>
                        <a:pt x="14382" y="2463"/>
                        <a:pt x="14382" y="2515"/>
                      </a:cubicBezTo>
                      <a:lnTo>
                        <a:pt x="14359" y="2912"/>
                      </a:lnTo>
                      <a:cubicBezTo>
                        <a:pt x="14353" y="2964"/>
                        <a:pt x="14451" y="2998"/>
                        <a:pt x="14583" y="2998"/>
                      </a:cubicBezTo>
                      <a:close/>
                      <a:moveTo>
                        <a:pt x="12339" y="2998"/>
                      </a:moveTo>
                      <a:lnTo>
                        <a:pt x="13432" y="2998"/>
                      </a:lnTo>
                      <a:cubicBezTo>
                        <a:pt x="13559" y="2998"/>
                        <a:pt x="13668" y="2964"/>
                        <a:pt x="13674" y="2912"/>
                      </a:cubicBezTo>
                      <a:lnTo>
                        <a:pt x="13703" y="2515"/>
                      </a:lnTo>
                      <a:cubicBezTo>
                        <a:pt x="13703" y="2463"/>
                        <a:pt x="13605" y="2429"/>
                        <a:pt x="13484" y="2429"/>
                      </a:cubicBezTo>
                      <a:lnTo>
                        <a:pt x="12408" y="2429"/>
                      </a:lnTo>
                      <a:cubicBezTo>
                        <a:pt x="12281" y="2429"/>
                        <a:pt x="12172" y="2463"/>
                        <a:pt x="12166" y="2515"/>
                      </a:cubicBezTo>
                      <a:lnTo>
                        <a:pt x="12114" y="2912"/>
                      </a:lnTo>
                      <a:cubicBezTo>
                        <a:pt x="12103" y="2964"/>
                        <a:pt x="12201" y="2998"/>
                        <a:pt x="12339" y="2998"/>
                      </a:cubicBezTo>
                      <a:close/>
                      <a:moveTo>
                        <a:pt x="10089" y="2998"/>
                      </a:moveTo>
                      <a:lnTo>
                        <a:pt x="11182" y="2998"/>
                      </a:lnTo>
                      <a:cubicBezTo>
                        <a:pt x="11309" y="2998"/>
                        <a:pt x="11424" y="2964"/>
                        <a:pt x="11429" y="2912"/>
                      </a:cubicBezTo>
                      <a:lnTo>
                        <a:pt x="11487" y="2515"/>
                      </a:lnTo>
                      <a:cubicBezTo>
                        <a:pt x="11498" y="2463"/>
                        <a:pt x="11395" y="2429"/>
                        <a:pt x="11268" y="2429"/>
                      </a:cubicBezTo>
                      <a:lnTo>
                        <a:pt x="10192" y="2429"/>
                      </a:lnTo>
                      <a:cubicBezTo>
                        <a:pt x="10066" y="2429"/>
                        <a:pt x="9956" y="2463"/>
                        <a:pt x="9950" y="2515"/>
                      </a:cubicBezTo>
                      <a:lnTo>
                        <a:pt x="9876" y="2912"/>
                      </a:lnTo>
                      <a:cubicBezTo>
                        <a:pt x="9853" y="2964"/>
                        <a:pt x="9956" y="2998"/>
                        <a:pt x="10089" y="2998"/>
                      </a:cubicBezTo>
                      <a:close/>
                      <a:moveTo>
                        <a:pt x="7833" y="2998"/>
                      </a:moveTo>
                      <a:lnTo>
                        <a:pt x="8926" y="2998"/>
                      </a:lnTo>
                      <a:cubicBezTo>
                        <a:pt x="9058" y="2998"/>
                        <a:pt x="9174" y="2964"/>
                        <a:pt x="9179" y="2912"/>
                      </a:cubicBezTo>
                      <a:lnTo>
                        <a:pt x="9260" y="2515"/>
                      </a:lnTo>
                      <a:cubicBezTo>
                        <a:pt x="9266" y="2463"/>
                        <a:pt x="9174" y="2429"/>
                        <a:pt x="9041" y="2429"/>
                      </a:cubicBezTo>
                      <a:lnTo>
                        <a:pt x="7971" y="2429"/>
                      </a:lnTo>
                      <a:cubicBezTo>
                        <a:pt x="7838" y="2429"/>
                        <a:pt x="7729" y="2463"/>
                        <a:pt x="7718" y="2515"/>
                      </a:cubicBezTo>
                      <a:lnTo>
                        <a:pt x="7620" y="2912"/>
                      </a:lnTo>
                      <a:cubicBezTo>
                        <a:pt x="7602" y="2964"/>
                        <a:pt x="7706" y="2998"/>
                        <a:pt x="7833" y="2998"/>
                      </a:cubicBezTo>
                      <a:close/>
                      <a:moveTo>
                        <a:pt x="5583" y="2998"/>
                      </a:moveTo>
                      <a:lnTo>
                        <a:pt x="6676" y="2998"/>
                      </a:lnTo>
                      <a:cubicBezTo>
                        <a:pt x="6808" y="2998"/>
                        <a:pt x="6923" y="2964"/>
                        <a:pt x="6935" y="2912"/>
                      </a:cubicBezTo>
                      <a:lnTo>
                        <a:pt x="7044" y="2515"/>
                      </a:lnTo>
                      <a:cubicBezTo>
                        <a:pt x="7056" y="2463"/>
                        <a:pt x="6964" y="2429"/>
                        <a:pt x="6831" y="2429"/>
                      </a:cubicBezTo>
                      <a:lnTo>
                        <a:pt x="5761" y="2429"/>
                      </a:lnTo>
                      <a:cubicBezTo>
                        <a:pt x="5634" y="2429"/>
                        <a:pt x="5519" y="2463"/>
                        <a:pt x="5502" y="2515"/>
                      </a:cubicBezTo>
                      <a:lnTo>
                        <a:pt x="5381" y="2912"/>
                      </a:lnTo>
                      <a:cubicBezTo>
                        <a:pt x="5358" y="2964"/>
                        <a:pt x="5456" y="2998"/>
                        <a:pt x="5583" y="2998"/>
                      </a:cubicBezTo>
                      <a:close/>
                      <a:moveTo>
                        <a:pt x="570" y="2998"/>
                      </a:moveTo>
                      <a:lnTo>
                        <a:pt x="4426" y="2998"/>
                      </a:lnTo>
                      <a:cubicBezTo>
                        <a:pt x="4552" y="2998"/>
                        <a:pt x="4673" y="2964"/>
                        <a:pt x="4691" y="2912"/>
                      </a:cubicBezTo>
                      <a:lnTo>
                        <a:pt x="4817" y="2515"/>
                      </a:lnTo>
                      <a:cubicBezTo>
                        <a:pt x="4834" y="2463"/>
                        <a:pt x="4742" y="2429"/>
                        <a:pt x="4616" y="2429"/>
                      </a:cubicBezTo>
                      <a:lnTo>
                        <a:pt x="829" y="2429"/>
                      </a:lnTo>
                      <a:cubicBezTo>
                        <a:pt x="697" y="2429"/>
                        <a:pt x="576" y="2463"/>
                        <a:pt x="553" y="2515"/>
                      </a:cubicBezTo>
                      <a:lnTo>
                        <a:pt x="374" y="2912"/>
                      </a:lnTo>
                      <a:cubicBezTo>
                        <a:pt x="346" y="2964"/>
                        <a:pt x="432" y="2998"/>
                        <a:pt x="570" y="2998"/>
                      </a:cubicBezTo>
                      <a:close/>
                      <a:moveTo>
                        <a:pt x="28090" y="2998"/>
                      </a:moveTo>
                      <a:lnTo>
                        <a:pt x="31945" y="2998"/>
                      </a:lnTo>
                      <a:cubicBezTo>
                        <a:pt x="32078" y="2998"/>
                        <a:pt x="32164" y="2964"/>
                        <a:pt x="32141" y="2912"/>
                      </a:cubicBezTo>
                      <a:lnTo>
                        <a:pt x="31963" y="2515"/>
                      </a:lnTo>
                      <a:cubicBezTo>
                        <a:pt x="31940" y="2463"/>
                        <a:pt x="31819" y="2429"/>
                        <a:pt x="31686" y="2429"/>
                      </a:cubicBezTo>
                      <a:lnTo>
                        <a:pt x="27900" y="2429"/>
                      </a:lnTo>
                      <a:cubicBezTo>
                        <a:pt x="27767" y="2429"/>
                        <a:pt x="27675" y="2463"/>
                        <a:pt x="27698" y="2515"/>
                      </a:cubicBezTo>
                      <a:lnTo>
                        <a:pt x="27825" y="2912"/>
                      </a:lnTo>
                      <a:cubicBezTo>
                        <a:pt x="27842" y="2964"/>
                        <a:pt x="27963" y="2998"/>
                        <a:pt x="28090" y="2998"/>
                      </a:cubicBezTo>
                      <a:close/>
                      <a:moveTo>
                        <a:pt x="26576" y="3769"/>
                      </a:moveTo>
                      <a:lnTo>
                        <a:pt x="27744" y="3769"/>
                      </a:lnTo>
                      <a:cubicBezTo>
                        <a:pt x="27882" y="3769"/>
                        <a:pt x="27975" y="3723"/>
                        <a:pt x="27957" y="3672"/>
                      </a:cubicBezTo>
                      <a:lnTo>
                        <a:pt x="27917" y="3551"/>
                      </a:lnTo>
                      <a:cubicBezTo>
                        <a:pt x="27905" y="3499"/>
                        <a:pt x="27785" y="3459"/>
                        <a:pt x="27652" y="3459"/>
                      </a:cubicBezTo>
                      <a:lnTo>
                        <a:pt x="26496" y="3459"/>
                      </a:lnTo>
                      <a:cubicBezTo>
                        <a:pt x="26363" y="3459"/>
                        <a:pt x="26265" y="3499"/>
                        <a:pt x="26277" y="3551"/>
                      </a:cubicBezTo>
                      <a:lnTo>
                        <a:pt x="26317" y="3672"/>
                      </a:lnTo>
                      <a:cubicBezTo>
                        <a:pt x="26323" y="3723"/>
                        <a:pt x="26444" y="3769"/>
                        <a:pt x="26576" y="3769"/>
                      </a:cubicBezTo>
                      <a:close/>
                      <a:moveTo>
                        <a:pt x="28849" y="3769"/>
                      </a:moveTo>
                      <a:lnTo>
                        <a:pt x="30018" y="3769"/>
                      </a:lnTo>
                      <a:cubicBezTo>
                        <a:pt x="30156" y="3769"/>
                        <a:pt x="30242" y="3723"/>
                        <a:pt x="30230" y="3672"/>
                      </a:cubicBezTo>
                      <a:lnTo>
                        <a:pt x="30064" y="3257"/>
                      </a:lnTo>
                      <a:cubicBezTo>
                        <a:pt x="30041" y="3205"/>
                        <a:pt x="29920" y="3171"/>
                        <a:pt x="29787" y="3171"/>
                      </a:cubicBezTo>
                      <a:lnTo>
                        <a:pt x="28636" y="3171"/>
                      </a:lnTo>
                      <a:cubicBezTo>
                        <a:pt x="28510" y="3171"/>
                        <a:pt x="28418" y="3211"/>
                        <a:pt x="28429" y="3257"/>
                      </a:cubicBezTo>
                      <a:lnTo>
                        <a:pt x="28573" y="3672"/>
                      </a:lnTo>
                      <a:cubicBezTo>
                        <a:pt x="28596" y="3723"/>
                        <a:pt x="28717" y="3769"/>
                        <a:pt x="28849" y="3769"/>
                      </a:cubicBezTo>
                      <a:close/>
                      <a:moveTo>
                        <a:pt x="31122" y="3769"/>
                      </a:moveTo>
                      <a:lnTo>
                        <a:pt x="32291" y="3769"/>
                      </a:lnTo>
                      <a:cubicBezTo>
                        <a:pt x="32429" y="3769"/>
                        <a:pt x="32515" y="3723"/>
                        <a:pt x="32492" y="3672"/>
                      </a:cubicBezTo>
                      <a:lnTo>
                        <a:pt x="32435" y="3551"/>
                      </a:lnTo>
                      <a:cubicBezTo>
                        <a:pt x="32417" y="3499"/>
                        <a:pt x="32285" y="3459"/>
                        <a:pt x="32158" y="3459"/>
                      </a:cubicBezTo>
                      <a:lnTo>
                        <a:pt x="30996" y="3459"/>
                      </a:lnTo>
                      <a:cubicBezTo>
                        <a:pt x="30869" y="3459"/>
                        <a:pt x="30777" y="3499"/>
                        <a:pt x="30794" y="3551"/>
                      </a:cubicBezTo>
                      <a:lnTo>
                        <a:pt x="30846" y="3672"/>
                      </a:lnTo>
                      <a:cubicBezTo>
                        <a:pt x="30863" y="3723"/>
                        <a:pt x="30990" y="3769"/>
                        <a:pt x="31122" y="3769"/>
                      </a:cubicBezTo>
                      <a:close/>
                      <a:moveTo>
                        <a:pt x="24274" y="3769"/>
                      </a:moveTo>
                      <a:lnTo>
                        <a:pt x="25385" y="3769"/>
                      </a:lnTo>
                      <a:cubicBezTo>
                        <a:pt x="25523" y="3769"/>
                        <a:pt x="25615" y="3723"/>
                        <a:pt x="25604" y="3672"/>
                      </a:cubicBezTo>
                      <a:lnTo>
                        <a:pt x="25494" y="3257"/>
                      </a:lnTo>
                      <a:cubicBezTo>
                        <a:pt x="25483" y="3205"/>
                        <a:pt x="25368" y="3171"/>
                        <a:pt x="25235" y="3171"/>
                      </a:cubicBezTo>
                      <a:lnTo>
                        <a:pt x="24136" y="3171"/>
                      </a:lnTo>
                      <a:cubicBezTo>
                        <a:pt x="24004" y="3171"/>
                        <a:pt x="23906" y="3211"/>
                        <a:pt x="23917" y="3257"/>
                      </a:cubicBezTo>
                      <a:lnTo>
                        <a:pt x="24015" y="3672"/>
                      </a:lnTo>
                      <a:cubicBezTo>
                        <a:pt x="24027" y="3723"/>
                        <a:pt x="24142" y="3769"/>
                        <a:pt x="24274" y="3769"/>
                      </a:cubicBezTo>
                      <a:close/>
                      <a:moveTo>
                        <a:pt x="9801" y="3257"/>
                      </a:moveTo>
                      <a:lnTo>
                        <a:pt x="9720" y="3672"/>
                      </a:lnTo>
                      <a:cubicBezTo>
                        <a:pt x="9715" y="3723"/>
                        <a:pt x="9812" y="3764"/>
                        <a:pt x="9945" y="3764"/>
                      </a:cubicBezTo>
                      <a:lnTo>
                        <a:pt x="20257" y="3764"/>
                      </a:lnTo>
                      <a:cubicBezTo>
                        <a:pt x="20395" y="3764"/>
                        <a:pt x="20493" y="3723"/>
                        <a:pt x="20488" y="3672"/>
                      </a:cubicBezTo>
                      <a:lnTo>
                        <a:pt x="20436" y="3257"/>
                      </a:lnTo>
                      <a:cubicBezTo>
                        <a:pt x="20430" y="3205"/>
                        <a:pt x="20321" y="3171"/>
                        <a:pt x="20194" y="3171"/>
                      </a:cubicBezTo>
                      <a:lnTo>
                        <a:pt x="10048" y="3171"/>
                      </a:lnTo>
                      <a:cubicBezTo>
                        <a:pt x="9922" y="3171"/>
                        <a:pt x="9807" y="3205"/>
                        <a:pt x="9801" y="3257"/>
                      </a:cubicBezTo>
                      <a:close/>
                      <a:moveTo>
                        <a:pt x="7119" y="3769"/>
                      </a:moveTo>
                      <a:lnTo>
                        <a:pt x="8765" y="3769"/>
                      </a:lnTo>
                      <a:cubicBezTo>
                        <a:pt x="8897" y="3769"/>
                        <a:pt x="9012" y="3723"/>
                        <a:pt x="9024" y="3672"/>
                      </a:cubicBezTo>
                      <a:lnTo>
                        <a:pt x="9104" y="3257"/>
                      </a:lnTo>
                      <a:cubicBezTo>
                        <a:pt x="9116" y="3205"/>
                        <a:pt x="9024" y="3171"/>
                        <a:pt x="8892" y="3171"/>
                      </a:cubicBezTo>
                      <a:lnTo>
                        <a:pt x="7280" y="3171"/>
                      </a:lnTo>
                      <a:cubicBezTo>
                        <a:pt x="7148" y="3171"/>
                        <a:pt x="7033" y="3211"/>
                        <a:pt x="7021" y="3257"/>
                      </a:cubicBezTo>
                      <a:lnTo>
                        <a:pt x="6912" y="3672"/>
                      </a:lnTo>
                      <a:cubicBezTo>
                        <a:pt x="6895" y="3723"/>
                        <a:pt x="6992" y="3769"/>
                        <a:pt x="7119" y="3769"/>
                      </a:cubicBezTo>
                      <a:close/>
                      <a:moveTo>
                        <a:pt x="4817" y="3769"/>
                      </a:moveTo>
                      <a:lnTo>
                        <a:pt x="5934" y="3769"/>
                      </a:lnTo>
                      <a:cubicBezTo>
                        <a:pt x="6072" y="3769"/>
                        <a:pt x="6187" y="3723"/>
                        <a:pt x="6198" y="3672"/>
                      </a:cubicBezTo>
                      <a:lnTo>
                        <a:pt x="6313" y="3257"/>
                      </a:lnTo>
                      <a:cubicBezTo>
                        <a:pt x="6331" y="3205"/>
                        <a:pt x="6239" y="3171"/>
                        <a:pt x="6100" y="3171"/>
                      </a:cubicBezTo>
                      <a:lnTo>
                        <a:pt x="5001" y="3171"/>
                      </a:lnTo>
                      <a:cubicBezTo>
                        <a:pt x="4869" y="3171"/>
                        <a:pt x="4748" y="3211"/>
                        <a:pt x="4731" y="3257"/>
                      </a:cubicBezTo>
                      <a:lnTo>
                        <a:pt x="4598" y="3672"/>
                      </a:lnTo>
                      <a:cubicBezTo>
                        <a:pt x="4598" y="3723"/>
                        <a:pt x="4691" y="3769"/>
                        <a:pt x="4817" y="3769"/>
                      </a:cubicBezTo>
                      <a:close/>
                      <a:moveTo>
                        <a:pt x="21454" y="3769"/>
                      </a:moveTo>
                      <a:lnTo>
                        <a:pt x="23094" y="3769"/>
                      </a:lnTo>
                      <a:cubicBezTo>
                        <a:pt x="23227" y="3769"/>
                        <a:pt x="23325" y="3723"/>
                        <a:pt x="23313" y="3672"/>
                      </a:cubicBezTo>
                      <a:lnTo>
                        <a:pt x="23238" y="3257"/>
                      </a:lnTo>
                      <a:cubicBezTo>
                        <a:pt x="23227" y="3205"/>
                        <a:pt x="23112" y="3171"/>
                        <a:pt x="22985" y="3171"/>
                      </a:cubicBezTo>
                      <a:lnTo>
                        <a:pt x="21374" y="3171"/>
                      </a:lnTo>
                      <a:cubicBezTo>
                        <a:pt x="21241" y="3171"/>
                        <a:pt x="21144" y="3211"/>
                        <a:pt x="21149" y="3257"/>
                      </a:cubicBezTo>
                      <a:lnTo>
                        <a:pt x="21207" y="3672"/>
                      </a:lnTo>
                      <a:cubicBezTo>
                        <a:pt x="21201" y="3723"/>
                        <a:pt x="21316" y="3769"/>
                        <a:pt x="21454" y="3769"/>
                      </a:cubicBezTo>
                      <a:close/>
                      <a:moveTo>
                        <a:pt x="2527" y="3769"/>
                      </a:moveTo>
                      <a:lnTo>
                        <a:pt x="3643" y="3769"/>
                      </a:lnTo>
                      <a:cubicBezTo>
                        <a:pt x="3776" y="3769"/>
                        <a:pt x="3902" y="3723"/>
                        <a:pt x="3914" y="3672"/>
                      </a:cubicBezTo>
                      <a:lnTo>
                        <a:pt x="4058" y="3257"/>
                      </a:lnTo>
                      <a:cubicBezTo>
                        <a:pt x="4075" y="3205"/>
                        <a:pt x="3977" y="3171"/>
                        <a:pt x="3850" y="3171"/>
                      </a:cubicBezTo>
                      <a:lnTo>
                        <a:pt x="2751" y="3171"/>
                      </a:lnTo>
                      <a:cubicBezTo>
                        <a:pt x="2619" y="3171"/>
                        <a:pt x="2498" y="3211"/>
                        <a:pt x="2475" y="3257"/>
                      </a:cubicBezTo>
                      <a:lnTo>
                        <a:pt x="2308" y="3672"/>
                      </a:lnTo>
                      <a:cubicBezTo>
                        <a:pt x="2297" y="3723"/>
                        <a:pt x="2389" y="3769"/>
                        <a:pt x="2527" y="3769"/>
                      </a:cubicBezTo>
                      <a:close/>
                      <a:moveTo>
                        <a:pt x="225" y="3769"/>
                      </a:moveTo>
                      <a:lnTo>
                        <a:pt x="1341" y="3769"/>
                      </a:lnTo>
                      <a:cubicBezTo>
                        <a:pt x="1474" y="3769"/>
                        <a:pt x="1600" y="3723"/>
                        <a:pt x="1617" y="3672"/>
                      </a:cubicBezTo>
                      <a:lnTo>
                        <a:pt x="1790" y="3257"/>
                      </a:lnTo>
                      <a:cubicBezTo>
                        <a:pt x="1813" y="3205"/>
                        <a:pt x="1721" y="3171"/>
                        <a:pt x="1589" y="3171"/>
                      </a:cubicBezTo>
                      <a:lnTo>
                        <a:pt x="490" y="3171"/>
                      </a:lnTo>
                      <a:cubicBezTo>
                        <a:pt x="357" y="3171"/>
                        <a:pt x="236" y="3211"/>
                        <a:pt x="208" y="3257"/>
                      </a:cubicBezTo>
                      <a:lnTo>
                        <a:pt x="23" y="3672"/>
                      </a:lnTo>
                      <a:cubicBezTo>
                        <a:pt x="0" y="3723"/>
                        <a:pt x="87" y="3769"/>
                        <a:pt x="225" y="376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8" name="Google Shape;838;p47"/>
              <p:cNvSpPr/>
              <p:nvPr/>
            </p:nvSpPr>
            <p:spPr>
              <a:xfrm>
                <a:off x="6822274" y="3695850"/>
                <a:ext cx="723633" cy="189396"/>
              </a:xfrm>
              <a:custGeom>
                <a:avLst/>
                <a:gdLst/>
                <a:ahLst/>
                <a:cxnLst/>
                <a:rect l="l" t="t" r="r" b="b"/>
                <a:pathLst>
                  <a:path w="12448" h="3258" extrusionOk="0">
                    <a:moveTo>
                      <a:pt x="12074" y="3258"/>
                    </a:moveTo>
                    <a:lnTo>
                      <a:pt x="374" y="3258"/>
                    </a:lnTo>
                    <a:cubicBezTo>
                      <a:pt x="155" y="3258"/>
                      <a:pt x="0" y="3126"/>
                      <a:pt x="35" y="2959"/>
                    </a:cubicBezTo>
                    <a:lnTo>
                      <a:pt x="529" y="254"/>
                    </a:lnTo>
                    <a:cubicBezTo>
                      <a:pt x="558" y="110"/>
                      <a:pt x="737" y="1"/>
                      <a:pt x="932" y="1"/>
                    </a:cubicBezTo>
                    <a:lnTo>
                      <a:pt x="11515" y="1"/>
                    </a:lnTo>
                    <a:cubicBezTo>
                      <a:pt x="11717" y="1"/>
                      <a:pt x="11895" y="116"/>
                      <a:pt x="11918" y="254"/>
                    </a:cubicBezTo>
                    <a:lnTo>
                      <a:pt x="12413" y="2959"/>
                    </a:lnTo>
                    <a:cubicBezTo>
                      <a:pt x="12448" y="3126"/>
                      <a:pt x="12298" y="3258"/>
                      <a:pt x="12074" y="325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7"/>
              <p:cNvSpPr/>
              <p:nvPr/>
            </p:nvSpPr>
            <p:spPr>
              <a:xfrm>
                <a:off x="5996926" y="1962600"/>
                <a:ext cx="733748" cy="692591"/>
              </a:xfrm>
              <a:custGeom>
                <a:avLst/>
                <a:gdLst/>
                <a:ahLst/>
                <a:cxnLst/>
                <a:rect l="l" t="t" r="r" b="b"/>
                <a:pathLst>
                  <a:path w="12622" h="11914" extrusionOk="0">
                    <a:moveTo>
                      <a:pt x="11361" y="9364"/>
                    </a:moveTo>
                    <a:lnTo>
                      <a:pt x="9583" y="9364"/>
                    </a:lnTo>
                    <a:cubicBezTo>
                      <a:pt x="9393" y="9364"/>
                      <a:pt x="9232" y="9525"/>
                      <a:pt x="9232" y="9721"/>
                    </a:cubicBezTo>
                    <a:lnTo>
                      <a:pt x="9226" y="11534"/>
                    </a:lnTo>
                    <a:cubicBezTo>
                      <a:pt x="9226" y="11781"/>
                      <a:pt x="8915" y="11913"/>
                      <a:pt x="8737" y="11723"/>
                    </a:cubicBezTo>
                    <a:lnTo>
                      <a:pt x="6820" y="9767"/>
                    </a:lnTo>
                    <a:cubicBezTo>
                      <a:pt x="6492" y="9502"/>
                      <a:pt x="6078" y="9358"/>
                      <a:pt x="5658" y="9358"/>
                    </a:cubicBezTo>
                    <a:lnTo>
                      <a:pt x="1261" y="9358"/>
                    </a:lnTo>
                    <a:cubicBezTo>
                      <a:pt x="571" y="9358"/>
                      <a:pt x="1" y="8800"/>
                      <a:pt x="1" y="8098"/>
                    </a:cubicBezTo>
                    <a:lnTo>
                      <a:pt x="1" y="1255"/>
                    </a:lnTo>
                    <a:cubicBezTo>
                      <a:pt x="1" y="565"/>
                      <a:pt x="565" y="1"/>
                      <a:pt x="1261" y="1"/>
                    </a:cubicBezTo>
                    <a:lnTo>
                      <a:pt x="11355" y="1"/>
                    </a:lnTo>
                    <a:cubicBezTo>
                      <a:pt x="12046" y="1"/>
                      <a:pt x="12615" y="559"/>
                      <a:pt x="12615" y="1255"/>
                    </a:cubicBezTo>
                    <a:lnTo>
                      <a:pt x="12615" y="8109"/>
                    </a:lnTo>
                    <a:cubicBezTo>
                      <a:pt x="12621" y="8806"/>
                      <a:pt x="12051" y="9364"/>
                      <a:pt x="11361" y="936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7"/>
              <p:cNvSpPr/>
              <p:nvPr/>
            </p:nvSpPr>
            <p:spPr>
              <a:xfrm>
                <a:off x="6163240" y="2083048"/>
                <a:ext cx="375362" cy="302812"/>
              </a:xfrm>
              <a:custGeom>
                <a:avLst/>
                <a:gdLst/>
                <a:ahLst/>
                <a:cxnLst/>
                <a:rect l="l" t="t" r="r" b="b"/>
                <a:pathLst>
                  <a:path w="6457" h="5209" extrusionOk="0">
                    <a:moveTo>
                      <a:pt x="2952" y="2964"/>
                    </a:moveTo>
                    <a:lnTo>
                      <a:pt x="1853" y="2964"/>
                    </a:lnTo>
                    <a:cubicBezTo>
                      <a:pt x="1916" y="3523"/>
                      <a:pt x="2164" y="4213"/>
                      <a:pt x="2952" y="4213"/>
                    </a:cubicBezTo>
                    <a:lnTo>
                      <a:pt x="2952" y="5209"/>
                    </a:lnTo>
                    <a:lnTo>
                      <a:pt x="2227" y="5209"/>
                    </a:lnTo>
                    <a:cubicBezTo>
                      <a:pt x="996" y="5209"/>
                      <a:pt x="0" y="4207"/>
                      <a:pt x="0" y="2976"/>
                    </a:cubicBezTo>
                    <a:lnTo>
                      <a:pt x="0" y="2964"/>
                    </a:lnTo>
                    <a:lnTo>
                      <a:pt x="0" y="2257"/>
                    </a:lnTo>
                    <a:lnTo>
                      <a:pt x="0" y="6"/>
                    </a:lnTo>
                    <a:lnTo>
                      <a:pt x="2952" y="6"/>
                    </a:lnTo>
                    <a:close/>
                    <a:moveTo>
                      <a:pt x="6457" y="1"/>
                    </a:moveTo>
                    <a:lnTo>
                      <a:pt x="3499" y="1"/>
                    </a:lnTo>
                    <a:lnTo>
                      <a:pt x="3499" y="2251"/>
                    </a:lnTo>
                    <a:lnTo>
                      <a:pt x="3499" y="2959"/>
                    </a:lnTo>
                    <a:lnTo>
                      <a:pt x="3499" y="2970"/>
                    </a:lnTo>
                    <a:cubicBezTo>
                      <a:pt x="3499" y="4202"/>
                      <a:pt x="4500" y="5203"/>
                      <a:pt x="5732" y="5203"/>
                    </a:cubicBezTo>
                    <a:lnTo>
                      <a:pt x="6457" y="5203"/>
                    </a:lnTo>
                    <a:lnTo>
                      <a:pt x="6457" y="4207"/>
                    </a:lnTo>
                    <a:cubicBezTo>
                      <a:pt x="5674" y="4207"/>
                      <a:pt x="5427" y="3517"/>
                      <a:pt x="5358" y="2959"/>
                    </a:cubicBezTo>
                    <a:lnTo>
                      <a:pt x="6457" y="295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7"/>
              <p:cNvSpPr/>
              <p:nvPr/>
            </p:nvSpPr>
            <p:spPr>
              <a:xfrm>
                <a:off x="6580041" y="2438050"/>
                <a:ext cx="733051" cy="692532"/>
              </a:xfrm>
              <a:custGeom>
                <a:avLst/>
                <a:gdLst/>
                <a:ahLst/>
                <a:cxnLst/>
                <a:rect l="l" t="t" r="r" b="b"/>
                <a:pathLst>
                  <a:path w="12610" h="11913" extrusionOk="0">
                    <a:moveTo>
                      <a:pt x="1249" y="9369"/>
                    </a:moveTo>
                    <a:lnTo>
                      <a:pt x="3028" y="9369"/>
                    </a:lnTo>
                    <a:cubicBezTo>
                      <a:pt x="3223" y="9369"/>
                      <a:pt x="3379" y="9524"/>
                      <a:pt x="3379" y="9720"/>
                    </a:cubicBezTo>
                    <a:lnTo>
                      <a:pt x="3384" y="11533"/>
                    </a:lnTo>
                    <a:cubicBezTo>
                      <a:pt x="3384" y="11786"/>
                      <a:pt x="3695" y="11913"/>
                      <a:pt x="3879" y="11728"/>
                    </a:cubicBezTo>
                    <a:lnTo>
                      <a:pt x="5790" y="9772"/>
                    </a:lnTo>
                    <a:cubicBezTo>
                      <a:pt x="6118" y="9501"/>
                      <a:pt x="6532" y="9357"/>
                      <a:pt x="6952" y="9357"/>
                    </a:cubicBezTo>
                    <a:lnTo>
                      <a:pt x="11349" y="9357"/>
                    </a:lnTo>
                    <a:cubicBezTo>
                      <a:pt x="12040" y="9357"/>
                      <a:pt x="12609" y="8799"/>
                      <a:pt x="12609" y="8103"/>
                    </a:cubicBezTo>
                    <a:lnTo>
                      <a:pt x="12609" y="1260"/>
                    </a:lnTo>
                    <a:cubicBezTo>
                      <a:pt x="12609" y="570"/>
                      <a:pt x="12045" y="0"/>
                      <a:pt x="11349" y="0"/>
                    </a:cubicBezTo>
                    <a:lnTo>
                      <a:pt x="1255" y="0"/>
                    </a:lnTo>
                    <a:cubicBezTo>
                      <a:pt x="564" y="0"/>
                      <a:pt x="1" y="564"/>
                      <a:pt x="1" y="1260"/>
                    </a:cubicBezTo>
                    <a:lnTo>
                      <a:pt x="1" y="8103"/>
                    </a:lnTo>
                    <a:cubicBezTo>
                      <a:pt x="1" y="8805"/>
                      <a:pt x="559" y="9369"/>
                      <a:pt x="1249" y="93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7"/>
              <p:cNvSpPr/>
              <p:nvPr/>
            </p:nvSpPr>
            <p:spPr>
              <a:xfrm>
                <a:off x="6771409" y="2559138"/>
                <a:ext cx="375710" cy="302115"/>
              </a:xfrm>
              <a:custGeom>
                <a:avLst/>
                <a:gdLst/>
                <a:ahLst/>
                <a:cxnLst/>
                <a:rect l="l" t="t" r="r" b="b"/>
                <a:pathLst>
                  <a:path w="6463" h="5197" extrusionOk="0">
                    <a:moveTo>
                      <a:pt x="3505" y="0"/>
                    </a:moveTo>
                    <a:lnTo>
                      <a:pt x="6463" y="0"/>
                    </a:lnTo>
                    <a:lnTo>
                      <a:pt x="6463" y="2250"/>
                    </a:lnTo>
                    <a:lnTo>
                      <a:pt x="6463" y="2953"/>
                    </a:lnTo>
                    <a:lnTo>
                      <a:pt x="6463" y="2970"/>
                    </a:lnTo>
                    <a:cubicBezTo>
                      <a:pt x="6463" y="4201"/>
                      <a:pt x="5462" y="5197"/>
                      <a:pt x="4230" y="5197"/>
                    </a:cubicBezTo>
                    <a:lnTo>
                      <a:pt x="3505" y="5197"/>
                    </a:lnTo>
                    <a:lnTo>
                      <a:pt x="3505" y="4207"/>
                    </a:lnTo>
                    <a:cubicBezTo>
                      <a:pt x="4288" y="4207"/>
                      <a:pt x="4535" y="3516"/>
                      <a:pt x="4604" y="2953"/>
                    </a:cubicBezTo>
                    <a:lnTo>
                      <a:pt x="3505" y="2953"/>
                    </a:lnTo>
                    <a:close/>
                    <a:moveTo>
                      <a:pt x="0" y="2953"/>
                    </a:moveTo>
                    <a:lnTo>
                      <a:pt x="1105" y="2953"/>
                    </a:lnTo>
                    <a:cubicBezTo>
                      <a:pt x="1036" y="3516"/>
                      <a:pt x="794" y="4207"/>
                      <a:pt x="0" y="4207"/>
                    </a:cubicBezTo>
                    <a:lnTo>
                      <a:pt x="0" y="5197"/>
                    </a:lnTo>
                    <a:lnTo>
                      <a:pt x="731" y="5197"/>
                    </a:lnTo>
                    <a:cubicBezTo>
                      <a:pt x="1957" y="5197"/>
                      <a:pt x="2958" y="4201"/>
                      <a:pt x="2958" y="2970"/>
                    </a:cubicBezTo>
                    <a:lnTo>
                      <a:pt x="2958" y="2953"/>
                    </a:lnTo>
                    <a:lnTo>
                      <a:pt x="2958" y="2250"/>
                    </a:lnTo>
                    <a:lnTo>
                      <a:pt x="2958"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7"/>
              <p:cNvSpPr/>
              <p:nvPr/>
            </p:nvSpPr>
            <p:spPr>
              <a:xfrm>
                <a:off x="7072122" y="1652817"/>
                <a:ext cx="779557" cy="813332"/>
              </a:xfrm>
              <a:custGeom>
                <a:avLst/>
                <a:gdLst/>
                <a:ahLst/>
                <a:cxnLst/>
                <a:rect l="l" t="t" r="r" b="b"/>
                <a:pathLst>
                  <a:path w="13410" h="13991" extrusionOk="0">
                    <a:moveTo>
                      <a:pt x="12886" y="13991"/>
                    </a:moveTo>
                    <a:lnTo>
                      <a:pt x="525" y="13991"/>
                    </a:lnTo>
                    <a:cubicBezTo>
                      <a:pt x="237" y="13991"/>
                      <a:pt x="1" y="13755"/>
                      <a:pt x="1" y="13467"/>
                    </a:cubicBezTo>
                    <a:lnTo>
                      <a:pt x="1" y="525"/>
                    </a:lnTo>
                    <a:cubicBezTo>
                      <a:pt x="1" y="237"/>
                      <a:pt x="237" y="1"/>
                      <a:pt x="525" y="1"/>
                    </a:cubicBezTo>
                    <a:lnTo>
                      <a:pt x="12886" y="1"/>
                    </a:lnTo>
                    <a:cubicBezTo>
                      <a:pt x="13174" y="1"/>
                      <a:pt x="13410" y="237"/>
                      <a:pt x="13410" y="525"/>
                    </a:cubicBezTo>
                    <a:lnTo>
                      <a:pt x="13410" y="13467"/>
                    </a:lnTo>
                    <a:cubicBezTo>
                      <a:pt x="13410" y="13761"/>
                      <a:pt x="13174" y="13991"/>
                      <a:pt x="12886" y="139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7"/>
              <p:cNvSpPr/>
              <p:nvPr/>
            </p:nvSpPr>
            <p:spPr>
              <a:xfrm>
                <a:off x="7186234" y="1775939"/>
                <a:ext cx="551387" cy="566792"/>
              </a:xfrm>
              <a:custGeom>
                <a:avLst/>
                <a:gdLst/>
                <a:ahLst/>
                <a:cxnLst/>
                <a:rect l="l" t="t" r="r" b="b"/>
                <a:pathLst>
                  <a:path w="9485" h="9750" extrusionOk="0">
                    <a:moveTo>
                      <a:pt x="9179" y="8167"/>
                    </a:moveTo>
                    <a:lnTo>
                      <a:pt x="8454" y="8167"/>
                    </a:lnTo>
                    <a:lnTo>
                      <a:pt x="8454" y="7131"/>
                    </a:lnTo>
                    <a:lnTo>
                      <a:pt x="7292" y="7131"/>
                    </a:lnTo>
                    <a:lnTo>
                      <a:pt x="7292" y="6561"/>
                    </a:lnTo>
                    <a:lnTo>
                      <a:pt x="7953" y="6561"/>
                    </a:lnTo>
                    <a:cubicBezTo>
                      <a:pt x="8155" y="6561"/>
                      <a:pt x="8316" y="6400"/>
                      <a:pt x="8316" y="6199"/>
                    </a:cubicBezTo>
                    <a:lnTo>
                      <a:pt x="8316" y="4587"/>
                    </a:lnTo>
                    <a:cubicBezTo>
                      <a:pt x="8316" y="4386"/>
                      <a:pt x="8155" y="4219"/>
                      <a:pt x="7953" y="4219"/>
                    </a:cubicBezTo>
                    <a:lnTo>
                      <a:pt x="7292" y="4219"/>
                    </a:lnTo>
                    <a:lnTo>
                      <a:pt x="7292" y="3292"/>
                    </a:lnTo>
                    <a:lnTo>
                      <a:pt x="4892" y="3292"/>
                    </a:lnTo>
                    <a:lnTo>
                      <a:pt x="4892" y="2608"/>
                    </a:lnTo>
                    <a:lnTo>
                      <a:pt x="6814" y="2608"/>
                    </a:lnTo>
                    <a:cubicBezTo>
                      <a:pt x="7004" y="2608"/>
                      <a:pt x="7154" y="2458"/>
                      <a:pt x="7154" y="2268"/>
                    </a:cubicBezTo>
                    <a:lnTo>
                      <a:pt x="7154" y="340"/>
                    </a:lnTo>
                    <a:cubicBezTo>
                      <a:pt x="7154" y="156"/>
                      <a:pt x="7004" y="1"/>
                      <a:pt x="6814" y="1"/>
                    </a:cubicBezTo>
                    <a:lnTo>
                      <a:pt x="2688" y="1"/>
                    </a:lnTo>
                    <a:cubicBezTo>
                      <a:pt x="2498" y="1"/>
                      <a:pt x="2348" y="156"/>
                      <a:pt x="2348" y="340"/>
                    </a:cubicBezTo>
                    <a:lnTo>
                      <a:pt x="2348" y="2268"/>
                    </a:lnTo>
                    <a:cubicBezTo>
                      <a:pt x="2348" y="2458"/>
                      <a:pt x="2498" y="2608"/>
                      <a:pt x="2688" y="2608"/>
                    </a:cubicBezTo>
                    <a:lnTo>
                      <a:pt x="4604" y="2608"/>
                    </a:lnTo>
                    <a:lnTo>
                      <a:pt x="4604" y="3292"/>
                    </a:lnTo>
                    <a:lnTo>
                      <a:pt x="2210" y="3292"/>
                    </a:lnTo>
                    <a:lnTo>
                      <a:pt x="2210" y="4219"/>
                    </a:lnTo>
                    <a:lnTo>
                      <a:pt x="1548" y="4219"/>
                    </a:lnTo>
                    <a:cubicBezTo>
                      <a:pt x="1347" y="4219"/>
                      <a:pt x="1180" y="4386"/>
                      <a:pt x="1180" y="4587"/>
                    </a:cubicBezTo>
                    <a:lnTo>
                      <a:pt x="1180" y="6199"/>
                    </a:lnTo>
                    <a:cubicBezTo>
                      <a:pt x="1180" y="6400"/>
                      <a:pt x="1347" y="6561"/>
                      <a:pt x="1548" y="6561"/>
                    </a:cubicBezTo>
                    <a:lnTo>
                      <a:pt x="2210" y="6561"/>
                    </a:lnTo>
                    <a:lnTo>
                      <a:pt x="2210" y="7131"/>
                    </a:lnTo>
                    <a:lnTo>
                      <a:pt x="1030" y="7131"/>
                    </a:lnTo>
                    <a:lnTo>
                      <a:pt x="1030" y="8167"/>
                    </a:lnTo>
                    <a:lnTo>
                      <a:pt x="305" y="8167"/>
                    </a:lnTo>
                    <a:cubicBezTo>
                      <a:pt x="138" y="8167"/>
                      <a:pt x="0" y="8305"/>
                      <a:pt x="0" y="8472"/>
                    </a:cubicBezTo>
                    <a:lnTo>
                      <a:pt x="0" y="9450"/>
                    </a:lnTo>
                    <a:cubicBezTo>
                      <a:pt x="0" y="9611"/>
                      <a:pt x="138" y="9749"/>
                      <a:pt x="305" y="9749"/>
                    </a:cubicBezTo>
                    <a:lnTo>
                      <a:pt x="2043" y="9749"/>
                    </a:lnTo>
                    <a:cubicBezTo>
                      <a:pt x="2210" y="9749"/>
                      <a:pt x="2348" y="9611"/>
                      <a:pt x="2348" y="9450"/>
                    </a:cubicBezTo>
                    <a:lnTo>
                      <a:pt x="2348" y="8460"/>
                    </a:lnTo>
                    <a:cubicBezTo>
                      <a:pt x="2348" y="8299"/>
                      <a:pt x="2210" y="8161"/>
                      <a:pt x="2043" y="8161"/>
                    </a:cubicBezTo>
                    <a:lnTo>
                      <a:pt x="1318" y="8161"/>
                    </a:lnTo>
                    <a:lnTo>
                      <a:pt x="1318" y="7413"/>
                    </a:lnTo>
                    <a:lnTo>
                      <a:pt x="4598" y="7413"/>
                    </a:lnTo>
                    <a:lnTo>
                      <a:pt x="4598" y="8161"/>
                    </a:lnTo>
                    <a:lnTo>
                      <a:pt x="3873" y="8161"/>
                    </a:lnTo>
                    <a:cubicBezTo>
                      <a:pt x="3706" y="8161"/>
                      <a:pt x="3568" y="8299"/>
                      <a:pt x="3568" y="8460"/>
                    </a:cubicBezTo>
                    <a:lnTo>
                      <a:pt x="3568" y="9450"/>
                    </a:lnTo>
                    <a:cubicBezTo>
                      <a:pt x="3568" y="9611"/>
                      <a:pt x="3706" y="9749"/>
                      <a:pt x="3873" y="9749"/>
                    </a:cubicBezTo>
                    <a:lnTo>
                      <a:pt x="5611" y="9749"/>
                    </a:lnTo>
                    <a:cubicBezTo>
                      <a:pt x="5778" y="9749"/>
                      <a:pt x="5916" y="9611"/>
                      <a:pt x="5916" y="9450"/>
                    </a:cubicBezTo>
                    <a:lnTo>
                      <a:pt x="5916" y="8460"/>
                    </a:lnTo>
                    <a:cubicBezTo>
                      <a:pt x="5916" y="8299"/>
                      <a:pt x="5778" y="8161"/>
                      <a:pt x="5611" y="8161"/>
                    </a:cubicBezTo>
                    <a:lnTo>
                      <a:pt x="4886" y="8161"/>
                    </a:lnTo>
                    <a:lnTo>
                      <a:pt x="4886" y="7413"/>
                    </a:lnTo>
                    <a:lnTo>
                      <a:pt x="8166" y="7413"/>
                    </a:lnTo>
                    <a:lnTo>
                      <a:pt x="8166" y="8161"/>
                    </a:lnTo>
                    <a:lnTo>
                      <a:pt x="7441" y="8161"/>
                    </a:lnTo>
                    <a:cubicBezTo>
                      <a:pt x="7274" y="8161"/>
                      <a:pt x="7136" y="8299"/>
                      <a:pt x="7136" y="8460"/>
                    </a:cubicBezTo>
                    <a:lnTo>
                      <a:pt x="7136" y="9450"/>
                    </a:lnTo>
                    <a:cubicBezTo>
                      <a:pt x="7136" y="9611"/>
                      <a:pt x="7274" y="9749"/>
                      <a:pt x="7441" y="9749"/>
                    </a:cubicBezTo>
                    <a:lnTo>
                      <a:pt x="9179" y="9749"/>
                    </a:lnTo>
                    <a:cubicBezTo>
                      <a:pt x="9346" y="9749"/>
                      <a:pt x="9484" y="9611"/>
                      <a:pt x="9484" y="9450"/>
                    </a:cubicBezTo>
                    <a:lnTo>
                      <a:pt x="9484" y="8460"/>
                    </a:lnTo>
                    <a:cubicBezTo>
                      <a:pt x="9478" y="8299"/>
                      <a:pt x="9346" y="8167"/>
                      <a:pt x="9179" y="8167"/>
                    </a:cubicBezTo>
                    <a:close/>
                    <a:moveTo>
                      <a:pt x="2492" y="7125"/>
                    </a:moveTo>
                    <a:lnTo>
                      <a:pt x="2492" y="6555"/>
                    </a:lnTo>
                    <a:lnTo>
                      <a:pt x="3154" y="6555"/>
                    </a:lnTo>
                    <a:cubicBezTo>
                      <a:pt x="3355" y="6555"/>
                      <a:pt x="3522" y="6389"/>
                      <a:pt x="3522" y="6187"/>
                    </a:cubicBezTo>
                    <a:lnTo>
                      <a:pt x="3522" y="4576"/>
                    </a:lnTo>
                    <a:cubicBezTo>
                      <a:pt x="3522" y="4374"/>
                      <a:pt x="3355" y="4213"/>
                      <a:pt x="3154" y="4213"/>
                    </a:cubicBezTo>
                    <a:lnTo>
                      <a:pt x="2492" y="4213"/>
                    </a:lnTo>
                    <a:lnTo>
                      <a:pt x="2492" y="3569"/>
                    </a:lnTo>
                    <a:lnTo>
                      <a:pt x="7004" y="3569"/>
                    </a:lnTo>
                    <a:lnTo>
                      <a:pt x="7004" y="4213"/>
                    </a:lnTo>
                    <a:lnTo>
                      <a:pt x="6342" y="4213"/>
                    </a:lnTo>
                    <a:cubicBezTo>
                      <a:pt x="6141" y="4213"/>
                      <a:pt x="5974" y="4374"/>
                      <a:pt x="5974" y="4576"/>
                    </a:cubicBezTo>
                    <a:lnTo>
                      <a:pt x="5974" y="6187"/>
                    </a:lnTo>
                    <a:cubicBezTo>
                      <a:pt x="5974" y="6389"/>
                      <a:pt x="6141" y="6555"/>
                      <a:pt x="6342" y="6555"/>
                    </a:cubicBezTo>
                    <a:lnTo>
                      <a:pt x="7004" y="6555"/>
                    </a:lnTo>
                    <a:lnTo>
                      <a:pt x="7004" y="712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7"/>
              <p:cNvSpPr/>
              <p:nvPr/>
            </p:nvSpPr>
            <p:spPr>
              <a:xfrm>
                <a:off x="7606756" y="2424280"/>
                <a:ext cx="734330" cy="766186"/>
              </a:xfrm>
              <a:custGeom>
                <a:avLst/>
                <a:gdLst/>
                <a:ahLst/>
                <a:cxnLst/>
                <a:rect l="l" t="t" r="r" b="b"/>
                <a:pathLst>
                  <a:path w="12632" h="13180" extrusionOk="0">
                    <a:moveTo>
                      <a:pt x="12131" y="13179"/>
                    </a:moveTo>
                    <a:lnTo>
                      <a:pt x="495" y="13179"/>
                    </a:lnTo>
                    <a:cubicBezTo>
                      <a:pt x="219" y="13179"/>
                      <a:pt x="0" y="12955"/>
                      <a:pt x="0" y="12684"/>
                    </a:cubicBezTo>
                    <a:lnTo>
                      <a:pt x="0" y="495"/>
                    </a:lnTo>
                    <a:cubicBezTo>
                      <a:pt x="0" y="225"/>
                      <a:pt x="219" y="1"/>
                      <a:pt x="495" y="1"/>
                    </a:cubicBezTo>
                    <a:lnTo>
                      <a:pt x="12131" y="1"/>
                    </a:lnTo>
                    <a:cubicBezTo>
                      <a:pt x="12407" y="1"/>
                      <a:pt x="12632" y="225"/>
                      <a:pt x="12632" y="495"/>
                    </a:cubicBezTo>
                    <a:lnTo>
                      <a:pt x="12632" y="12684"/>
                    </a:lnTo>
                    <a:cubicBezTo>
                      <a:pt x="12620" y="12960"/>
                      <a:pt x="12407" y="13179"/>
                      <a:pt x="12131" y="131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7"/>
              <p:cNvSpPr/>
              <p:nvPr/>
            </p:nvSpPr>
            <p:spPr>
              <a:xfrm>
                <a:off x="7737551" y="2539381"/>
                <a:ext cx="472443" cy="578825"/>
              </a:xfrm>
              <a:custGeom>
                <a:avLst/>
                <a:gdLst/>
                <a:ahLst/>
                <a:cxnLst/>
                <a:rect l="l" t="t" r="r" b="b"/>
                <a:pathLst>
                  <a:path w="8127" h="9957" extrusionOk="0">
                    <a:moveTo>
                      <a:pt x="8126" y="662"/>
                    </a:moveTo>
                    <a:cubicBezTo>
                      <a:pt x="8126" y="1025"/>
                      <a:pt x="6308" y="1324"/>
                      <a:pt x="4063" y="1324"/>
                    </a:cubicBezTo>
                    <a:cubicBezTo>
                      <a:pt x="1819" y="1324"/>
                      <a:pt x="0" y="1025"/>
                      <a:pt x="0" y="662"/>
                    </a:cubicBezTo>
                    <a:cubicBezTo>
                      <a:pt x="0" y="294"/>
                      <a:pt x="1819" y="0"/>
                      <a:pt x="4063" y="0"/>
                    </a:cubicBezTo>
                    <a:cubicBezTo>
                      <a:pt x="6308" y="0"/>
                      <a:pt x="8126" y="294"/>
                      <a:pt x="8126" y="662"/>
                    </a:cubicBezTo>
                    <a:close/>
                    <a:moveTo>
                      <a:pt x="8126" y="1387"/>
                    </a:moveTo>
                    <a:lnTo>
                      <a:pt x="8126" y="3539"/>
                    </a:lnTo>
                    <a:cubicBezTo>
                      <a:pt x="8126" y="3902"/>
                      <a:pt x="6308" y="4201"/>
                      <a:pt x="4063" y="4201"/>
                    </a:cubicBezTo>
                    <a:cubicBezTo>
                      <a:pt x="1819" y="4201"/>
                      <a:pt x="0" y="3902"/>
                      <a:pt x="0" y="3539"/>
                    </a:cubicBezTo>
                    <a:lnTo>
                      <a:pt x="0" y="1387"/>
                    </a:lnTo>
                    <a:cubicBezTo>
                      <a:pt x="0" y="1755"/>
                      <a:pt x="1819" y="2049"/>
                      <a:pt x="4063" y="2049"/>
                    </a:cubicBezTo>
                    <a:cubicBezTo>
                      <a:pt x="6308" y="2049"/>
                      <a:pt x="8126" y="1755"/>
                      <a:pt x="8126" y="1387"/>
                    </a:cubicBezTo>
                    <a:close/>
                    <a:moveTo>
                      <a:pt x="7510" y="2941"/>
                    </a:moveTo>
                    <a:cubicBezTo>
                      <a:pt x="7510" y="2768"/>
                      <a:pt x="7366" y="2624"/>
                      <a:pt x="7194" y="2624"/>
                    </a:cubicBezTo>
                    <a:cubicBezTo>
                      <a:pt x="7021" y="2624"/>
                      <a:pt x="6877" y="2768"/>
                      <a:pt x="6877" y="2941"/>
                    </a:cubicBezTo>
                    <a:cubicBezTo>
                      <a:pt x="6877" y="3114"/>
                      <a:pt x="7021" y="3257"/>
                      <a:pt x="7194" y="3257"/>
                    </a:cubicBezTo>
                    <a:cubicBezTo>
                      <a:pt x="7366" y="3257"/>
                      <a:pt x="7510" y="3114"/>
                      <a:pt x="7510" y="2941"/>
                    </a:cubicBezTo>
                    <a:close/>
                    <a:moveTo>
                      <a:pt x="8126" y="4265"/>
                    </a:moveTo>
                    <a:lnTo>
                      <a:pt x="8126" y="6417"/>
                    </a:lnTo>
                    <a:cubicBezTo>
                      <a:pt x="8126" y="6779"/>
                      <a:pt x="6308" y="7079"/>
                      <a:pt x="4063" y="7079"/>
                    </a:cubicBezTo>
                    <a:cubicBezTo>
                      <a:pt x="1819" y="7079"/>
                      <a:pt x="0" y="6779"/>
                      <a:pt x="0" y="6417"/>
                    </a:cubicBezTo>
                    <a:lnTo>
                      <a:pt x="0" y="4265"/>
                    </a:lnTo>
                    <a:cubicBezTo>
                      <a:pt x="0" y="4633"/>
                      <a:pt x="1819" y="4926"/>
                      <a:pt x="4063" y="4926"/>
                    </a:cubicBezTo>
                    <a:cubicBezTo>
                      <a:pt x="6308" y="4926"/>
                      <a:pt x="8126" y="4633"/>
                      <a:pt x="8126" y="4265"/>
                    </a:cubicBezTo>
                    <a:close/>
                    <a:moveTo>
                      <a:pt x="7510" y="5818"/>
                    </a:moveTo>
                    <a:cubicBezTo>
                      <a:pt x="7510" y="5646"/>
                      <a:pt x="7366" y="5502"/>
                      <a:pt x="7194" y="5502"/>
                    </a:cubicBezTo>
                    <a:cubicBezTo>
                      <a:pt x="7021" y="5502"/>
                      <a:pt x="6877" y="5646"/>
                      <a:pt x="6877" y="5818"/>
                    </a:cubicBezTo>
                    <a:cubicBezTo>
                      <a:pt x="6877" y="5991"/>
                      <a:pt x="7021" y="6135"/>
                      <a:pt x="7194" y="6135"/>
                    </a:cubicBezTo>
                    <a:cubicBezTo>
                      <a:pt x="7366" y="6135"/>
                      <a:pt x="7510" y="5991"/>
                      <a:pt x="7510" y="5818"/>
                    </a:cubicBezTo>
                    <a:close/>
                    <a:moveTo>
                      <a:pt x="8126" y="7142"/>
                    </a:moveTo>
                    <a:lnTo>
                      <a:pt x="8126" y="9294"/>
                    </a:lnTo>
                    <a:cubicBezTo>
                      <a:pt x="8126" y="9657"/>
                      <a:pt x="6308" y="9956"/>
                      <a:pt x="4063" y="9956"/>
                    </a:cubicBezTo>
                    <a:cubicBezTo>
                      <a:pt x="1819" y="9956"/>
                      <a:pt x="0" y="9657"/>
                      <a:pt x="0" y="9294"/>
                    </a:cubicBezTo>
                    <a:lnTo>
                      <a:pt x="0" y="7142"/>
                    </a:lnTo>
                    <a:cubicBezTo>
                      <a:pt x="0" y="7510"/>
                      <a:pt x="1819" y="7804"/>
                      <a:pt x="4063" y="7804"/>
                    </a:cubicBezTo>
                    <a:cubicBezTo>
                      <a:pt x="6308" y="7804"/>
                      <a:pt x="8126" y="7510"/>
                      <a:pt x="8126" y="7142"/>
                    </a:cubicBezTo>
                    <a:close/>
                    <a:moveTo>
                      <a:pt x="7510" y="8696"/>
                    </a:moveTo>
                    <a:cubicBezTo>
                      <a:pt x="7510" y="8523"/>
                      <a:pt x="7366" y="8379"/>
                      <a:pt x="7194" y="8379"/>
                    </a:cubicBezTo>
                    <a:cubicBezTo>
                      <a:pt x="7021" y="8379"/>
                      <a:pt x="6877" y="8523"/>
                      <a:pt x="6877" y="8696"/>
                    </a:cubicBezTo>
                    <a:cubicBezTo>
                      <a:pt x="6877" y="8868"/>
                      <a:pt x="7021" y="9012"/>
                      <a:pt x="7194" y="9012"/>
                    </a:cubicBezTo>
                    <a:cubicBezTo>
                      <a:pt x="7366" y="9012"/>
                      <a:pt x="7510" y="8868"/>
                      <a:pt x="7510" y="869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7"/>
              <p:cNvSpPr/>
              <p:nvPr/>
            </p:nvSpPr>
            <p:spPr>
              <a:xfrm>
                <a:off x="7990132" y="1845523"/>
                <a:ext cx="249912" cy="202824"/>
              </a:xfrm>
              <a:custGeom>
                <a:avLst/>
                <a:gdLst/>
                <a:ahLst/>
                <a:cxnLst/>
                <a:rect l="l" t="t" r="r" b="b"/>
                <a:pathLst>
                  <a:path w="4299" h="3489" extrusionOk="0">
                    <a:moveTo>
                      <a:pt x="2331" y="6"/>
                    </a:moveTo>
                    <a:lnTo>
                      <a:pt x="4299" y="6"/>
                    </a:lnTo>
                    <a:lnTo>
                      <a:pt x="4299" y="1508"/>
                    </a:lnTo>
                    <a:lnTo>
                      <a:pt x="4299" y="1986"/>
                    </a:lnTo>
                    <a:lnTo>
                      <a:pt x="4299" y="1998"/>
                    </a:lnTo>
                    <a:cubicBezTo>
                      <a:pt x="4299" y="2821"/>
                      <a:pt x="3631" y="3488"/>
                      <a:pt x="2814" y="3488"/>
                    </a:cubicBezTo>
                    <a:lnTo>
                      <a:pt x="2331" y="3488"/>
                    </a:lnTo>
                    <a:lnTo>
                      <a:pt x="2331" y="2826"/>
                    </a:lnTo>
                    <a:cubicBezTo>
                      <a:pt x="2854" y="2826"/>
                      <a:pt x="3021" y="2366"/>
                      <a:pt x="3062" y="1992"/>
                    </a:cubicBezTo>
                    <a:lnTo>
                      <a:pt x="2331" y="1992"/>
                    </a:lnTo>
                    <a:lnTo>
                      <a:pt x="2331" y="6"/>
                    </a:lnTo>
                    <a:close/>
                    <a:moveTo>
                      <a:pt x="0" y="1986"/>
                    </a:moveTo>
                    <a:lnTo>
                      <a:pt x="731" y="1986"/>
                    </a:lnTo>
                    <a:cubicBezTo>
                      <a:pt x="691" y="2360"/>
                      <a:pt x="524" y="2821"/>
                      <a:pt x="0" y="2821"/>
                    </a:cubicBezTo>
                    <a:lnTo>
                      <a:pt x="0" y="3482"/>
                    </a:lnTo>
                    <a:lnTo>
                      <a:pt x="484" y="3482"/>
                    </a:lnTo>
                    <a:cubicBezTo>
                      <a:pt x="1301" y="3482"/>
                      <a:pt x="1968" y="2815"/>
                      <a:pt x="1968" y="1992"/>
                    </a:cubicBezTo>
                    <a:lnTo>
                      <a:pt x="1968" y="1980"/>
                    </a:lnTo>
                    <a:lnTo>
                      <a:pt x="1968" y="1503"/>
                    </a:lnTo>
                    <a:lnTo>
                      <a:pt x="1968" y="1"/>
                    </a:lnTo>
                    <a:lnTo>
                      <a:pt x="0" y="1"/>
                    </a:lnTo>
                    <a:lnTo>
                      <a:pt x="0" y="198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7"/>
              <p:cNvSpPr/>
              <p:nvPr/>
            </p:nvSpPr>
            <p:spPr>
              <a:xfrm>
                <a:off x="5923042" y="2617975"/>
                <a:ext cx="480407" cy="493836"/>
              </a:xfrm>
              <a:custGeom>
                <a:avLst/>
                <a:gdLst/>
                <a:ahLst/>
                <a:cxnLst/>
                <a:rect l="l" t="t" r="r" b="b"/>
                <a:pathLst>
                  <a:path w="8264" h="8495" extrusionOk="0">
                    <a:moveTo>
                      <a:pt x="7999" y="7119"/>
                    </a:moveTo>
                    <a:lnTo>
                      <a:pt x="7366" y="7119"/>
                    </a:lnTo>
                    <a:lnTo>
                      <a:pt x="7366" y="6216"/>
                    </a:lnTo>
                    <a:lnTo>
                      <a:pt x="6348" y="6216"/>
                    </a:lnTo>
                    <a:lnTo>
                      <a:pt x="6348" y="5715"/>
                    </a:lnTo>
                    <a:lnTo>
                      <a:pt x="6923" y="5715"/>
                    </a:lnTo>
                    <a:cubicBezTo>
                      <a:pt x="7096" y="5715"/>
                      <a:pt x="7240" y="5571"/>
                      <a:pt x="7240" y="5399"/>
                    </a:cubicBezTo>
                    <a:lnTo>
                      <a:pt x="7240" y="4000"/>
                    </a:lnTo>
                    <a:cubicBezTo>
                      <a:pt x="7240" y="3828"/>
                      <a:pt x="7096" y="3684"/>
                      <a:pt x="6923" y="3684"/>
                    </a:cubicBezTo>
                    <a:lnTo>
                      <a:pt x="6348" y="3684"/>
                    </a:lnTo>
                    <a:lnTo>
                      <a:pt x="6348" y="2867"/>
                    </a:lnTo>
                    <a:lnTo>
                      <a:pt x="4253" y="2867"/>
                    </a:lnTo>
                    <a:lnTo>
                      <a:pt x="4253" y="2274"/>
                    </a:lnTo>
                    <a:lnTo>
                      <a:pt x="5928" y="2274"/>
                    </a:lnTo>
                    <a:cubicBezTo>
                      <a:pt x="6089" y="2274"/>
                      <a:pt x="6221" y="2141"/>
                      <a:pt x="6221" y="1975"/>
                    </a:cubicBezTo>
                    <a:lnTo>
                      <a:pt x="6221" y="294"/>
                    </a:lnTo>
                    <a:cubicBezTo>
                      <a:pt x="6221" y="133"/>
                      <a:pt x="6094" y="1"/>
                      <a:pt x="5928" y="1"/>
                    </a:cubicBezTo>
                    <a:lnTo>
                      <a:pt x="2331" y="1"/>
                    </a:lnTo>
                    <a:cubicBezTo>
                      <a:pt x="2175" y="1"/>
                      <a:pt x="2037" y="127"/>
                      <a:pt x="2037" y="294"/>
                    </a:cubicBezTo>
                    <a:lnTo>
                      <a:pt x="2037" y="1975"/>
                    </a:lnTo>
                    <a:cubicBezTo>
                      <a:pt x="2037" y="2136"/>
                      <a:pt x="2164" y="2274"/>
                      <a:pt x="2331" y="2274"/>
                    </a:cubicBezTo>
                    <a:lnTo>
                      <a:pt x="4005" y="2274"/>
                    </a:lnTo>
                    <a:lnTo>
                      <a:pt x="4005" y="2867"/>
                    </a:lnTo>
                    <a:lnTo>
                      <a:pt x="1916" y="2867"/>
                    </a:lnTo>
                    <a:lnTo>
                      <a:pt x="1916" y="3684"/>
                    </a:lnTo>
                    <a:lnTo>
                      <a:pt x="1341" y="3684"/>
                    </a:lnTo>
                    <a:cubicBezTo>
                      <a:pt x="1168" y="3684"/>
                      <a:pt x="1024" y="3828"/>
                      <a:pt x="1024" y="4000"/>
                    </a:cubicBezTo>
                    <a:lnTo>
                      <a:pt x="1024" y="5399"/>
                    </a:lnTo>
                    <a:cubicBezTo>
                      <a:pt x="1024" y="5571"/>
                      <a:pt x="1168" y="5715"/>
                      <a:pt x="1341" y="5715"/>
                    </a:cubicBezTo>
                    <a:lnTo>
                      <a:pt x="1916" y="5715"/>
                    </a:lnTo>
                    <a:lnTo>
                      <a:pt x="1916" y="6216"/>
                    </a:lnTo>
                    <a:lnTo>
                      <a:pt x="892" y="6216"/>
                    </a:lnTo>
                    <a:lnTo>
                      <a:pt x="892" y="7119"/>
                    </a:lnTo>
                    <a:lnTo>
                      <a:pt x="259" y="7119"/>
                    </a:lnTo>
                    <a:cubicBezTo>
                      <a:pt x="115" y="7119"/>
                      <a:pt x="0" y="7234"/>
                      <a:pt x="0" y="7378"/>
                    </a:cubicBezTo>
                    <a:lnTo>
                      <a:pt x="0" y="8236"/>
                    </a:lnTo>
                    <a:cubicBezTo>
                      <a:pt x="0" y="8380"/>
                      <a:pt x="115" y="8495"/>
                      <a:pt x="259" y="8495"/>
                    </a:cubicBezTo>
                    <a:lnTo>
                      <a:pt x="1778" y="8495"/>
                    </a:lnTo>
                    <a:cubicBezTo>
                      <a:pt x="1922" y="8495"/>
                      <a:pt x="2037" y="8380"/>
                      <a:pt x="2037" y="8236"/>
                    </a:cubicBezTo>
                    <a:lnTo>
                      <a:pt x="2037" y="7378"/>
                    </a:lnTo>
                    <a:cubicBezTo>
                      <a:pt x="2037" y="7234"/>
                      <a:pt x="1922" y="7119"/>
                      <a:pt x="1778" y="7119"/>
                    </a:cubicBezTo>
                    <a:lnTo>
                      <a:pt x="1145" y="7119"/>
                    </a:lnTo>
                    <a:lnTo>
                      <a:pt x="1145" y="6463"/>
                    </a:lnTo>
                    <a:lnTo>
                      <a:pt x="4005" y="6463"/>
                    </a:lnTo>
                    <a:lnTo>
                      <a:pt x="4005" y="7119"/>
                    </a:lnTo>
                    <a:lnTo>
                      <a:pt x="3372" y="7119"/>
                    </a:lnTo>
                    <a:cubicBezTo>
                      <a:pt x="3229" y="7119"/>
                      <a:pt x="3113" y="7234"/>
                      <a:pt x="3113" y="7378"/>
                    </a:cubicBezTo>
                    <a:lnTo>
                      <a:pt x="3113" y="8236"/>
                    </a:lnTo>
                    <a:cubicBezTo>
                      <a:pt x="3113" y="8380"/>
                      <a:pt x="3229" y="8495"/>
                      <a:pt x="3372" y="8495"/>
                    </a:cubicBezTo>
                    <a:lnTo>
                      <a:pt x="4892" y="8495"/>
                    </a:lnTo>
                    <a:cubicBezTo>
                      <a:pt x="5036" y="8495"/>
                      <a:pt x="5151" y="8380"/>
                      <a:pt x="5151" y="8236"/>
                    </a:cubicBezTo>
                    <a:lnTo>
                      <a:pt x="5151" y="7378"/>
                    </a:lnTo>
                    <a:cubicBezTo>
                      <a:pt x="5151" y="7234"/>
                      <a:pt x="5036" y="7119"/>
                      <a:pt x="4892" y="7119"/>
                    </a:cubicBezTo>
                    <a:lnTo>
                      <a:pt x="4259" y="7119"/>
                    </a:lnTo>
                    <a:lnTo>
                      <a:pt x="4259" y="6463"/>
                    </a:lnTo>
                    <a:lnTo>
                      <a:pt x="7119" y="6463"/>
                    </a:lnTo>
                    <a:lnTo>
                      <a:pt x="7119" y="7119"/>
                    </a:lnTo>
                    <a:lnTo>
                      <a:pt x="6486" y="7119"/>
                    </a:lnTo>
                    <a:cubicBezTo>
                      <a:pt x="6342" y="7119"/>
                      <a:pt x="6227" y="7234"/>
                      <a:pt x="6227" y="7378"/>
                    </a:cubicBezTo>
                    <a:lnTo>
                      <a:pt x="6227" y="8236"/>
                    </a:lnTo>
                    <a:cubicBezTo>
                      <a:pt x="6227" y="8380"/>
                      <a:pt x="6342" y="8495"/>
                      <a:pt x="6486" y="8495"/>
                    </a:cubicBezTo>
                    <a:lnTo>
                      <a:pt x="8005" y="8495"/>
                    </a:lnTo>
                    <a:cubicBezTo>
                      <a:pt x="8149" y="8495"/>
                      <a:pt x="8264" y="8380"/>
                      <a:pt x="8264" y="8236"/>
                    </a:cubicBezTo>
                    <a:lnTo>
                      <a:pt x="8264" y="7378"/>
                    </a:lnTo>
                    <a:cubicBezTo>
                      <a:pt x="8264" y="7234"/>
                      <a:pt x="8143" y="7119"/>
                      <a:pt x="7999" y="7119"/>
                    </a:cubicBezTo>
                    <a:close/>
                    <a:moveTo>
                      <a:pt x="2164" y="6216"/>
                    </a:moveTo>
                    <a:lnTo>
                      <a:pt x="2164" y="5715"/>
                    </a:lnTo>
                    <a:lnTo>
                      <a:pt x="2739" y="5715"/>
                    </a:lnTo>
                    <a:cubicBezTo>
                      <a:pt x="2912" y="5715"/>
                      <a:pt x="3056" y="5571"/>
                      <a:pt x="3056" y="5399"/>
                    </a:cubicBezTo>
                    <a:lnTo>
                      <a:pt x="3056" y="4000"/>
                    </a:lnTo>
                    <a:cubicBezTo>
                      <a:pt x="3056" y="3828"/>
                      <a:pt x="2912" y="3684"/>
                      <a:pt x="2739" y="3684"/>
                    </a:cubicBezTo>
                    <a:lnTo>
                      <a:pt x="2164" y="3684"/>
                    </a:lnTo>
                    <a:lnTo>
                      <a:pt x="2164" y="3120"/>
                    </a:lnTo>
                    <a:lnTo>
                      <a:pt x="6100" y="3120"/>
                    </a:lnTo>
                    <a:lnTo>
                      <a:pt x="6100" y="3684"/>
                    </a:lnTo>
                    <a:lnTo>
                      <a:pt x="5525" y="3684"/>
                    </a:lnTo>
                    <a:cubicBezTo>
                      <a:pt x="5352" y="3684"/>
                      <a:pt x="5208" y="3828"/>
                      <a:pt x="5208" y="4000"/>
                    </a:cubicBezTo>
                    <a:lnTo>
                      <a:pt x="5208" y="5399"/>
                    </a:lnTo>
                    <a:cubicBezTo>
                      <a:pt x="5208" y="5571"/>
                      <a:pt x="5352" y="5715"/>
                      <a:pt x="5525" y="5715"/>
                    </a:cubicBezTo>
                    <a:lnTo>
                      <a:pt x="6100" y="5715"/>
                    </a:lnTo>
                    <a:lnTo>
                      <a:pt x="6100" y="621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7"/>
              <p:cNvSpPr/>
              <p:nvPr/>
            </p:nvSpPr>
            <p:spPr>
              <a:xfrm>
                <a:off x="6583703" y="1728446"/>
                <a:ext cx="289442" cy="354318"/>
              </a:xfrm>
              <a:custGeom>
                <a:avLst/>
                <a:gdLst/>
                <a:ahLst/>
                <a:cxnLst/>
                <a:rect l="l" t="t" r="r" b="b"/>
                <a:pathLst>
                  <a:path w="4979" h="6095" extrusionOk="0">
                    <a:moveTo>
                      <a:pt x="4979" y="403"/>
                    </a:moveTo>
                    <a:cubicBezTo>
                      <a:pt x="4979" y="628"/>
                      <a:pt x="3862" y="806"/>
                      <a:pt x="2493" y="806"/>
                    </a:cubicBezTo>
                    <a:cubicBezTo>
                      <a:pt x="1117" y="806"/>
                      <a:pt x="1" y="628"/>
                      <a:pt x="1" y="403"/>
                    </a:cubicBezTo>
                    <a:cubicBezTo>
                      <a:pt x="1" y="179"/>
                      <a:pt x="1117" y="1"/>
                      <a:pt x="2493" y="1"/>
                    </a:cubicBezTo>
                    <a:cubicBezTo>
                      <a:pt x="3862" y="1"/>
                      <a:pt x="4979" y="179"/>
                      <a:pt x="4979" y="403"/>
                    </a:cubicBezTo>
                    <a:close/>
                    <a:moveTo>
                      <a:pt x="4979" y="847"/>
                    </a:moveTo>
                    <a:lnTo>
                      <a:pt x="4979" y="2164"/>
                    </a:lnTo>
                    <a:cubicBezTo>
                      <a:pt x="4979" y="2389"/>
                      <a:pt x="3862" y="2567"/>
                      <a:pt x="2493" y="2567"/>
                    </a:cubicBezTo>
                    <a:cubicBezTo>
                      <a:pt x="1117" y="2567"/>
                      <a:pt x="1" y="2389"/>
                      <a:pt x="1" y="2164"/>
                    </a:cubicBezTo>
                    <a:lnTo>
                      <a:pt x="1" y="847"/>
                    </a:lnTo>
                    <a:cubicBezTo>
                      <a:pt x="1" y="1071"/>
                      <a:pt x="1117" y="1249"/>
                      <a:pt x="2493" y="1249"/>
                    </a:cubicBezTo>
                    <a:cubicBezTo>
                      <a:pt x="3862" y="1249"/>
                      <a:pt x="4979" y="1071"/>
                      <a:pt x="4979" y="847"/>
                    </a:cubicBezTo>
                    <a:close/>
                    <a:moveTo>
                      <a:pt x="4599" y="1796"/>
                    </a:moveTo>
                    <a:cubicBezTo>
                      <a:pt x="4599" y="1692"/>
                      <a:pt x="4513" y="1606"/>
                      <a:pt x="4403" y="1606"/>
                    </a:cubicBezTo>
                    <a:cubicBezTo>
                      <a:pt x="4294" y="1606"/>
                      <a:pt x="4208" y="1692"/>
                      <a:pt x="4208" y="1796"/>
                    </a:cubicBezTo>
                    <a:cubicBezTo>
                      <a:pt x="4208" y="1905"/>
                      <a:pt x="4294" y="1992"/>
                      <a:pt x="4403" y="1992"/>
                    </a:cubicBezTo>
                    <a:cubicBezTo>
                      <a:pt x="4513" y="1992"/>
                      <a:pt x="4599" y="1905"/>
                      <a:pt x="4599" y="1796"/>
                    </a:cubicBezTo>
                    <a:close/>
                    <a:moveTo>
                      <a:pt x="4979" y="2613"/>
                    </a:moveTo>
                    <a:lnTo>
                      <a:pt x="4979" y="3925"/>
                    </a:lnTo>
                    <a:cubicBezTo>
                      <a:pt x="4979" y="4150"/>
                      <a:pt x="3862" y="4328"/>
                      <a:pt x="2493" y="4328"/>
                    </a:cubicBezTo>
                    <a:cubicBezTo>
                      <a:pt x="1117" y="4328"/>
                      <a:pt x="1" y="4150"/>
                      <a:pt x="1" y="3925"/>
                    </a:cubicBezTo>
                    <a:lnTo>
                      <a:pt x="1" y="2613"/>
                    </a:lnTo>
                    <a:cubicBezTo>
                      <a:pt x="1" y="2832"/>
                      <a:pt x="1117" y="3016"/>
                      <a:pt x="2493" y="3016"/>
                    </a:cubicBezTo>
                    <a:cubicBezTo>
                      <a:pt x="3862" y="3016"/>
                      <a:pt x="4979" y="2832"/>
                      <a:pt x="4979" y="2613"/>
                    </a:cubicBezTo>
                    <a:close/>
                    <a:moveTo>
                      <a:pt x="4599" y="3563"/>
                    </a:moveTo>
                    <a:cubicBezTo>
                      <a:pt x="4599" y="3453"/>
                      <a:pt x="4513" y="3367"/>
                      <a:pt x="4403" y="3367"/>
                    </a:cubicBezTo>
                    <a:cubicBezTo>
                      <a:pt x="4294" y="3367"/>
                      <a:pt x="4208" y="3453"/>
                      <a:pt x="4208" y="3563"/>
                    </a:cubicBezTo>
                    <a:cubicBezTo>
                      <a:pt x="4208" y="3666"/>
                      <a:pt x="4294" y="3753"/>
                      <a:pt x="4403" y="3753"/>
                    </a:cubicBezTo>
                    <a:cubicBezTo>
                      <a:pt x="4513" y="3753"/>
                      <a:pt x="4599" y="3666"/>
                      <a:pt x="4599" y="3563"/>
                    </a:cubicBezTo>
                    <a:close/>
                    <a:moveTo>
                      <a:pt x="4979" y="4374"/>
                    </a:moveTo>
                    <a:lnTo>
                      <a:pt x="4979" y="5692"/>
                    </a:lnTo>
                    <a:cubicBezTo>
                      <a:pt x="4979" y="5911"/>
                      <a:pt x="3862" y="6095"/>
                      <a:pt x="2493" y="6095"/>
                    </a:cubicBezTo>
                    <a:cubicBezTo>
                      <a:pt x="1117" y="6095"/>
                      <a:pt x="1" y="5911"/>
                      <a:pt x="1" y="5692"/>
                    </a:cubicBezTo>
                    <a:lnTo>
                      <a:pt x="1" y="4374"/>
                    </a:lnTo>
                    <a:cubicBezTo>
                      <a:pt x="1" y="4599"/>
                      <a:pt x="1117" y="4777"/>
                      <a:pt x="2493" y="4777"/>
                    </a:cubicBezTo>
                    <a:cubicBezTo>
                      <a:pt x="3862" y="4777"/>
                      <a:pt x="4979" y="4599"/>
                      <a:pt x="4979" y="4374"/>
                    </a:cubicBezTo>
                    <a:close/>
                    <a:moveTo>
                      <a:pt x="4599" y="5324"/>
                    </a:moveTo>
                    <a:cubicBezTo>
                      <a:pt x="4599" y="5214"/>
                      <a:pt x="4513" y="5128"/>
                      <a:pt x="4403" y="5128"/>
                    </a:cubicBezTo>
                    <a:cubicBezTo>
                      <a:pt x="4294" y="5128"/>
                      <a:pt x="4208" y="5214"/>
                      <a:pt x="4208" y="5324"/>
                    </a:cubicBezTo>
                    <a:cubicBezTo>
                      <a:pt x="4208" y="5433"/>
                      <a:pt x="4294" y="5519"/>
                      <a:pt x="4403" y="5519"/>
                    </a:cubicBezTo>
                    <a:cubicBezTo>
                      <a:pt x="4513" y="5519"/>
                      <a:pt x="4599" y="5433"/>
                      <a:pt x="4599" y="532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47"/>
            <p:cNvGrpSpPr/>
            <p:nvPr/>
          </p:nvGrpSpPr>
          <p:grpSpPr>
            <a:xfrm>
              <a:off x="6440272" y="769535"/>
              <a:ext cx="1749455" cy="858630"/>
              <a:chOff x="6440272" y="769535"/>
              <a:chExt cx="1749455" cy="858630"/>
            </a:xfrm>
          </p:grpSpPr>
          <p:sp>
            <p:nvSpPr>
              <p:cNvPr id="851" name="Google Shape;851;p47"/>
              <p:cNvSpPr/>
              <p:nvPr/>
            </p:nvSpPr>
            <p:spPr>
              <a:xfrm rot="-5400000">
                <a:off x="7670622" y="769535"/>
                <a:ext cx="206055" cy="206055"/>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7"/>
              <p:cNvSpPr/>
              <p:nvPr/>
            </p:nvSpPr>
            <p:spPr>
              <a:xfrm rot="-5400000">
                <a:off x="6440272" y="1282228"/>
                <a:ext cx="139874" cy="139874"/>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7"/>
              <p:cNvSpPr/>
              <p:nvPr/>
            </p:nvSpPr>
            <p:spPr>
              <a:xfrm rot="-5400000">
                <a:off x="7176684" y="923603"/>
                <a:ext cx="139874" cy="139874"/>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7"/>
              <p:cNvSpPr/>
              <p:nvPr/>
            </p:nvSpPr>
            <p:spPr>
              <a:xfrm rot="-5400000">
                <a:off x="7983672" y="1422110"/>
                <a:ext cx="206055" cy="206055"/>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7"/>
              <p:cNvSpPr/>
              <p:nvPr/>
            </p:nvSpPr>
            <p:spPr>
              <a:xfrm rot="-5400000">
                <a:off x="7703709" y="1244278"/>
                <a:ext cx="139874" cy="139874"/>
              </a:xfrm>
              <a:custGeom>
                <a:avLst/>
                <a:gdLst/>
                <a:ahLst/>
                <a:cxnLst/>
                <a:rect l="l" t="t" r="r" b="b"/>
                <a:pathLst>
                  <a:path w="6648" h="6648" extrusionOk="0">
                    <a:moveTo>
                      <a:pt x="6648" y="3327"/>
                    </a:moveTo>
                    <a:cubicBezTo>
                      <a:pt x="6648" y="5162"/>
                      <a:pt x="5157" y="6647"/>
                      <a:pt x="3327" y="6647"/>
                    </a:cubicBezTo>
                    <a:cubicBezTo>
                      <a:pt x="1491" y="6647"/>
                      <a:pt x="1" y="5162"/>
                      <a:pt x="1" y="3327"/>
                    </a:cubicBezTo>
                    <a:cubicBezTo>
                      <a:pt x="1" y="1491"/>
                      <a:pt x="1491" y="0"/>
                      <a:pt x="3327" y="0"/>
                    </a:cubicBezTo>
                    <a:cubicBezTo>
                      <a:pt x="5157" y="0"/>
                      <a:pt x="6648" y="1491"/>
                      <a:pt x="6648" y="332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6" name="Google Shape;856;p47"/>
            <p:cNvSpPr/>
            <p:nvPr/>
          </p:nvSpPr>
          <p:spPr>
            <a:xfrm>
              <a:off x="8189731" y="2120047"/>
              <a:ext cx="412338" cy="411893"/>
            </a:xfrm>
            <a:custGeom>
              <a:avLst/>
              <a:gdLst/>
              <a:ahLst/>
              <a:cxnLst/>
              <a:rect l="l" t="t" r="r" b="b"/>
              <a:pathLst>
                <a:path w="6493" h="6486" fill="none" extrusionOk="0">
                  <a:moveTo>
                    <a:pt x="6486" y="3027"/>
                  </a:moveTo>
                  <a:cubicBezTo>
                    <a:pt x="6475" y="2929"/>
                    <a:pt x="6417" y="2837"/>
                    <a:pt x="6325" y="2803"/>
                  </a:cubicBezTo>
                  <a:lnTo>
                    <a:pt x="6084" y="2693"/>
                  </a:lnTo>
                  <a:cubicBezTo>
                    <a:pt x="6009" y="2665"/>
                    <a:pt x="5951" y="2601"/>
                    <a:pt x="5928" y="2521"/>
                  </a:cubicBezTo>
                  <a:lnTo>
                    <a:pt x="5928" y="2521"/>
                  </a:lnTo>
                  <a:cubicBezTo>
                    <a:pt x="5911" y="2446"/>
                    <a:pt x="5922" y="2365"/>
                    <a:pt x="5974" y="2302"/>
                  </a:cubicBezTo>
                  <a:lnTo>
                    <a:pt x="6130" y="2083"/>
                  </a:lnTo>
                  <a:cubicBezTo>
                    <a:pt x="6187" y="2009"/>
                    <a:pt x="6204" y="1899"/>
                    <a:pt x="6153" y="1813"/>
                  </a:cubicBezTo>
                  <a:cubicBezTo>
                    <a:pt x="6089" y="1681"/>
                    <a:pt x="6014" y="1560"/>
                    <a:pt x="5945" y="1445"/>
                  </a:cubicBezTo>
                  <a:cubicBezTo>
                    <a:pt x="5888" y="1364"/>
                    <a:pt x="5796" y="1312"/>
                    <a:pt x="5692" y="1330"/>
                  </a:cubicBezTo>
                  <a:lnTo>
                    <a:pt x="5427" y="1358"/>
                  </a:lnTo>
                  <a:cubicBezTo>
                    <a:pt x="5347" y="1364"/>
                    <a:pt x="5266" y="1335"/>
                    <a:pt x="5209" y="1278"/>
                  </a:cubicBezTo>
                  <a:lnTo>
                    <a:pt x="5209" y="1278"/>
                  </a:lnTo>
                  <a:cubicBezTo>
                    <a:pt x="5151" y="1220"/>
                    <a:pt x="5122" y="1145"/>
                    <a:pt x="5134" y="1065"/>
                  </a:cubicBezTo>
                  <a:lnTo>
                    <a:pt x="5163" y="800"/>
                  </a:lnTo>
                  <a:cubicBezTo>
                    <a:pt x="5174" y="696"/>
                    <a:pt x="5122" y="604"/>
                    <a:pt x="5048" y="547"/>
                  </a:cubicBezTo>
                  <a:cubicBezTo>
                    <a:pt x="4927" y="466"/>
                    <a:pt x="4806" y="397"/>
                    <a:pt x="4679" y="340"/>
                  </a:cubicBezTo>
                  <a:cubicBezTo>
                    <a:pt x="4593" y="294"/>
                    <a:pt x="4484" y="299"/>
                    <a:pt x="4403" y="357"/>
                  </a:cubicBezTo>
                  <a:lnTo>
                    <a:pt x="4190" y="518"/>
                  </a:lnTo>
                  <a:cubicBezTo>
                    <a:pt x="4127" y="570"/>
                    <a:pt x="4046" y="581"/>
                    <a:pt x="3966" y="558"/>
                  </a:cubicBezTo>
                  <a:lnTo>
                    <a:pt x="3966" y="558"/>
                  </a:lnTo>
                  <a:cubicBezTo>
                    <a:pt x="3885" y="535"/>
                    <a:pt x="3822" y="489"/>
                    <a:pt x="3793" y="409"/>
                  </a:cubicBezTo>
                  <a:lnTo>
                    <a:pt x="3684" y="167"/>
                  </a:lnTo>
                  <a:cubicBezTo>
                    <a:pt x="3649" y="81"/>
                    <a:pt x="3563" y="12"/>
                    <a:pt x="3459" y="6"/>
                  </a:cubicBezTo>
                  <a:cubicBezTo>
                    <a:pt x="3390" y="0"/>
                    <a:pt x="3315" y="0"/>
                    <a:pt x="3246" y="0"/>
                  </a:cubicBezTo>
                  <a:cubicBezTo>
                    <a:pt x="3172" y="0"/>
                    <a:pt x="3103" y="0"/>
                    <a:pt x="3028" y="6"/>
                  </a:cubicBezTo>
                  <a:cubicBezTo>
                    <a:pt x="2930" y="12"/>
                    <a:pt x="2849" y="69"/>
                    <a:pt x="2809" y="167"/>
                  </a:cubicBezTo>
                  <a:lnTo>
                    <a:pt x="2700" y="409"/>
                  </a:lnTo>
                  <a:cubicBezTo>
                    <a:pt x="2671" y="484"/>
                    <a:pt x="2608" y="541"/>
                    <a:pt x="2527" y="558"/>
                  </a:cubicBezTo>
                  <a:lnTo>
                    <a:pt x="2527" y="558"/>
                  </a:lnTo>
                  <a:cubicBezTo>
                    <a:pt x="2446" y="581"/>
                    <a:pt x="2366" y="570"/>
                    <a:pt x="2303" y="518"/>
                  </a:cubicBezTo>
                  <a:lnTo>
                    <a:pt x="2090" y="357"/>
                  </a:lnTo>
                  <a:cubicBezTo>
                    <a:pt x="2009" y="299"/>
                    <a:pt x="1900" y="288"/>
                    <a:pt x="1813" y="340"/>
                  </a:cubicBezTo>
                  <a:cubicBezTo>
                    <a:pt x="1687" y="403"/>
                    <a:pt x="1560" y="472"/>
                    <a:pt x="1445" y="547"/>
                  </a:cubicBezTo>
                  <a:cubicBezTo>
                    <a:pt x="1370" y="604"/>
                    <a:pt x="1319" y="696"/>
                    <a:pt x="1330" y="800"/>
                  </a:cubicBezTo>
                  <a:lnTo>
                    <a:pt x="1359" y="1065"/>
                  </a:lnTo>
                  <a:cubicBezTo>
                    <a:pt x="1370" y="1145"/>
                    <a:pt x="1342" y="1220"/>
                    <a:pt x="1284" y="1278"/>
                  </a:cubicBezTo>
                  <a:lnTo>
                    <a:pt x="1284" y="1278"/>
                  </a:lnTo>
                  <a:cubicBezTo>
                    <a:pt x="1226" y="1335"/>
                    <a:pt x="1146" y="1364"/>
                    <a:pt x="1065" y="1358"/>
                  </a:cubicBezTo>
                  <a:lnTo>
                    <a:pt x="801" y="1330"/>
                  </a:lnTo>
                  <a:cubicBezTo>
                    <a:pt x="697" y="1318"/>
                    <a:pt x="605" y="1364"/>
                    <a:pt x="547" y="1445"/>
                  </a:cubicBezTo>
                  <a:cubicBezTo>
                    <a:pt x="467" y="1560"/>
                    <a:pt x="398" y="1681"/>
                    <a:pt x="340" y="1813"/>
                  </a:cubicBezTo>
                  <a:cubicBezTo>
                    <a:pt x="294" y="1899"/>
                    <a:pt x="306" y="2003"/>
                    <a:pt x="363" y="2083"/>
                  </a:cubicBezTo>
                  <a:lnTo>
                    <a:pt x="519" y="2302"/>
                  </a:lnTo>
                  <a:cubicBezTo>
                    <a:pt x="570" y="2365"/>
                    <a:pt x="582" y="2446"/>
                    <a:pt x="565" y="2521"/>
                  </a:cubicBezTo>
                  <a:lnTo>
                    <a:pt x="565" y="2521"/>
                  </a:lnTo>
                  <a:cubicBezTo>
                    <a:pt x="542" y="2601"/>
                    <a:pt x="490" y="2665"/>
                    <a:pt x="409" y="2693"/>
                  </a:cubicBezTo>
                  <a:lnTo>
                    <a:pt x="168" y="2803"/>
                  </a:lnTo>
                  <a:cubicBezTo>
                    <a:pt x="81" y="2837"/>
                    <a:pt x="18" y="2924"/>
                    <a:pt x="6" y="3027"/>
                  </a:cubicBezTo>
                  <a:cubicBezTo>
                    <a:pt x="1" y="3102"/>
                    <a:pt x="1" y="3171"/>
                    <a:pt x="1" y="3246"/>
                  </a:cubicBezTo>
                  <a:cubicBezTo>
                    <a:pt x="1" y="3315"/>
                    <a:pt x="1" y="3390"/>
                    <a:pt x="6" y="3459"/>
                  </a:cubicBezTo>
                  <a:cubicBezTo>
                    <a:pt x="18" y="3557"/>
                    <a:pt x="75" y="3637"/>
                    <a:pt x="168" y="3683"/>
                  </a:cubicBezTo>
                  <a:lnTo>
                    <a:pt x="409" y="3793"/>
                  </a:lnTo>
                  <a:cubicBezTo>
                    <a:pt x="484" y="3821"/>
                    <a:pt x="542" y="3885"/>
                    <a:pt x="565" y="3965"/>
                  </a:cubicBezTo>
                  <a:lnTo>
                    <a:pt x="565" y="3965"/>
                  </a:lnTo>
                  <a:cubicBezTo>
                    <a:pt x="582" y="4040"/>
                    <a:pt x="570" y="4121"/>
                    <a:pt x="519" y="4184"/>
                  </a:cubicBezTo>
                  <a:lnTo>
                    <a:pt x="363" y="4403"/>
                  </a:lnTo>
                  <a:cubicBezTo>
                    <a:pt x="306" y="4483"/>
                    <a:pt x="288" y="4587"/>
                    <a:pt x="340" y="4673"/>
                  </a:cubicBezTo>
                  <a:cubicBezTo>
                    <a:pt x="404" y="4805"/>
                    <a:pt x="478" y="4926"/>
                    <a:pt x="547" y="5041"/>
                  </a:cubicBezTo>
                  <a:cubicBezTo>
                    <a:pt x="605" y="5122"/>
                    <a:pt x="697" y="5174"/>
                    <a:pt x="801" y="5156"/>
                  </a:cubicBezTo>
                  <a:lnTo>
                    <a:pt x="1065" y="5128"/>
                  </a:lnTo>
                  <a:cubicBezTo>
                    <a:pt x="1146" y="5122"/>
                    <a:pt x="1226" y="5151"/>
                    <a:pt x="1284" y="5208"/>
                  </a:cubicBezTo>
                  <a:lnTo>
                    <a:pt x="1284" y="5208"/>
                  </a:lnTo>
                  <a:cubicBezTo>
                    <a:pt x="1342" y="5266"/>
                    <a:pt x="1370" y="5346"/>
                    <a:pt x="1359" y="5421"/>
                  </a:cubicBezTo>
                  <a:lnTo>
                    <a:pt x="1330" y="5692"/>
                  </a:lnTo>
                  <a:cubicBezTo>
                    <a:pt x="1319" y="5789"/>
                    <a:pt x="1370" y="5882"/>
                    <a:pt x="1445" y="5939"/>
                  </a:cubicBezTo>
                  <a:cubicBezTo>
                    <a:pt x="1560" y="6020"/>
                    <a:pt x="1687" y="6094"/>
                    <a:pt x="1813" y="6152"/>
                  </a:cubicBezTo>
                  <a:cubicBezTo>
                    <a:pt x="1900" y="6192"/>
                    <a:pt x="2009" y="6187"/>
                    <a:pt x="2090" y="6129"/>
                  </a:cubicBezTo>
                  <a:lnTo>
                    <a:pt x="2303" y="5968"/>
                  </a:lnTo>
                  <a:cubicBezTo>
                    <a:pt x="2366" y="5922"/>
                    <a:pt x="2446" y="5905"/>
                    <a:pt x="2527" y="5928"/>
                  </a:cubicBezTo>
                  <a:lnTo>
                    <a:pt x="2527" y="5928"/>
                  </a:lnTo>
                  <a:cubicBezTo>
                    <a:pt x="2608" y="5951"/>
                    <a:pt x="2671" y="5997"/>
                    <a:pt x="2700" y="6077"/>
                  </a:cubicBezTo>
                  <a:lnTo>
                    <a:pt x="2809" y="6325"/>
                  </a:lnTo>
                  <a:cubicBezTo>
                    <a:pt x="2844" y="6411"/>
                    <a:pt x="2930" y="6474"/>
                    <a:pt x="3028" y="6480"/>
                  </a:cubicBezTo>
                  <a:cubicBezTo>
                    <a:pt x="3103" y="6486"/>
                    <a:pt x="3172" y="6486"/>
                    <a:pt x="3246" y="6486"/>
                  </a:cubicBezTo>
                  <a:cubicBezTo>
                    <a:pt x="3315" y="6486"/>
                    <a:pt x="3390" y="6486"/>
                    <a:pt x="3459" y="6480"/>
                  </a:cubicBezTo>
                  <a:cubicBezTo>
                    <a:pt x="3563" y="6474"/>
                    <a:pt x="3643" y="6417"/>
                    <a:pt x="3684" y="6325"/>
                  </a:cubicBezTo>
                  <a:lnTo>
                    <a:pt x="3793" y="6077"/>
                  </a:lnTo>
                  <a:cubicBezTo>
                    <a:pt x="3822" y="6008"/>
                    <a:pt x="3885" y="5951"/>
                    <a:pt x="3966" y="5928"/>
                  </a:cubicBezTo>
                  <a:lnTo>
                    <a:pt x="3966" y="5928"/>
                  </a:lnTo>
                  <a:cubicBezTo>
                    <a:pt x="4046" y="5905"/>
                    <a:pt x="4121" y="5922"/>
                    <a:pt x="4190" y="5968"/>
                  </a:cubicBezTo>
                  <a:lnTo>
                    <a:pt x="4403" y="6129"/>
                  </a:lnTo>
                  <a:cubicBezTo>
                    <a:pt x="4484" y="6187"/>
                    <a:pt x="4593" y="6198"/>
                    <a:pt x="4679" y="6152"/>
                  </a:cubicBezTo>
                  <a:cubicBezTo>
                    <a:pt x="4806" y="6083"/>
                    <a:pt x="4927" y="6014"/>
                    <a:pt x="5048" y="5939"/>
                  </a:cubicBezTo>
                  <a:cubicBezTo>
                    <a:pt x="5122" y="5882"/>
                    <a:pt x="5174" y="5789"/>
                    <a:pt x="5163" y="5692"/>
                  </a:cubicBezTo>
                  <a:lnTo>
                    <a:pt x="5134" y="5421"/>
                  </a:lnTo>
                  <a:cubicBezTo>
                    <a:pt x="5122" y="5346"/>
                    <a:pt x="5151" y="5266"/>
                    <a:pt x="5209" y="5208"/>
                  </a:cubicBezTo>
                  <a:lnTo>
                    <a:pt x="5209" y="5208"/>
                  </a:lnTo>
                  <a:cubicBezTo>
                    <a:pt x="5266" y="5151"/>
                    <a:pt x="5347" y="5122"/>
                    <a:pt x="5427" y="5128"/>
                  </a:cubicBezTo>
                  <a:lnTo>
                    <a:pt x="5692" y="5156"/>
                  </a:lnTo>
                  <a:cubicBezTo>
                    <a:pt x="5796" y="5174"/>
                    <a:pt x="5888" y="5122"/>
                    <a:pt x="5945" y="5041"/>
                  </a:cubicBezTo>
                  <a:cubicBezTo>
                    <a:pt x="6026" y="4926"/>
                    <a:pt x="6095" y="4805"/>
                    <a:pt x="6153" y="4673"/>
                  </a:cubicBezTo>
                  <a:cubicBezTo>
                    <a:pt x="6199" y="4587"/>
                    <a:pt x="6187" y="4483"/>
                    <a:pt x="6130" y="4403"/>
                  </a:cubicBezTo>
                  <a:lnTo>
                    <a:pt x="5974" y="4184"/>
                  </a:lnTo>
                  <a:cubicBezTo>
                    <a:pt x="5922" y="4121"/>
                    <a:pt x="5911" y="4040"/>
                    <a:pt x="5928" y="3965"/>
                  </a:cubicBezTo>
                  <a:lnTo>
                    <a:pt x="5928" y="3965"/>
                  </a:lnTo>
                  <a:cubicBezTo>
                    <a:pt x="5951" y="3885"/>
                    <a:pt x="6003" y="3821"/>
                    <a:pt x="6084" y="3793"/>
                  </a:cubicBezTo>
                  <a:lnTo>
                    <a:pt x="6325" y="3683"/>
                  </a:lnTo>
                  <a:cubicBezTo>
                    <a:pt x="6412" y="3649"/>
                    <a:pt x="6475" y="3562"/>
                    <a:pt x="6486" y="3459"/>
                  </a:cubicBezTo>
                  <a:cubicBezTo>
                    <a:pt x="6492" y="3390"/>
                    <a:pt x="6492" y="3315"/>
                    <a:pt x="6492" y="3246"/>
                  </a:cubicBezTo>
                  <a:cubicBezTo>
                    <a:pt x="6492" y="3171"/>
                    <a:pt x="6486" y="3102"/>
                    <a:pt x="6486" y="3027"/>
                  </a:cubicBezTo>
                  <a:close/>
                  <a:moveTo>
                    <a:pt x="3246" y="4368"/>
                  </a:moveTo>
                  <a:cubicBezTo>
                    <a:pt x="2625" y="4368"/>
                    <a:pt x="2124" y="3862"/>
                    <a:pt x="2124" y="3246"/>
                  </a:cubicBezTo>
                  <a:cubicBezTo>
                    <a:pt x="2124" y="2624"/>
                    <a:pt x="2625" y="2124"/>
                    <a:pt x="3246" y="2124"/>
                  </a:cubicBezTo>
                  <a:cubicBezTo>
                    <a:pt x="3868" y="2124"/>
                    <a:pt x="4369" y="2624"/>
                    <a:pt x="4369" y="3246"/>
                  </a:cubicBezTo>
                  <a:cubicBezTo>
                    <a:pt x="4369" y="3862"/>
                    <a:pt x="3868" y="4368"/>
                    <a:pt x="3246" y="4368"/>
                  </a:cubicBezTo>
                  <a:close/>
                </a:path>
              </a:pathLst>
            </a:custGeom>
            <a:solidFill>
              <a:srgbClr val="134F5C">
                <a:alpha val="56600"/>
              </a:srgbClr>
            </a:solidFill>
            <a:ln w="19050" cap="flat" cmpd="sng">
              <a:solidFill>
                <a:schemeClr val="dk2"/>
              </a:solidFill>
              <a:prstDash val="solid"/>
              <a:miter lim="5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7"/>
            <p:cNvSpPr/>
            <p:nvPr/>
          </p:nvSpPr>
          <p:spPr>
            <a:xfrm>
              <a:off x="7235030" y="2898432"/>
              <a:ext cx="259947" cy="259667"/>
            </a:xfrm>
            <a:custGeom>
              <a:avLst/>
              <a:gdLst/>
              <a:ahLst/>
              <a:cxnLst/>
              <a:rect l="l" t="t" r="r" b="b"/>
              <a:pathLst>
                <a:path w="6493" h="6486" fill="none" extrusionOk="0">
                  <a:moveTo>
                    <a:pt x="6486" y="3027"/>
                  </a:moveTo>
                  <a:cubicBezTo>
                    <a:pt x="6475" y="2929"/>
                    <a:pt x="6417" y="2837"/>
                    <a:pt x="6325" y="2803"/>
                  </a:cubicBezTo>
                  <a:lnTo>
                    <a:pt x="6084" y="2693"/>
                  </a:lnTo>
                  <a:cubicBezTo>
                    <a:pt x="6009" y="2665"/>
                    <a:pt x="5951" y="2601"/>
                    <a:pt x="5928" y="2521"/>
                  </a:cubicBezTo>
                  <a:lnTo>
                    <a:pt x="5928" y="2521"/>
                  </a:lnTo>
                  <a:cubicBezTo>
                    <a:pt x="5911" y="2446"/>
                    <a:pt x="5922" y="2365"/>
                    <a:pt x="5974" y="2302"/>
                  </a:cubicBezTo>
                  <a:lnTo>
                    <a:pt x="6130" y="2083"/>
                  </a:lnTo>
                  <a:cubicBezTo>
                    <a:pt x="6187" y="2009"/>
                    <a:pt x="6204" y="1899"/>
                    <a:pt x="6153" y="1813"/>
                  </a:cubicBezTo>
                  <a:cubicBezTo>
                    <a:pt x="6089" y="1681"/>
                    <a:pt x="6014" y="1560"/>
                    <a:pt x="5945" y="1445"/>
                  </a:cubicBezTo>
                  <a:cubicBezTo>
                    <a:pt x="5888" y="1364"/>
                    <a:pt x="5796" y="1312"/>
                    <a:pt x="5692" y="1330"/>
                  </a:cubicBezTo>
                  <a:lnTo>
                    <a:pt x="5427" y="1358"/>
                  </a:lnTo>
                  <a:cubicBezTo>
                    <a:pt x="5347" y="1364"/>
                    <a:pt x="5266" y="1335"/>
                    <a:pt x="5209" y="1278"/>
                  </a:cubicBezTo>
                  <a:lnTo>
                    <a:pt x="5209" y="1278"/>
                  </a:lnTo>
                  <a:cubicBezTo>
                    <a:pt x="5151" y="1220"/>
                    <a:pt x="5122" y="1145"/>
                    <a:pt x="5134" y="1065"/>
                  </a:cubicBezTo>
                  <a:lnTo>
                    <a:pt x="5163" y="800"/>
                  </a:lnTo>
                  <a:cubicBezTo>
                    <a:pt x="5174" y="696"/>
                    <a:pt x="5122" y="604"/>
                    <a:pt x="5048" y="547"/>
                  </a:cubicBezTo>
                  <a:cubicBezTo>
                    <a:pt x="4927" y="466"/>
                    <a:pt x="4806" y="397"/>
                    <a:pt x="4679" y="340"/>
                  </a:cubicBezTo>
                  <a:cubicBezTo>
                    <a:pt x="4593" y="294"/>
                    <a:pt x="4484" y="299"/>
                    <a:pt x="4403" y="357"/>
                  </a:cubicBezTo>
                  <a:lnTo>
                    <a:pt x="4190" y="518"/>
                  </a:lnTo>
                  <a:cubicBezTo>
                    <a:pt x="4127" y="570"/>
                    <a:pt x="4046" y="581"/>
                    <a:pt x="3966" y="558"/>
                  </a:cubicBezTo>
                  <a:lnTo>
                    <a:pt x="3966" y="558"/>
                  </a:lnTo>
                  <a:cubicBezTo>
                    <a:pt x="3885" y="535"/>
                    <a:pt x="3822" y="489"/>
                    <a:pt x="3793" y="409"/>
                  </a:cubicBezTo>
                  <a:lnTo>
                    <a:pt x="3684" y="167"/>
                  </a:lnTo>
                  <a:cubicBezTo>
                    <a:pt x="3649" y="81"/>
                    <a:pt x="3563" y="12"/>
                    <a:pt x="3459" y="6"/>
                  </a:cubicBezTo>
                  <a:cubicBezTo>
                    <a:pt x="3390" y="0"/>
                    <a:pt x="3315" y="0"/>
                    <a:pt x="3246" y="0"/>
                  </a:cubicBezTo>
                  <a:cubicBezTo>
                    <a:pt x="3172" y="0"/>
                    <a:pt x="3103" y="0"/>
                    <a:pt x="3028" y="6"/>
                  </a:cubicBezTo>
                  <a:cubicBezTo>
                    <a:pt x="2930" y="12"/>
                    <a:pt x="2849" y="69"/>
                    <a:pt x="2809" y="167"/>
                  </a:cubicBezTo>
                  <a:lnTo>
                    <a:pt x="2700" y="409"/>
                  </a:lnTo>
                  <a:cubicBezTo>
                    <a:pt x="2671" y="484"/>
                    <a:pt x="2608" y="541"/>
                    <a:pt x="2527" y="558"/>
                  </a:cubicBezTo>
                  <a:lnTo>
                    <a:pt x="2527" y="558"/>
                  </a:lnTo>
                  <a:cubicBezTo>
                    <a:pt x="2446" y="581"/>
                    <a:pt x="2366" y="570"/>
                    <a:pt x="2303" y="518"/>
                  </a:cubicBezTo>
                  <a:lnTo>
                    <a:pt x="2090" y="357"/>
                  </a:lnTo>
                  <a:cubicBezTo>
                    <a:pt x="2009" y="299"/>
                    <a:pt x="1900" y="288"/>
                    <a:pt x="1813" y="340"/>
                  </a:cubicBezTo>
                  <a:cubicBezTo>
                    <a:pt x="1687" y="403"/>
                    <a:pt x="1560" y="472"/>
                    <a:pt x="1445" y="547"/>
                  </a:cubicBezTo>
                  <a:cubicBezTo>
                    <a:pt x="1370" y="604"/>
                    <a:pt x="1319" y="696"/>
                    <a:pt x="1330" y="800"/>
                  </a:cubicBezTo>
                  <a:lnTo>
                    <a:pt x="1359" y="1065"/>
                  </a:lnTo>
                  <a:cubicBezTo>
                    <a:pt x="1370" y="1145"/>
                    <a:pt x="1342" y="1220"/>
                    <a:pt x="1284" y="1278"/>
                  </a:cubicBezTo>
                  <a:lnTo>
                    <a:pt x="1284" y="1278"/>
                  </a:lnTo>
                  <a:cubicBezTo>
                    <a:pt x="1226" y="1335"/>
                    <a:pt x="1146" y="1364"/>
                    <a:pt x="1065" y="1358"/>
                  </a:cubicBezTo>
                  <a:lnTo>
                    <a:pt x="801" y="1330"/>
                  </a:lnTo>
                  <a:cubicBezTo>
                    <a:pt x="697" y="1318"/>
                    <a:pt x="605" y="1364"/>
                    <a:pt x="547" y="1445"/>
                  </a:cubicBezTo>
                  <a:cubicBezTo>
                    <a:pt x="467" y="1560"/>
                    <a:pt x="398" y="1681"/>
                    <a:pt x="340" y="1813"/>
                  </a:cubicBezTo>
                  <a:cubicBezTo>
                    <a:pt x="294" y="1899"/>
                    <a:pt x="306" y="2003"/>
                    <a:pt x="363" y="2083"/>
                  </a:cubicBezTo>
                  <a:lnTo>
                    <a:pt x="519" y="2302"/>
                  </a:lnTo>
                  <a:cubicBezTo>
                    <a:pt x="570" y="2365"/>
                    <a:pt x="582" y="2446"/>
                    <a:pt x="565" y="2521"/>
                  </a:cubicBezTo>
                  <a:lnTo>
                    <a:pt x="565" y="2521"/>
                  </a:lnTo>
                  <a:cubicBezTo>
                    <a:pt x="542" y="2601"/>
                    <a:pt x="490" y="2665"/>
                    <a:pt x="409" y="2693"/>
                  </a:cubicBezTo>
                  <a:lnTo>
                    <a:pt x="168" y="2803"/>
                  </a:lnTo>
                  <a:cubicBezTo>
                    <a:pt x="81" y="2837"/>
                    <a:pt x="18" y="2924"/>
                    <a:pt x="6" y="3027"/>
                  </a:cubicBezTo>
                  <a:cubicBezTo>
                    <a:pt x="1" y="3102"/>
                    <a:pt x="1" y="3171"/>
                    <a:pt x="1" y="3246"/>
                  </a:cubicBezTo>
                  <a:cubicBezTo>
                    <a:pt x="1" y="3315"/>
                    <a:pt x="1" y="3390"/>
                    <a:pt x="6" y="3459"/>
                  </a:cubicBezTo>
                  <a:cubicBezTo>
                    <a:pt x="18" y="3557"/>
                    <a:pt x="75" y="3637"/>
                    <a:pt x="168" y="3683"/>
                  </a:cubicBezTo>
                  <a:lnTo>
                    <a:pt x="409" y="3793"/>
                  </a:lnTo>
                  <a:cubicBezTo>
                    <a:pt x="484" y="3821"/>
                    <a:pt x="542" y="3885"/>
                    <a:pt x="565" y="3965"/>
                  </a:cubicBezTo>
                  <a:lnTo>
                    <a:pt x="565" y="3965"/>
                  </a:lnTo>
                  <a:cubicBezTo>
                    <a:pt x="582" y="4040"/>
                    <a:pt x="570" y="4121"/>
                    <a:pt x="519" y="4184"/>
                  </a:cubicBezTo>
                  <a:lnTo>
                    <a:pt x="363" y="4403"/>
                  </a:lnTo>
                  <a:cubicBezTo>
                    <a:pt x="306" y="4483"/>
                    <a:pt x="288" y="4587"/>
                    <a:pt x="340" y="4673"/>
                  </a:cubicBezTo>
                  <a:cubicBezTo>
                    <a:pt x="404" y="4805"/>
                    <a:pt x="478" y="4926"/>
                    <a:pt x="547" y="5041"/>
                  </a:cubicBezTo>
                  <a:cubicBezTo>
                    <a:pt x="605" y="5122"/>
                    <a:pt x="697" y="5174"/>
                    <a:pt x="801" y="5156"/>
                  </a:cubicBezTo>
                  <a:lnTo>
                    <a:pt x="1065" y="5128"/>
                  </a:lnTo>
                  <a:cubicBezTo>
                    <a:pt x="1146" y="5122"/>
                    <a:pt x="1226" y="5151"/>
                    <a:pt x="1284" y="5208"/>
                  </a:cubicBezTo>
                  <a:lnTo>
                    <a:pt x="1284" y="5208"/>
                  </a:lnTo>
                  <a:cubicBezTo>
                    <a:pt x="1342" y="5266"/>
                    <a:pt x="1370" y="5346"/>
                    <a:pt x="1359" y="5421"/>
                  </a:cubicBezTo>
                  <a:lnTo>
                    <a:pt x="1330" y="5692"/>
                  </a:lnTo>
                  <a:cubicBezTo>
                    <a:pt x="1319" y="5789"/>
                    <a:pt x="1370" y="5882"/>
                    <a:pt x="1445" y="5939"/>
                  </a:cubicBezTo>
                  <a:cubicBezTo>
                    <a:pt x="1560" y="6020"/>
                    <a:pt x="1687" y="6094"/>
                    <a:pt x="1813" y="6152"/>
                  </a:cubicBezTo>
                  <a:cubicBezTo>
                    <a:pt x="1900" y="6192"/>
                    <a:pt x="2009" y="6187"/>
                    <a:pt x="2090" y="6129"/>
                  </a:cubicBezTo>
                  <a:lnTo>
                    <a:pt x="2303" y="5968"/>
                  </a:lnTo>
                  <a:cubicBezTo>
                    <a:pt x="2366" y="5922"/>
                    <a:pt x="2446" y="5905"/>
                    <a:pt x="2527" y="5928"/>
                  </a:cubicBezTo>
                  <a:lnTo>
                    <a:pt x="2527" y="5928"/>
                  </a:lnTo>
                  <a:cubicBezTo>
                    <a:pt x="2608" y="5951"/>
                    <a:pt x="2671" y="5997"/>
                    <a:pt x="2700" y="6077"/>
                  </a:cubicBezTo>
                  <a:lnTo>
                    <a:pt x="2809" y="6325"/>
                  </a:lnTo>
                  <a:cubicBezTo>
                    <a:pt x="2844" y="6411"/>
                    <a:pt x="2930" y="6474"/>
                    <a:pt x="3028" y="6480"/>
                  </a:cubicBezTo>
                  <a:cubicBezTo>
                    <a:pt x="3103" y="6486"/>
                    <a:pt x="3172" y="6486"/>
                    <a:pt x="3246" y="6486"/>
                  </a:cubicBezTo>
                  <a:cubicBezTo>
                    <a:pt x="3315" y="6486"/>
                    <a:pt x="3390" y="6486"/>
                    <a:pt x="3459" y="6480"/>
                  </a:cubicBezTo>
                  <a:cubicBezTo>
                    <a:pt x="3563" y="6474"/>
                    <a:pt x="3643" y="6417"/>
                    <a:pt x="3684" y="6325"/>
                  </a:cubicBezTo>
                  <a:lnTo>
                    <a:pt x="3793" y="6077"/>
                  </a:lnTo>
                  <a:cubicBezTo>
                    <a:pt x="3822" y="6008"/>
                    <a:pt x="3885" y="5951"/>
                    <a:pt x="3966" y="5928"/>
                  </a:cubicBezTo>
                  <a:lnTo>
                    <a:pt x="3966" y="5928"/>
                  </a:lnTo>
                  <a:cubicBezTo>
                    <a:pt x="4046" y="5905"/>
                    <a:pt x="4121" y="5922"/>
                    <a:pt x="4190" y="5968"/>
                  </a:cubicBezTo>
                  <a:lnTo>
                    <a:pt x="4403" y="6129"/>
                  </a:lnTo>
                  <a:cubicBezTo>
                    <a:pt x="4484" y="6187"/>
                    <a:pt x="4593" y="6198"/>
                    <a:pt x="4679" y="6152"/>
                  </a:cubicBezTo>
                  <a:cubicBezTo>
                    <a:pt x="4806" y="6083"/>
                    <a:pt x="4927" y="6014"/>
                    <a:pt x="5048" y="5939"/>
                  </a:cubicBezTo>
                  <a:cubicBezTo>
                    <a:pt x="5122" y="5882"/>
                    <a:pt x="5174" y="5789"/>
                    <a:pt x="5163" y="5692"/>
                  </a:cubicBezTo>
                  <a:lnTo>
                    <a:pt x="5134" y="5421"/>
                  </a:lnTo>
                  <a:cubicBezTo>
                    <a:pt x="5122" y="5346"/>
                    <a:pt x="5151" y="5266"/>
                    <a:pt x="5209" y="5208"/>
                  </a:cubicBezTo>
                  <a:lnTo>
                    <a:pt x="5209" y="5208"/>
                  </a:lnTo>
                  <a:cubicBezTo>
                    <a:pt x="5266" y="5151"/>
                    <a:pt x="5347" y="5122"/>
                    <a:pt x="5427" y="5128"/>
                  </a:cubicBezTo>
                  <a:lnTo>
                    <a:pt x="5692" y="5156"/>
                  </a:lnTo>
                  <a:cubicBezTo>
                    <a:pt x="5796" y="5174"/>
                    <a:pt x="5888" y="5122"/>
                    <a:pt x="5945" y="5041"/>
                  </a:cubicBezTo>
                  <a:cubicBezTo>
                    <a:pt x="6026" y="4926"/>
                    <a:pt x="6095" y="4805"/>
                    <a:pt x="6153" y="4673"/>
                  </a:cubicBezTo>
                  <a:cubicBezTo>
                    <a:pt x="6199" y="4587"/>
                    <a:pt x="6187" y="4483"/>
                    <a:pt x="6130" y="4403"/>
                  </a:cubicBezTo>
                  <a:lnTo>
                    <a:pt x="5974" y="4184"/>
                  </a:lnTo>
                  <a:cubicBezTo>
                    <a:pt x="5922" y="4121"/>
                    <a:pt x="5911" y="4040"/>
                    <a:pt x="5928" y="3965"/>
                  </a:cubicBezTo>
                  <a:lnTo>
                    <a:pt x="5928" y="3965"/>
                  </a:lnTo>
                  <a:cubicBezTo>
                    <a:pt x="5951" y="3885"/>
                    <a:pt x="6003" y="3821"/>
                    <a:pt x="6084" y="3793"/>
                  </a:cubicBezTo>
                  <a:lnTo>
                    <a:pt x="6325" y="3683"/>
                  </a:lnTo>
                  <a:cubicBezTo>
                    <a:pt x="6412" y="3649"/>
                    <a:pt x="6475" y="3562"/>
                    <a:pt x="6486" y="3459"/>
                  </a:cubicBezTo>
                  <a:cubicBezTo>
                    <a:pt x="6492" y="3390"/>
                    <a:pt x="6492" y="3315"/>
                    <a:pt x="6492" y="3246"/>
                  </a:cubicBezTo>
                  <a:cubicBezTo>
                    <a:pt x="6492" y="3171"/>
                    <a:pt x="6486" y="3102"/>
                    <a:pt x="6486" y="3027"/>
                  </a:cubicBezTo>
                  <a:close/>
                  <a:moveTo>
                    <a:pt x="3246" y="4368"/>
                  </a:moveTo>
                  <a:cubicBezTo>
                    <a:pt x="2625" y="4368"/>
                    <a:pt x="2124" y="3862"/>
                    <a:pt x="2124" y="3246"/>
                  </a:cubicBezTo>
                  <a:cubicBezTo>
                    <a:pt x="2124" y="2624"/>
                    <a:pt x="2625" y="2124"/>
                    <a:pt x="3246" y="2124"/>
                  </a:cubicBezTo>
                  <a:cubicBezTo>
                    <a:pt x="3868" y="2124"/>
                    <a:pt x="4369" y="2624"/>
                    <a:pt x="4369" y="3246"/>
                  </a:cubicBezTo>
                  <a:cubicBezTo>
                    <a:pt x="4369" y="3862"/>
                    <a:pt x="3868" y="4368"/>
                    <a:pt x="3246" y="4368"/>
                  </a:cubicBezTo>
                  <a:close/>
                </a:path>
              </a:pathLst>
            </a:custGeom>
            <a:solidFill>
              <a:srgbClr val="134F5C">
                <a:alpha val="56600"/>
              </a:srgbClr>
            </a:solidFill>
            <a:ln w="19050" cap="flat" cmpd="sng">
              <a:solidFill>
                <a:schemeClr val="dk2"/>
              </a:solidFill>
              <a:prstDash val="solid"/>
              <a:miter lim="575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38"/>
          <p:cNvSpPr txBox="1">
            <a:spLocks noGrp="1"/>
          </p:cNvSpPr>
          <p:nvPr>
            <p:ph type="title"/>
          </p:nvPr>
        </p:nvSpPr>
        <p:spPr>
          <a:xfrm>
            <a:off x="538279" y="44964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526" name="Google Shape;526;p38"/>
          <p:cNvSpPr txBox="1">
            <a:spLocks noGrp="1"/>
          </p:cNvSpPr>
          <p:nvPr>
            <p:ph type="subTitle" idx="2"/>
          </p:nvPr>
        </p:nvSpPr>
        <p:spPr>
          <a:xfrm>
            <a:off x="615352" y="1017725"/>
            <a:ext cx="7549854" cy="338978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100" dirty="0"/>
              <a:t>For our project we implemented convex decomposition to simplify complex obstacle geometries into manageable convex shapes, facilitating easier computation. We utilized visibility graphs to represent navigable spaces effectively, connecting points that have a clear line of sight. Then we enhanced the traditional A* algorithm to work efficiently in complex environments by reducing the search space and improving path quality.</a:t>
            </a:r>
          </a:p>
          <a:p>
            <a:pPr marL="0" lvl="0" indent="0" algn="just" rtl="0">
              <a:spcBef>
                <a:spcPts val="0"/>
              </a:spcBef>
              <a:spcAft>
                <a:spcPts val="0"/>
              </a:spcAft>
              <a:buNone/>
            </a:pPr>
            <a:endParaRPr lang="en-US" sz="1100" dirty="0"/>
          </a:p>
          <a:p>
            <a:pPr marL="0" lvl="0" indent="0" algn="just" rtl="0">
              <a:spcBef>
                <a:spcPts val="0"/>
              </a:spcBef>
              <a:spcAft>
                <a:spcPts val="0"/>
              </a:spcAft>
              <a:buNone/>
            </a:pPr>
            <a:r>
              <a:rPr lang="en-US" sz="1100" dirty="0"/>
              <a:t>Applications:</a:t>
            </a:r>
          </a:p>
          <a:p>
            <a:pPr marL="171450" lvl="0" indent="-171450" algn="just" rtl="0">
              <a:spcBef>
                <a:spcPts val="0"/>
              </a:spcBef>
              <a:spcAft>
                <a:spcPts val="0"/>
              </a:spcAft>
              <a:buFont typeface="Arial" panose="020B0604020202020204" pitchFamily="34" charset="0"/>
              <a:buChar char="•"/>
            </a:pPr>
            <a:r>
              <a:rPr lang="en-US" sz="1100" dirty="0"/>
              <a:t>Robotics: Autonomous robots navigating warehouses, factories, or disaster zones where obstacle avoidance is critical.</a:t>
            </a:r>
          </a:p>
          <a:p>
            <a:pPr marL="171450" lvl="0" indent="-171450" algn="just" rtl="0">
              <a:spcBef>
                <a:spcPts val="0"/>
              </a:spcBef>
              <a:spcAft>
                <a:spcPts val="0"/>
              </a:spcAft>
              <a:buFont typeface="Arial" panose="020B0604020202020204" pitchFamily="34" charset="0"/>
              <a:buChar char="•"/>
            </a:pPr>
            <a:r>
              <a:rPr lang="en-US" sz="1100" dirty="0"/>
              <a:t>Autonomous Vehicles: Self-driving cars planning routes in dynamic urban environments with pedestrians, other vehicles, and infrastructure.</a:t>
            </a:r>
          </a:p>
          <a:p>
            <a:pPr marL="171450" lvl="0" indent="-171450" algn="just" rtl="0">
              <a:spcBef>
                <a:spcPts val="0"/>
              </a:spcBef>
              <a:spcAft>
                <a:spcPts val="0"/>
              </a:spcAft>
              <a:buFont typeface="Arial" panose="020B0604020202020204" pitchFamily="34" charset="0"/>
              <a:buChar char="•"/>
            </a:pPr>
            <a:r>
              <a:rPr lang="en-US" sz="1100" dirty="0"/>
              <a:t>Unmanned Aerial Vehicles (UAVs): Drones operating in environments with physical obstacles like buildings, trees, or varying terrain elevations.</a:t>
            </a:r>
          </a:p>
          <a:p>
            <a:pPr marL="171450" lvl="0" indent="-171450" algn="just" rtl="0">
              <a:spcBef>
                <a:spcPts val="0"/>
              </a:spcBef>
              <a:spcAft>
                <a:spcPts val="0"/>
              </a:spcAft>
              <a:buFont typeface="Arial" panose="020B0604020202020204" pitchFamily="34" charset="0"/>
              <a:buChar char="•"/>
            </a:pPr>
            <a:r>
              <a:rPr lang="en-US" sz="1100" dirty="0"/>
              <a:t>Industrial Automation: Automated guided vehicles (AGVs) in manufacturing settings requiring precise and efficient navigation among equipment and inventory.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4"/>
          <p:cNvSpPr txBox="1">
            <a:spLocks noGrp="1"/>
          </p:cNvSpPr>
          <p:nvPr>
            <p:ph type="title"/>
          </p:nvPr>
        </p:nvSpPr>
        <p:spPr>
          <a:xfrm>
            <a:off x="410906" y="9300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Motivation</a:t>
            </a:r>
            <a:endParaRPr dirty="0"/>
          </a:p>
        </p:txBody>
      </p:sp>
      <p:sp>
        <p:nvSpPr>
          <p:cNvPr id="440" name="Google Shape;440;p34"/>
          <p:cNvSpPr txBox="1">
            <a:spLocks noGrp="1"/>
          </p:cNvSpPr>
          <p:nvPr>
            <p:ph type="body" idx="1"/>
          </p:nvPr>
        </p:nvSpPr>
        <p:spPr>
          <a:xfrm>
            <a:off x="757229" y="874581"/>
            <a:ext cx="7704000" cy="3880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Challenges in Path Planning:</a:t>
            </a:r>
          </a:p>
          <a:p>
            <a:pPr marL="171450" lvl="0" indent="-171450" algn="l" rtl="0">
              <a:spcBef>
                <a:spcPts val="0"/>
              </a:spcBef>
              <a:spcAft>
                <a:spcPts val="0"/>
              </a:spcAft>
              <a:buFont typeface="Arial" panose="020B0604020202020204" pitchFamily="34" charset="0"/>
              <a:buChar char="•"/>
            </a:pPr>
            <a:r>
              <a:rPr lang="en-US" sz="1100" dirty="0"/>
              <a:t>Traditional grid-based algorithms struggle with environments featuring irregularly shaped or densely packed obstacles, often resulting in suboptimal paths or failure to find a viable path.</a:t>
            </a:r>
          </a:p>
          <a:p>
            <a:pPr marL="171450" lvl="0" indent="-171450" algn="l" rtl="0">
              <a:spcBef>
                <a:spcPts val="0"/>
              </a:spcBef>
              <a:spcAft>
                <a:spcPts val="0"/>
              </a:spcAft>
              <a:buFont typeface="Arial" panose="020B0604020202020204" pitchFamily="34" charset="0"/>
              <a:buChar char="•"/>
            </a:pPr>
            <a:r>
              <a:rPr lang="en-US" sz="1100" dirty="0"/>
              <a:t>High computational demands make real-time path planning difficult, especially in large-scale or intricate environments where quick decision-making is essential.</a:t>
            </a:r>
          </a:p>
          <a:p>
            <a:pPr marL="171450" lvl="0" indent="-171450" algn="l" rtl="0">
              <a:spcBef>
                <a:spcPts val="0"/>
              </a:spcBef>
              <a:spcAft>
                <a:spcPts val="0"/>
              </a:spcAft>
              <a:buFont typeface="Arial" panose="020B0604020202020204" pitchFamily="34" charset="0"/>
              <a:buChar char="•"/>
            </a:pPr>
            <a:r>
              <a:rPr lang="en-US" sz="1100" dirty="0"/>
              <a:t>As the complexity and size of the environment increase, maintaining performance and efficiency becomes increasingly challenging.</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Importance of Efficient Algorithms:</a:t>
            </a:r>
          </a:p>
          <a:p>
            <a:pPr marL="171450" lvl="0" indent="-171450" algn="l" rtl="0">
              <a:spcBef>
                <a:spcPts val="0"/>
              </a:spcBef>
              <a:spcAft>
                <a:spcPts val="0"/>
              </a:spcAft>
              <a:buFont typeface="Arial" panose="020B0604020202020204" pitchFamily="34" charset="0"/>
              <a:buChar char="•"/>
            </a:pPr>
            <a:r>
              <a:rPr lang="en-US" sz="1100" dirty="0"/>
              <a:t>In critical applications like autonomous driving or robotic surgery, efficient and accurate path planning is paramount to prevent accidents and ensure operational safety.</a:t>
            </a:r>
          </a:p>
          <a:p>
            <a:pPr marL="171450" lvl="0" indent="-171450" algn="l" rtl="0">
              <a:spcBef>
                <a:spcPts val="0"/>
              </a:spcBef>
              <a:spcAft>
                <a:spcPts val="0"/>
              </a:spcAft>
              <a:buFont typeface="Arial" panose="020B0604020202020204" pitchFamily="34" charset="0"/>
              <a:buChar char="•"/>
            </a:pPr>
            <a:r>
              <a:rPr lang="en-US" sz="1100" dirty="0"/>
              <a:t>Reducing computational overhead allows systems to allocate resources to other essential functions, such as sensor processing or decision-making.</a:t>
            </a:r>
          </a:p>
          <a:p>
            <a:pPr marL="171450" lvl="0" indent="-171450" algn="l" rtl="0">
              <a:spcBef>
                <a:spcPts val="0"/>
              </a:spcBef>
              <a:spcAft>
                <a:spcPts val="0"/>
              </a:spcAft>
              <a:buFont typeface="Arial" panose="020B0604020202020204" pitchFamily="34" charset="0"/>
              <a:buChar char="•"/>
            </a:pPr>
            <a:r>
              <a:rPr lang="en-US" sz="1100" dirty="0"/>
              <a:t>Efficient algorithms can lead to lower energy usage, extending the operational time of battery-powered devices and reducing costs.</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dirty="0"/>
              <a:t>Key Question: Among all the path planning algorithms, A* is one of the efficient algorithm that uses heuristic approach so how can we enhance the A* algorithm to efficiently handle complex environments with irregular obstacles while ensuring scalability and maintaining optimal path quality?</a:t>
            </a:r>
            <a:endParaRPr sz="1100" dirty="0"/>
          </a:p>
        </p:txBody>
      </p:sp>
      <p:cxnSp>
        <p:nvCxnSpPr>
          <p:cNvPr id="444" name="Google Shape;444;p34"/>
          <p:cNvCxnSpPr>
            <a:cxnSpLocks/>
          </p:cNvCxnSpPr>
          <p:nvPr/>
        </p:nvCxnSpPr>
        <p:spPr>
          <a:xfrm rot="10800000">
            <a:off x="6641675" y="4613894"/>
            <a:ext cx="2684100" cy="614400"/>
          </a:xfrm>
          <a:prstGeom prst="bentConnector3">
            <a:avLst>
              <a:gd name="adj1" fmla="val 50000"/>
            </a:avLst>
          </a:prstGeom>
          <a:noFill/>
          <a:ln w="19050" cap="flat" cmpd="sng">
            <a:solidFill>
              <a:schemeClr val="lt2"/>
            </a:solidFill>
            <a:prstDash val="solid"/>
            <a:round/>
            <a:headEnd type="none" w="med" len="med"/>
            <a:tailEnd type="oval"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8" name="Google Shape;738;p44"/>
          <p:cNvSpPr txBox="1">
            <a:spLocks noGrp="1"/>
          </p:cNvSpPr>
          <p:nvPr>
            <p:ph type="title"/>
          </p:nvPr>
        </p:nvSpPr>
        <p:spPr>
          <a:xfrm>
            <a:off x="640983" y="27632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a:t>
            </a:r>
            <a:endParaRPr dirty="0"/>
          </a:p>
        </p:txBody>
      </p:sp>
      <p:sp>
        <p:nvSpPr>
          <p:cNvPr id="743" name="Google Shape;743;p44"/>
          <p:cNvSpPr txBox="1">
            <a:spLocks noGrp="1"/>
          </p:cNvSpPr>
          <p:nvPr>
            <p:ph type="subTitle" idx="7"/>
          </p:nvPr>
        </p:nvSpPr>
        <p:spPr>
          <a:xfrm>
            <a:off x="974900" y="1908247"/>
            <a:ext cx="1986000" cy="35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200" dirty="0"/>
              <a:t>Image Preprocessing</a:t>
            </a:r>
            <a:endParaRPr sz="1200" dirty="0"/>
          </a:p>
        </p:txBody>
      </p:sp>
      <p:sp>
        <p:nvSpPr>
          <p:cNvPr id="744" name="Google Shape;744;p44"/>
          <p:cNvSpPr txBox="1">
            <a:spLocks noGrp="1"/>
          </p:cNvSpPr>
          <p:nvPr>
            <p:ph type="subTitle" idx="8"/>
          </p:nvPr>
        </p:nvSpPr>
        <p:spPr>
          <a:xfrm>
            <a:off x="3441573" y="1814108"/>
            <a:ext cx="2414021" cy="57897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200" dirty="0"/>
              <a:t>Map Boundary and Obstacle Detection</a:t>
            </a:r>
            <a:endParaRPr sz="1200" dirty="0"/>
          </a:p>
        </p:txBody>
      </p:sp>
      <p:sp>
        <p:nvSpPr>
          <p:cNvPr id="745" name="Google Shape;745;p44"/>
          <p:cNvSpPr txBox="1">
            <a:spLocks noGrp="1"/>
          </p:cNvSpPr>
          <p:nvPr>
            <p:ph type="subTitle" idx="9"/>
          </p:nvPr>
        </p:nvSpPr>
        <p:spPr>
          <a:xfrm>
            <a:off x="1160568" y="3531593"/>
            <a:ext cx="1442035" cy="57355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200" dirty="0"/>
              <a:t>Visibility Graph Construction</a:t>
            </a:r>
            <a:endParaRPr sz="1200" dirty="0"/>
          </a:p>
        </p:txBody>
      </p:sp>
      <p:sp>
        <p:nvSpPr>
          <p:cNvPr id="746" name="Google Shape;746;p44"/>
          <p:cNvSpPr txBox="1">
            <a:spLocks noGrp="1"/>
          </p:cNvSpPr>
          <p:nvPr>
            <p:ph type="subTitle" idx="13"/>
          </p:nvPr>
        </p:nvSpPr>
        <p:spPr>
          <a:xfrm>
            <a:off x="3522476" y="3418392"/>
            <a:ext cx="2117808" cy="54794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200" dirty="0"/>
              <a:t>Optimized A* Algorithm</a:t>
            </a:r>
            <a:endParaRPr sz="1200" dirty="0"/>
          </a:p>
        </p:txBody>
      </p:sp>
      <p:sp>
        <p:nvSpPr>
          <p:cNvPr id="747" name="Google Shape;747;p44"/>
          <p:cNvSpPr txBox="1">
            <a:spLocks noGrp="1"/>
          </p:cNvSpPr>
          <p:nvPr>
            <p:ph type="subTitle" idx="14"/>
          </p:nvPr>
        </p:nvSpPr>
        <p:spPr>
          <a:xfrm>
            <a:off x="6295639" y="1809227"/>
            <a:ext cx="2214025" cy="35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200" dirty="0"/>
              <a:t>Convex Decomposition</a:t>
            </a:r>
            <a:endParaRPr sz="1200" dirty="0"/>
          </a:p>
        </p:txBody>
      </p:sp>
      <p:sp>
        <p:nvSpPr>
          <p:cNvPr id="748" name="Google Shape;748;p44"/>
          <p:cNvSpPr txBox="1">
            <a:spLocks noGrp="1"/>
          </p:cNvSpPr>
          <p:nvPr>
            <p:ph type="subTitle" idx="15"/>
          </p:nvPr>
        </p:nvSpPr>
        <p:spPr>
          <a:xfrm>
            <a:off x="6646542" y="3617460"/>
            <a:ext cx="1986000" cy="35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200" dirty="0"/>
              <a:t>Path Smoothing</a:t>
            </a:r>
            <a:endParaRPr sz="1200" dirty="0"/>
          </a:p>
        </p:txBody>
      </p:sp>
      <p:sp>
        <p:nvSpPr>
          <p:cNvPr id="749" name="Google Shape;749;p44"/>
          <p:cNvSpPr/>
          <p:nvPr/>
        </p:nvSpPr>
        <p:spPr>
          <a:xfrm>
            <a:off x="1536209" y="1179288"/>
            <a:ext cx="547500" cy="547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50" name="Google Shape;750;p44"/>
          <p:cNvSpPr/>
          <p:nvPr/>
        </p:nvSpPr>
        <p:spPr>
          <a:xfrm>
            <a:off x="1557674" y="2960713"/>
            <a:ext cx="547500" cy="547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51" name="Google Shape;751;p44"/>
          <p:cNvSpPr/>
          <p:nvPr/>
        </p:nvSpPr>
        <p:spPr>
          <a:xfrm>
            <a:off x="4221826" y="1179288"/>
            <a:ext cx="547500" cy="547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52" name="Google Shape;752;p44"/>
          <p:cNvSpPr/>
          <p:nvPr/>
        </p:nvSpPr>
        <p:spPr>
          <a:xfrm>
            <a:off x="4260463" y="2943541"/>
            <a:ext cx="547500" cy="547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53" name="Google Shape;753;p44"/>
          <p:cNvSpPr/>
          <p:nvPr/>
        </p:nvSpPr>
        <p:spPr>
          <a:xfrm>
            <a:off x="7066284" y="1162116"/>
            <a:ext cx="547500" cy="547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54" name="Google Shape;754;p44"/>
          <p:cNvSpPr/>
          <p:nvPr/>
        </p:nvSpPr>
        <p:spPr>
          <a:xfrm>
            <a:off x="7092042" y="2917783"/>
            <a:ext cx="547500" cy="547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755" name="Google Shape;755;p44"/>
          <p:cNvGrpSpPr/>
          <p:nvPr/>
        </p:nvGrpSpPr>
        <p:grpSpPr>
          <a:xfrm>
            <a:off x="4281802" y="1239285"/>
            <a:ext cx="427545" cy="427522"/>
            <a:chOff x="3077329" y="1480816"/>
            <a:chExt cx="500463" cy="500435"/>
          </a:xfrm>
        </p:grpSpPr>
        <p:sp>
          <p:nvSpPr>
            <p:cNvPr id="756" name="Google Shape;756;p44"/>
            <p:cNvSpPr/>
            <p:nvPr/>
          </p:nvSpPr>
          <p:spPr>
            <a:xfrm>
              <a:off x="3107487" y="1480816"/>
              <a:ext cx="439955" cy="352974"/>
            </a:xfrm>
            <a:custGeom>
              <a:avLst/>
              <a:gdLst/>
              <a:ahLst/>
              <a:cxnLst/>
              <a:rect l="l" t="t" r="r" b="b"/>
              <a:pathLst>
                <a:path w="16120" h="12933" extrusionOk="0">
                  <a:moveTo>
                    <a:pt x="0" y="0"/>
                  </a:moveTo>
                  <a:lnTo>
                    <a:pt x="0" y="3225"/>
                  </a:lnTo>
                  <a:lnTo>
                    <a:pt x="1077" y="3225"/>
                  </a:lnTo>
                  <a:lnTo>
                    <a:pt x="1077" y="6447"/>
                  </a:lnTo>
                  <a:lnTo>
                    <a:pt x="4302" y="6447"/>
                  </a:lnTo>
                  <a:lnTo>
                    <a:pt x="4302" y="9136"/>
                  </a:lnTo>
                  <a:cubicBezTo>
                    <a:pt x="4302" y="11211"/>
                    <a:pt x="5989" y="12933"/>
                    <a:pt x="8060" y="12933"/>
                  </a:cubicBezTo>
                  <a:cubicBezTo>
                    <a:pt x="10138" y="12933"/>
                    <a:pt x="11818" y="11211"/>
                    <a:pt x="11818" y="9136"/>
                  </a:cubicBezTo>
                  <a:lnTo>
                    <a:pt x="11818" y="6447"/>
                  </a:lnTo>
                  <a:lnTo>
                    <a:pt x="15043" y="6447"/>
                  </a:lnTo>
                  <a:lnTo>
                    <a:pt x="15043" y="3225"/>
                  </a:lnTo>
                  <a:lnTo>
                    <a:pt x="16120" y="3225"/>
                  </a:lnTo>
                  <a:lnTo>
                    <a:pt x="16120" y="0"/>
                  </a:lnTo>
                  <a:lnTo>
                    <a:pt x="12894" y="0"/>
                  </a:lnTo>
                  <a:lnTo>
                    <a:pt x="12894" y="3225"/>
                  </a:lnTo>
                  <a:lnTo>
                    <a:pt x="13971" y="3225"/>
                  </a:lnTo>
                  <a:lnTo>
                    <a:pt x="13971" y="5371"/>
                  </a:lnTo>
                  <a:lnTo>
                    <a:pt x="11822" y="5371"/>
                  </a:lnTo>
                  <a:lnTo>
                    <a:pt x="11822" y="2149"/>
                  </a:lnTo>
                  <a:lnTo>
                    <a:pt x="10745" y="2149"/>
                  </a:lnTo>
                  <a:lnTo>
                    <a:pt x="10745" y="9129"/>
                  </a:lnTo>
                  <a:cubicBezTo>
                    <a:pt x="10745" y="10611"/>
                    <a:pt x="9542" y="11853"/>
                    <a:pt x="8060" y="11853"/>
                  </a:cubicBezTo>
                  <a:cubicBezTo>
                    <a:pt x="6578" y="11853"/>
                    <a:pt x="5375" y="10611"/>
                    <a:pt x="5375" y="9129"/>
                  </a:cubicBezTo>
                  <a:lnTo>
                    <a:pt x="5375" y="2149"/>
                  </a:lnTo>
                  <a:lnTo>
                    <a:pt x="4298" y="2149"/>
                  </a:lnTo>
                  <a:lnTo>
                    <a:pt x="4298" y="5371"/>
                  </a:lnTo>
                  <a:lnTo>
                    <a:pt x="2149" y="5371"/>
                  </a:lnTo>
                  <a:lnTo>
                    <a:pt x="2149" y="3225"/>
                  </a:lnTo>
                  <a:lnTo>
                    <a:pt x="3226" y="3225"/>
                  </a:lnTo>
                  <a:lnTo>
                    <a:pt x="32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4"/>
            <p:cNvSpPr/>
            <p:nvPr/>
          </p:nvSpPr>
          <p:spPr>
            <a:xfrm>
              <a:off x="3224790" y="1480816"/>
              <a:ext cx="29394" cy="29394"/>
            </a:xfrm>
            <a:custGeom>
              <a:avLst/>
              <a:gdLst/>
              <a:ahLst/>
              <a:cxnLst/>
              <a:rect l="l" t="t" r="r" b="b"/>
              <a:pathLst>
                <a:path w="1077" h="1077" extrusionOk="0">
                  <a:moveTo>
                    <a:pt x="0" y="0"/>
                  </a:moveTo>
                  <a:lnTo>
                    <a:pt x="0" y="1076"/>
                  </a:lnTo>
                  <a:lnTo>
                    <a:pt x="1077" y="1076"/>
                  </a:lnTo>
                  <a:lnTo>
                    <a:pt x="1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4"/>
            <p:cNvSpPr/>
            <p:nvPr/>
          </p:nvSpPr>
          <p:spPr>
            <a:xfrm>
              <a:off x="3400635" y="1480816"/>
              <a:ext cx="29421" cy="29394"/>
            </a:xfrm>
            <a:custGeom>
              <a:avLst/>
              <a:gdLst/>
              <a:ahLst/>
              <a:cxnLst/>
              <a:rect l="l" t="t" r="r" b="b"/>
              <a:pathLst>
                <a:path w="1078" h="1077" extrusionOk="0">
                  <a:moveTo>
                    <a:pt x="1" y="0"/>
                  </a:moveTo>
                  <a:lnTo>
                    <a:pt x="1" y="1076"/>
                  </a:lnTo>
                  <a:lnTo>
                    <a:pt x="1077" y="1076"/>
                  </a:lnTo>
                  <a:lnTo>
                    <a:pt x="1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4"/>
            <p:cNvSpPr/>
            <p:nvPr/>
          </p:nvSpPr>
          <p:spPr>
            <a:xfrm>
              <a:off x="3283441" y="1510183"/>
              <a:ext cx="87964" cy="264874"/>
            </a:xfrm>
            <a:custGeom>
              <a:avLst/>
              <a:gdLst/>
              <a:ahLst/>
              <a:cxnLst/>
              <a:rect l="l" t="t" r="r" b="b"/>
              <a:pathLst>
                <a:path w="3223" h="9705" extrusionOk="0">
                  <a:moveTo>
                    <a:pt x="0" y="0"/>
                  </a:moveTo>
                  <a:lnTo>
                    <a:pt x="0" y="3222"/>
                  </a:lnTo>
                  <a:lnTo>
                    <a:pt x="1077" y="3222"/>
                  </a:lnTo>
                  <a:lnTo>
                    <a:pt x="1077" y="6447"/>
                  </a:lnTo>
                  <a:lnTo>
                    <a:pt x="0" y="6447"/>
                  </a:lnTo>
                  <a:lnTo>
                    <a:pt x="0" y="8060"/>
                  </a:lnTo>
                  <a:cubicBezTo>
                    <a:pt x="0" y="8946"/>
                    <a:pt x="724" y="9704"/>
                    <a:pt x="1613" y="9704"/>
                  </a:cubicBezTo>
                  <a:cubicBezTo>
                    <a:pt x="2502" y="9704"/>
                    <a:pt x="3222" y="8946"/>
                    <a:pt x="3222" y="8060"/>
                  </a:cubicBezTo>
                  <a:lnTo>
                    <a:pt x="3222" y="6447"/>
                  </a:lnTo>
                  <a:lnTo>
                    <a:pt x="2146" y="6447"/>
                  </a:lnTo>
                  <a:lnTo>
                    <a:pt x="2146" y="3226"/>
                  </a:lnTo>
                  <a:lnTo>
                    <a:pt x="3222" y="3226"/>
                  </a:lnTo>
                  <a:lnTo>
                    <a:pt x="32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4"/>
            <p:cNvSpPr/>
            <p:nvPr/>
          </p:nvSpPr>
          <p:spPr>
            <a:xfrm>
              <a:off x="3077329" y="1686028"/>
              <a:ext cx="500463" cy="295223"/>
            </a:xfrm>
            <a:custGeom>
              <a:avLst/>
              <a:gdLst/>
              <a:ahLst/>
              <a:cxnLst/>
              <a:rect l="l" t="t" r="r" b="b"/>
              <a:pathLst>
                <a:path w="18337" h="10817" extrusionOk="0">
                  <a:moveTo>
                    <a:pt x="1" y="1"/>
                  </a:moveTo>
                  <a:lnTo>
                    <a:pt x="1" y="3177"/>
                  </a:lnTo>
                  <a:lnTo>
                    <a:pt x="1875" y="3487"/>
                  </a:lnTo>
                  <a:cubicBezTo>
                    <a:pt x="2055" y="4196"/>
                    <a:pt x="2333" y="4874"/>
                    <a:pt x="2711" y="5506"/>
                  </a:cubicBezTo>
                  <a:lnTo>
                    <a:pt x="1628" y="7026"/>
                  </a:lnTo>
                  <a:lnTo>
                    <a:pt x="3787" y="9190"/>
                  </a:lnTo>
                  <a:lnTo>
                    <a:pt x="5308" y="8103"/>
                  </a:lnTo>
                  <a:cubicBezTo>
                    <a:pt x="5940" y="8484"/>
                    <a:pt x="6614" y="8759"/>
                    <a:pt x="7330" y="8943"/>
                  </a:cubicBezTo>
                  <a:lnTo>
                    <a:pt x="7641" y="10816"/>
                  </a:lnTo>
                  <a:lnTo>
                    <a:pt x="10696" y="10816"/>
                  </a:lnTo>
                  <a:lnTo>
                    <a:pt x="11003" y="8943"/>
                  </a:lnTo>
                  <a:cubicBezTo>
                    <a:pt x="11716" y="8759"/>
                    <a:pt x="12394" y="8484"/>
                    <a:pt x="13025" y="8103"/>
                  </a:cubicBezTo>
                  <a:lnTo>
                    <a:pt x="14546" y="9190"/>
                  </a:lnTo>
                  <a:lnTo>
                    <a:pt x="16709" y="7026"/>
                  </a:lnTo>
                  <a:lnTo>
                    <a:pt x="15623" y="5506"/>
                  </a:lnTo>
                  <a:cubicBezTo>
                    <a:pt x="16004" y="4874"/>
                    <a:pt x="16279" y="4200"/>
                    <a:pt x="16462" y="3487"/>
                  </a:cubicBezTo>
                  <a:lnTo>
                    <a:pt x="18336" y="3177"/>
                  </a:lnTo>
                  <a:lnTo>
                    <a:pt x="18336" y="1"/>
                  </a:lnTo>
                  <a:lnTo>
                    <a:pt x="14003" y="1"/>
                  </a:lnTo>
                  <a:lnTo>
                    <a:pt x="14003" y="1610"/>
                  </a:lnTo>
                  <a:lnTo>
                    <a:pt x="13996" y="1610"/>
                  </a:lnTo>
                  <a:cubicBezTo>
                    <a:pt x="13996" y="4281"/>
                    <a:pt x="11829" y="6479"/>
                    <a:pt x="9161" y="6479"/>
                  </a:cubicBezTo>
                  <a:cubicBezTo>
                    <a:pt x="6494" y="6479"/>
                    <a:pt x="4331" y="4285"/>
                    <a:pt x="4331" y="1610"/>
                  </a:cubicBezTo>
                  <a:lnTo>
                    <a:pt x="43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44"/>
          <p:cNvGrpSpPr/>
          <p:nvPr/>
        </p:nvGrpSpPr>
        <p:grpSpPr>
          <a:xfrm>
            <a:off x="1617707" y="3056577"/>
            <a:ext cx="427452" cy="375690"/>
            <a:chOff x="7005538" y="1511138"/>
            <a:chExt cx="500353" cy="439764"/>
          </a:xfrm>
        </p:grpSpPr>
        <p:sp>
          <p:nvSpPr>
            <p:cNvPr id="762" name="Google Shape;762;p44"/>
            <p:cNvSpPr/>
            <p:nvPr/>
          </p:nvSpPr>
          <p:spPr>
            <a:xfrm>
              <a:off x="7005538" y="1511138"/>
              <a:ext cx="500353" cy="439764"/>
            </a:xfrm>
            <a:custGeom>
              <a:avLst/>
              <a:gdLst/>
              <a:ahLst/>
              <a:cxnLst/>
              <a:rect l="l" t="t" r="r" b="b"/>
              <a:pathLst>
                <a:path w="18333" h="16113" extrusionOk="0">
                  <a:moveTo>
                    <a:pt x="11318" y="3226"/>
                  </a:moveTo>
                  <a:cubicBezTo>
                    <a:pt x="13978" y="3226"/>
                    <a:pt x="16152" y="5392"/>
                    <a:pt x="16152" y="8060"/>
                  </a:cubicBezTo>
                  <a:cubicBezTo>
                    <a:pt x="16152" y="10724"/>
                    <a:pt x="13982" y="12895"/>
                    <a:pt x="11318" y="12895"/>
                  </a:cubicBezTo>
                  <a:cubicBezTo>
                    <a:pt x="8653" y="12895"/>
                    <a:pt x="6480" y="10724"/>
                    <a:pt x="6480" y="8060"/>
                  </a:cubicBezTo>
                  <a:cubicBezTo>
                    <a:pt x="6480" y="5392"/>
                    <a:pt x="8653" y="3226"/>
                    <a:pt x="11318" y="3226"/>
                  </a:cubicBezTo>
                  <a:close/>
                  <a:moveTo>
                    <a:pt x="1" y="1"/>
                  </a:moveTo>
                  <a:lnTo>
                    <a:pt x="1" y="3226"/>
                  </a:lnTo>
                  <a:lnTo>
                    <a:pt x="1077" y="3226"/>
                  </a:lnTo>
                  <a:lnTo>
                    <a:pt x="1077" y="5371"/>
                  </a:lnTo>
                  <a:lnTo>
                    <a:pt x="4302" y="5371"/>
                  </a:lnTo>
                  <a:lnTo>
                    <a:pt x="4302" y="7520"/>
                  </a:lnTo>
                  <a:lnTo>
                    <a:pt x="3226" y="7520"/>
                  </a:lnTo>
                  <a:lnTo>
                    <a:pt x="3226" y="6444"/>
                  </a:lnTo>
                  <a:lnTo>
                    <a:pt x="1" y="6444"/>
                  </a:lnTo>
                  <a:lnTo>
                    <a:pt x="1" y="9669"/>
                  </a:lnTo>
                  <a:lnTo>
                    <a:pt x="3226" y="9669"/>
                  </a:lnTo>
                  <a:lnTo>
                    <a:pt x="3226" y="8593"/>
                  </a:lnTo>
                  <a:lnTo>
                    <a:pt x="4302" y="8593"/>
                  </a:lnTo>
                  <a:lnTo>
                    <a:pt x="4302" y="10742"/>
                  </a:lnTo>
                  <a:lnTo>
                    <a:pt x="1077" y="10742"/>
                  </a:lnTo>
                  <a:lnTo>
                    <a:pt x="1077" y="12887"/>
                  </a:lnTo>
                  <a:lnTo>
                    <a:pt x="1" y="12887"/>
                  </a:lnTo>
                  <a:lnTo>
                    <a:pt x="1" y="16113"/>
                  </a:lnTo>
                  <a:lnTo>
                    <a:pt x="3226" y="16113"/>
                  </a:lnTo>
                  <a:lnTo>
                    <a:pt x="3226" y="12887"/>
                  </a:lnTo>
                  <a:lnTo>
                    <a:pt x="2150" y="12887"/>
                  </a:lnTo>
                  <a:lnTo>
                    <a:pt x="2150" y="11811"/>
                  </a:lnTo>
                  <a:lnTo>
                    <a:pt x="4299" y="11811"/>
                  </a:lnTo>
                  <a:lnTo>
                    <a:pt x="4299" y="15036"/>
                  </a:lnTo>
                  <a:lnTo>
                    <a:pt x="18333" y="15036"/>
                  </a:lnTo>
                  <a:lnTo>
                    <a:pt x="18333" y="1073"/>
                  </a:lnTo>
                  <a:lnTo>
                    <a:pt x="4299" y="1073"/>
                  </a:lnTo>
                  <a:lnTo>
                    <a:pt x="4299" y="4295"/>
                  </a:lnTo>
                  <a:lnTo>
                    <a:pt x="2150" y="4295"/>
                  </a:lnTo>
                  <a:lnTo>
                    <a:pt x="2150" y="3226"/>
                  </a:lnTo>
                  <a:lnTo>
                    <a:pt x="3226" y="3226"/>
                  </a:lnTo>
                  <a:lnTo>
                    <a:pt x="32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4"/>
            <p:cNvSpPr/>
            <p:nvPr/>
          </p:nvSpPr>
          <p:spPr>
            <a:xfrm>
              <a:off x="7211842" y="1628550"/>
              <a:ext cx="205158" cy="205158"/>
            </a:xfrm>
            <a:custGeom>
              <a:avLst/>
              <a:gdLst/>
              <a:ahLst/>
              <a:cxnLst/>
              <a:rect l="l" t="t" r="r" b="b"/>
              <a:pathLst>
                <a:path w="7517" h="7517" extrusionOk="0">
                  <a:moveTo>
                    <a:pt x="4295" y="1069"/>
                  </a:moveTo>
                  <a:lnTo>
                    <a:pt x="4295" y="4295"/>
                  </a:lnTo>
                  <a:lnTo>
                    <a:pt x="3219" y="4295"/>
                  </a:lnTo>
                  <a:lnTo>
                    <a:pt x="3219" y="1069"/>
                  </a:lnTo>
                  <a:close/>
                  <a:moveTo>
                    <a:pt x="5773" y="1980"/>
                  </a:moveTo>
                  <a:cubicBezTo>
                    <a:pt x="6204" y="2470"/>
                    <a:pt x="6444" y="3098"/>
                    <a:pt x="6444" y="3751"/>
                  </a:cubicBezTo>
                  <a:cubicBezTo>
                    <a:pt x="6444" y="5233"/>
                    <a:pt x="5237" y="6437"/>
                    <a:pt x="3759" y="6437"/>
                  </a:cubicBezTo>
                  <a:cubicBezTo>
                    <a:pt x="2273" y="6437"/>
                    <a:pt x="1070" y="5233"/>
                    <a:pt x="1070" y="3751"/>
                  </a:cubicBezTo>
                  <a:cubicBezTo>
                    <a:pt x="1070" y="3098"/>
                    <a:pt x="1310" y="2470"/>
                    <a:pt x="1740" y="1980"/>
                  </a:cubicBezTo>
                  <a:lnTo>
                    <a:pt x="2548" y="2689"/>
                  </a:lnTo>
                  <a:cubicBezTo>
                    <a:pt x="2287" y="2985"/>
                    <a:pt x="2146" y="3359"/>
                    <a:pt x="2146" y="3751"/>
                  </a:cubicBezTo>
                  <a:cubicBezTo>
                    <a:pt x="2146" y="4640"/>
                    <a:pt x="2869" y="5364"/>
                    <a:pt x="3759" y="5364"/>
                  </a:cubicBezTo>
                  <a:cubicBezTo>
                    <a:pt x="4644" y="5364"/>
                    <a:pt x="5368" y="4640"/>
                    <a:pt x="5368" y="3751"/>
                  </a:cubicBezTo>
                  <a:cubicBezTo>
                    <a:pt x="5368" y="3359"/>
                    <a:pt x="5227" y="2982"/>
                    <a:pt x="4965" y="2689"/>
                  </a:cubicBezTo>
                  <a:lnTo>
                    <a:pt x="5773" y="1980"/>
                  </a:lnTo>
                  <a:close/>
                  <a:moveTo>
                    <a:pt x="3759" y="0"/>
                  </a:moveTo>
                  <a:cubicBezTo>
                    <a:pt x="1684" y="0"/>
                    <a:pt x="0" y="1683"/>
                    <a:pt x="0" y="3758"/>
                  </a:cubicBezTo>
                  <a:cubicBezTo>
                    <a:pt x="0" y="5830"/>
                    <a:pt x="1684" y="7516"/>
                    <a:pt x="3759" y="7516"/>
                  </a:cubicBezTo>
                  <a:cubicBezTo>
                    <a:pt x="5830" y="7516"/>
                    <a:pt x="7517" y="5830"/>
                    <a:pt x="7517" y="3758"/>
                  </a:cubicBezTo>
                  <a:cubicBezTo>
                    <a:pt x="7517" y="1683"/>
                    <a:pt x="5830" y="0"/>
                    <a:pt x="37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4" name="Google Shape;764;p44"/>
          <p:cNvGrpSpPr/>
          <p:nvPr/>
        </p:nvGrpSpPr>
        <p:grpSpPr>
          <a:xfrm>
            <a:off x="1596241" y="1249227"/>
            <a:ext cx="427452" cy="427522"/>
            <a:chOff x="7791235" y="1480816"/>
            <a:chExt cx="500353" cy="500435"/>
          </a:xfrm>
        </p:grpSpPr>
        <p:sp>
          <p:nvSpPr>
            <p:cNvPr id="765" name="Google Shape;765;p44"/>
            <p:cNvSpPr/>
            <p:nvPr/>
          </p:nvSpPr>
          <p:spPr>
            <a:xfrm>
              <a:off x="8203515" y="1598010"/>
              <a:ext cx="88073" cy="89028"/>
            </a:xfrm>
            <a:custGeom>
              <a:avLst/>
              <a:gdLst/>
              <a:ahLst/>
              <a:cxnLst/>
              <a:rect l="l" t="t" r="r" b="b"/>
              <a:pathLst>
                <a:path w="3227" h="3262" extrusionOk="0">
                  <a:moveTo>
                    <a:pt x="1" y="1"/>
                  </a:moveTo>
                  <a:lnTo>
                    <a:pt x="1" y="1077"/>
                  </a:lnTo>
                  <a:lnTo>
                    <a:pt x="2150" y="1077"/>
                  </a:lnTo>
                  <a:lnTo>
                    <a:pt x="2150" y="3261"/>
                  </a:lnTo>
                  <a:lnTo>
                    <a:pt x="3226" y="3261"/>
                  </a:lnTo>
                  <a:lnTo>
                    <a:pt x="32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4"/>
            <p:cNvSpPr/>
            <p:nvPr/>
          </p:nvSpPr>
          <p:spPr>
            <a:xfrm>
              <a:off x="8203515" y="1892223"/>
              <a:ext cx="88073" cy="89028"/>
            </a:xfrm>
            <a:custGeom>
              <a:avLst/>
              <a:gdLst/>
              <a:ahLst/>
              <a:cxnLst/>
              <a:rect l="l" t="t" r="r" b="b"/>
              <a:pathLst>
                <a:path w="3227" h="3262" extrusionOk="0">
                  <a:moveTo>
                    <a:pt x="2150" y="1"/>
                  </a:moveTo>
                  <a:lnTo>
                    <a:pt x="2150" y="2185"/>
                  </a:lnTo>
                  <a:lnTo>
                    <a:pt x="1" y="2185"/>
                  </a:lnTo>
                  <a:lnTo>
                    <a:pt x="1" y="3261"/>
                  </a:lnTo>
                  <a:lnTo>
                    <a:pt x="3226" y="3261"/>
                  </a:lnTo>
                  <a:lnTo>
                    <a:pt x="32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4"/>
            <p:cNvSpPr/>
            <p:nvPr/>
          </p:nvSpPr>
          <p:spPr>
            <a:xfrm>
              <a:off x="7791235" y="1598010"/>
              <a:ext cx="88046" cy="89028"/>
            </a:xfrm>
            <a:custGeom>
              <a:avLst/>
              <a:gdLst/>
              <a:ahLst/>
              <a:cxnLst/>
              <a:rect l="l" t="t" r="r" b="b"/>
              <a:pathLst>
                <a:path w="3226" h="3262" extrusionOk="0">
                  <a:moveTo>
                    <a:pt x="0" y="1"/>
                  </a:moveTo>
                  <a:lnTo>
                    <a:pt x="0" y="3261"/>
                  </a:lnTo>
                  <a:lnTo>
                    <a:pt x="1077" y="3261"/>
                  </a:lnTo>
                  <a:lnTo>
                    <a:pt x="1077" y="1077"/>
                  </a:lnTo>
                  <a:lnTo>
                    <a:pt x="3226" y="1077"/>
                  </a:lnTo>
                  <a:lnTo>
                    <a:pt x="32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4"/>
            <p:cNvSpPr/>
            <p:nvPr/>
          </p:nvSpPr>
          <p:spPr>
            <a:xfrm>
              <a:off x="7791235" y="1892223"/>
              <a:ext cx="88046" cy="89028"/>
            </a:xfrm>
            <a:custGeom>
              <a:avLst/>
              <a:gdLst/>
              <a:ahLst/>
              <a:cxnLst/>
              <a:rect l="l" t="t" r="r" b="b"/>
              <a:pathLst>
                <a:path w="3226" h="3262" extrusionOk="0">
                  <a:moveTo>
                    <a:pt x="0" y="1"/>
                  </a:moveTo>
                  <a:lnTo>
                    <a:pt x="0" y="3261"/>
                  </a:lnTo>
                  <a:lnTo>
                    <a:pt x="3226" y="3261"/>
                  </a:lnTo>
                  <a:lnTo>
                    <a:pt x="3226" y="2185"/>
                  </a:lnTo>
                  <a:lnTo>
                    <a:pt x="1077" y="2185"/>
                  </a:lnTo>
                  <a:lnTo>
                    <a:pt x="10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4"/>
            <p:cNvSpPr/>
            <p:nvPr/>
          </p:nvSpPr>
          <p:spPr>
            <a:xfrm>
              <a:off x="7791316" y="1539550"/>
              <a:ext cx="309770" cy="224535"/>
            </a:xfrm>
            <a:custGeom>
              <a:avLst/>
              <a:gdLst/>
              <a:ahLst/>
              <a:cxnLst/>
              <a:rect l="l" t="t" r="r" b="b"/>
              <a:pathLst>
                <a:path w="11350" h="8227" extrusionOk="0">
                  <a:moveTo>
                    <a:pt x="1" y="1"/>
                  </a:moveTo>
                  <a:lnTo>
                    <a:pt x="1" y="1077"/>
                  </a:lnTo>
                  <a:lnTo>
                    <a:pt x="4553" y="1077"/>
                  </a:lnTo>
                  <a:lnTo>
                    <a:pt x="6758" y="4348"/>
                  </a:lnTo>
                  <a:cubicBezTo>
                    <a:pt x="4645" y="4447"/>
                    <a:pt x="2827" y="5894"/>
                    <a:pt x="2298" y="7958"/>
                  </a:cubicBezTo>
                  <a:lnTo>
                    <a:pt x="3339" y="8226"/>
                  </a:lnTo>
                  <a:cubicBezTo>
                    <a:pt x="3770" y="6568"/>
                    <a:pt x="5262" y="5407"/>
                    <a:pt x="6984" y="5407"/>
                  </a:cubicBezTo>
                  <a:lnTo>
                    <a:pt x="11349" y="5407"/>
                  </a:lnTo>
                  <a:lnTo>
                    <a:pt x="11349" y="4330"/>
                  </a:lnTo>
                  <a:lnTo>
                    <a:pt x="8046" y="4330"/>
                  </a:lnTo>
                  <a:lnTo>
                    <a:pt x="51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4"/>
            <p:cNvSpPr/>
            <p:nvPr/>
          </p:nvSpPr>
          <p:spPr>
            <a:xfrm>
              <a:off x="7791235" y="1480816"/>
              <a:ext cx="29394" cy="29394"/>
            </a:xfrm>
            <a:custGeom>
              <a:avLst/>
              <a:gdLst/>
              <a:ahLst/>
              <a:cxnLst/>
              <a:rect l="l" t="t" r="r" b="b"/>
              <a:pathLst>
                <a:path w="1077" h="1077" extrusionOk="0">
                  <a:moveTo>
                    <a:pt x="0" y="0"/>
                  </a:moveTo>
                  <a:lnTo>
                    <a:pt x="0" y="1076"/>
                  </a:lnTo>
                  <a:lnTo>
                    <a:pt x="1077" y="1076"/>
                  </a:lnTo>
                  <a:lnTo>
                    <a:pt x="1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4"/>
            <p:cNvSpPr/>
            <p:nvPr/>
          </p:nvSpPr>
          <p:spPr>
            <a:xfrm>
              <a:off x="7849886" y="1480816"/>
              <a:ext cx="29394" cy="29394"/>
            </a:xfrm>
            <a:custGeom>
              <a:avLst/>
              <a:gdLst/>
              <a:ahLst/>
              <a:cxnLst/>
              <a:rect l="l" t="t" r="r" b="b"/>
              <a:pathLst>
                <a:path w="1077" h="1077" extrusionOk="0">
                  <a:moveTo>
                    <a:pt x="0" y="0"/>
                  </a:moveTo>
                  <a:lnTo>
                    <a:pt x="0" y="1076"/>
                  </a:lnTo>
                  <a:lnTo>
                    <a:pt x="1077" y="1076"/>
                  </a:lnTo>
                  <a:lnTo>
                    <a:pt x="1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4"/>
            <p:cNvSpPr/>
            <p:nvPr/>
          </p:nvSpPr>
          <p:spPr>
            <a:xfrm>
              <a:off x="7908429" y="1480816"/>
              <a:ext cx="29421" cy="29394"/>
            </a:xfrm>
            <a:custGeom>
              <a:avLst/>
              <a:gdLst/>
              <a:ahLst/>
              <a:cxnLst/>
              <a:rect l="l" t="t" r="r" b="b"/>
              <a:pathLst>
                <a:path w="1078" h="1077" extrusionOk="0">
                  <a:moveTo>
                    <a:pt x="1" y="0"/>
                  </a:moveTo>
                  <a:lnTo>
                    <a:pt x="1" y="1076"/>
                  </a:lnTo>
                  <a:lnTo>
                    <a:pt x="1077" y="1076"/>
                  </a:lnTo>
                  <a:lnTo>
                    <a:pt x="1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4"/>
            <p:cNvSpPr/>
            <p:nvPr/>
          </p:nvSpPr>
          <p:spPr>
            <a:xfrm>
              <a:off x="8174257" y="1480816"/>
              <a:ext cx="29394" cy="29394"/>
            </a:xfrm>
            <a:custGeom>
              <a:avLst/>
              <a:gdLst/>
              <a:ahLst/>
              <a:cxnLst/>
              <a:rect l="l" t="t" r="r" b="b"/>
              <a:pathLst>
                <a:path w="1077" h="1077" extrusionOk="0">
                  <a:moveTo>
                    <a:pt x="0" y="0"/>
                  </a:moveTo>
                  <a:lnTo>
                    <a:pt x="0" y="1076"/>
                  </a:lnTo>
                  <a:lnTo>
                    <a:pt x="1076" y="1076"/>
                  </a:lnTo>
                  <a:lnTo>
                    <a:pt x="10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4"/>
            <p:cNvSpPr/>
            <p:nvPr/>
          </p:nvSpPr>
          <p:spPr>
            <a:xfrm>
              <a:off x="8174257" y="1539468"/>
              <a:ext cx="29394" cy="29394"/>
            </a:xfrm>
            <a:custGeom>
              <a:avLst/>
              <a:gdLst/>
              <a:ahLst/>
              <a:cxnLst/>
              <a:rect l="l" t="t" r="r" b="b"/>
              <a:pathLst>
                <a:path w="1077" h="1077" extrusionOk="0">
                  <a:moveTo>
                    <a:pt x="0" y="0"/>
                  </a:moveTo>
                  <a:lnTo>
                    <a:pt x="0" y="1076"/>
                  </a:lnTo>
                  <a:lnTo>
                    <a:pt x="1076" y="1076"/>
                  </a:lnTo>
                  <a:lnTo>
                    <a:pt x="10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4"/>
            <p:cNvSpPr/>
            <p:nvPr/>
          </p:nvSpPr>
          <p:spPr>
            <a:xfrm>
              <a:off x="8232909" y="1480816"/>
              <a:ext cx="58679" cy="29394"/>
            </a:xfrm>
            <a:custGeom>
              <a:avLst/>
              <a:gdLst/>
              <a:ahLst/>
              <a:cxnLst/>
              <a:rect l="l" t="t" r="r" b="b"/>
              <a:pathLst>
                <a:path w="2150" h="1077" extrusionOk="0">
                  <a:moveTo>
                    <a:pt x="0" y="0"/>
                  </a:moveTo>
                  <a:lnTo>
                    <a:pt x="0" y="1076"/>
                  </a:lnTo>
                  <a:lnTo>
                    <a:pt x="2149" y="1076"/>
                  </a:lnTo>
                  <a:lnTo>
                    <a:pt x="21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4"/>
            <p:cNvSpPr/>
            <p:nvPr/>
          </p:nvSpPr>
          <p:spPr>
            <a:xfrm>
              <a:off x="8232909" y="1539468"/>
              <a:ext cx="58679" cy="29394"/>
            </a:xfrm>
            <a:custGeom>
              <a:avLst/>
              <a:gdLst/>
              <a:ahLst/>
              <a:cxnLst/>
              <a:rect l="l" t="t" r="r" b="b"/>
              <a:pathLst>
                <a:path w="2150" h="1077" extrusionOk="0">
                  <a:moveTo>
                    <a:pt x="0" y="0"/>
                  </a:moveTo>
                  <a:lnTo>
                    <a:pt x="0" y="1076"/>
                  </a:lnTo>
                  <a:lnTo>
                    <a:pt x="2149" y="1076"/>
                  </a:lnTo>
                  <a:lnTo>
                    <a:pt x="21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4"/>
            <p:cNvSpPr/>
            <p:nvPr/>
          </p:nvSpPr>
          <p:spPr>
            <a:xfrm>
              <a:off x="8101059" y="1661956"/>
              <a:ext cx="131959" cy="259661"/>
            </a:xfrm>
            <a:custGeom>
              <a:avLst/>
              <a:gdLst/>
              <a:ahLst/>
              <a:cxnLst/>
              <a:rect l="l" t="t" r="r" b="b"/>
              <a:pathLst>
                <a:path w="4835" h="9514" extrusionOk="0">
                  <a:moveTo>
                    <a:pt x="1211" y="1"/>
                  </a:moveTo>
                  <a:lnTo>
                    <a:pt x="942" y="1038"/>
                  </a:lnTo>
                  <a:cubicBezTo>
                    <a:pt x="2601" y="1465"/>
                    <a:pt x="3758" y="2961"/>
                    <a:pt x="3758" y="4680"/>
                  </a:cubicBezTo>
                  <a:cubicBezTo>
                    <a:pt x="3758" y="6755"/>
                    <a:pt x="2075" y="8438"/>
                    <a:pt x="0" y="8438"/>
                  </a:cubicBezTo>
                  <a:lnTo>
                    <a:pt x="0" y="9514"/>
                  </a:lnTo>
                  <a:cubicBezTo>
                    <a:pt x="2664" y="9514"/>
                    <a:pt x="4835" y="7344"/>
                    <a:pt x="4835" y="4680"/>
                  </a:cubicBezTo>
                  <a:cubicBezTo>
                    <a:pt x="4835" y="2474"/>
                    <a:pt x="3346" y="548"/>
                    <a:pt x="12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4"/>
            <p:cNvSpPr/>
            <p:nvPr/>
          </p:nvSpPr>
          <p:spPr>
            <a:xfrm>
              <a:off x="7849886" y="1789658"/>
              <a:ext cx="221833" cy="131959"/>
            </a:xfrm>
            <a:custGeom>
              <a:avLst/>
              <a:gdLst/>
              <a:ahLst/>
              <a:cxnLst/>
              <a:rect l="l" t="t" r="r" b="b"/>
              <a:pathLst>
                <a:path w="8128" h="4835" extrusionOk="0">
                  <a:moveTo>
                    <a:pt x="0" y="1"/>
                  </a:moveTo>
                  <a:cubicBezTo>
                    <a:pt x="0" y="2665"/>
                    <a:pt x="2171" y="4835"/>
                    <a:pt x="4835" y="4835"/>
                  </a:cubicBezTo>
                  <a:lnTo>
                    <a:pt x="8127" y="4835"/>
                  </a:lnTo>
                  <a:lnTo>
                    <a:pt x="8127" y="3759"/>
                  </a:lnTo>
                  <a:lnTo>
                    <a:pt x="4835" y="3759"/>
                  </a:lnTo>
                  <a:cubicBezTo>
                    <a:pt x="2760" y="3759"/>
                    <a:pt x="1077" y="2076"/>
                    <a:pt x="10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4"/>
            <p:cNvSpPr/>
            <p:nvPr/>
          </p:nvSpPr>
          <p:spPr>
            <a:xfrm>
              <a:off x="7908429" y="1716378"/>
              <a:ext cx="265856" cy="146697"/>
            </a:xfrm>
            <a:custGeom>
              <a:avLst/>
              <a:gdLst/>
              <a:ahLst/>
              <a:cxnLst/>
              <a:rect l="l" t="t" r="r" b="b"/>
              <a:pathLst>
                <a:path w="9741" h="5375" extrusionOk="0">
                  <a:moveTo>
                    <a:pt x="2690" y="0"/>
                  </a:moveTo>
                  <a:cubicBezTo>
                    <a:pt x="1208" y="0"/>
                    <a:pt x="1" y="1204"/>
                    <a:pt x="1" y="2686"/>
                  </a:cubicBezTo>
                  <a:cubicBezTo>
                    <a:pt x="1" y="4168"/>
                    <a:pt x="1208" y="5375"/>
                    <a:pt x="2690" y="5375"/>
                  </a:cubicBezTo>
                  <a:lnTo>
                    <a:pt x="2690" y="4298"/>
                  </a:lnTo>
                  <a:cubicBezTo>
                    <a:pt x="1800" y="4298"/>
                    <a:pt x="1077" y="3575"/>
                    <a:pt x="1077" y="2686"/>
                  </a:cubicBezTo>
                  <a:cubicBezTo>
                    <a:pt x="1077" y="1800"/>
                    <a:pt x="1800" y="1077"/>
                    <a:pt x="2690" y="1077"/>
                  </a:cubicBezTo>
                  <a:lnTo>
                    <a:pt x="7055" y="1077"/>
                  </a:lnTo>
                  <a:cubicBezTo>
                    <a:pt x="7940" y="1077"/>
                    <a:pt x="8664" y="1800"/>
                    <a:pt x="8664" y="2686"/>
                  </a:cubicBezTo>
                  <a:cubicBezTo>
                    <a:pt x="8664" y="3571"/>
                    <a:pt x="7940" y="4298"/>
                    <a:pt x="7055" y="4298"/>
                  </a:cubicBezTo>
                  <a:lnTo>
                    <a:pt x="3759" y="4298"/>
                  </a:lnTo>
                  <a:lnTo>
                    <a:pt x="3759" y="5375"/>
                  </a:lnTo>
                  <a:lnTo>
                    <a:pt x="7055" y="5375"/>
                  </a:lnTo>
                  <a:cubicBezTo>
                    <a:pt x="8537" y="5375"/>
                    <a:pt x="9740" y="4168"/>
                    <a:pt x="9740" y="2686"/>
                  </a:cubicBezTo>
                  <a:cubicBezTo>
                    <a:pt x="9740" y="1204"/>
                    <a:pt x="8537" y="0"/>
                    <a:pt x="70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4"/>
            <p:cNvSpPr/>
            <p:nvPr/>
          </p:nvSpPr>
          <p:spPr>
            <a:xfrm>
              <a:off x="7981736" y="1775029"/>
              <a:ext cx="119241" cy="29394"/>
            </a:xfrm>
            <a:custGeom>
              <a:avLst/>
              <a:gdLst/>
              <a:ahLst/>
              <a:cxnLst/>
              <a:rect l="l" t="t" r="r" b="b"/>
              <a:pathLst>
                <a:path w="4369" h="1077" extrusionOk="0">
                  <a:moveTo>
                    <a:pt x="0" y="0"/>
                  </a:moveTo>
                  <a:lnTo>
                    <a:pt x="0" y="1077"/>
                  </a:lnTo>
                  <a:lnTo>
                    <a:pt x="4369" y="1077"/>
                  </a:lnTo>
                  <a:lnTo>
                    <a:pt x="4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1" name="Google Shape;781;p44"/>
          <p:cNvGrpSpPr/>
          <p:nvPr/>
        </p:nvGrpSpPr>
        <p:grpSpPr>
          <a:xfrm>
            <a:off x="7227316" y="1232092"/>
            <a:ext cx="225442" cy="427429"/>
            <a:chOff x="7175925" y="2099592"/>
            <a:chExt cx="263891" cy="500326"/>
          </a:xfrm>
        </p:grpSpPr>
        <p:sp>
          <p:nvSpPr>
            <p:cNvPr id="782" name="Google Shape;782;p44"/>
            <p:cNvSpPr/>
            <p:nvPr/>
          </p:nvSpPr>
          <p:spPr>
            <a:xfrm>
              <a:off x="7175925" y="2158243"/>
              <a:ext cx="263891" cy="59525"/>
            </a:xfrm>
            <a:custGeom>
              <a:avLst/>
              <a:gdLst/>
              <a:ahLst/>
              <a:cxnLst/>
              <a:rect l="l" t="t" r="r" b="b"/>
              <a:pathLst>
                <a:path w="9669" h="2181" extrusionOk="0">
                  <a:moveTo>
                    <a:pt x="0" y="0"/>
                  </a:moveTo>
                  <a:lnTo>
                    <a:pt x="0" y="2181"/>
                  </a:lnTo>
                  <a:lnTo>
                    <a:pt x="9669" y="2181"/>
                  </a:lnTo>
                  <a:lnTo>
                    <a:pt x="96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4"/>
            <p:cNvSpPr/>
            <p:nvPr/>
          </p:nvSpPr>
          <p:spPr>
            <a:xfrm>
              <a:off x="7175925" y="2540284"/>
              <a:ext cx="263891" cy="59634"/>
            </a:xfrm>
            <a:custGeom>
              <a:avLst/>
              <a:gdLst/>
              <a:ahLst/>
              <a:cxnLst/>
              <a:rect l="l" t="t" r="r" b="b"/>
              <a:pathLst>
                <a:path w="9669" h="2185" extrusionOk="0">
                  <a:moveTo>
                    <a:pt x="0" y="0"/>
                  </a:moveTo>
                  <a:lnTo>
                    <a:pt x="0" y="2185"/>
                  </a:lnTo>
                  <a:lnTo>
                    <a:pt x="9669" y="2185"/>
                  </a:lnTo>
                  <a:lnTo>
                    <a:pt x="96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4"/>
            <p:cNvSpPr/>
            <p:nvPr/>
          </p:nvSpPr>
          <p:spPr>
            <a:xfrm>
              <a:off x="7175925" y="2247135"/>
              <a:ext cx="263891" cy="263809"/>
            </a:xfrm>
            <a:custGeom>
              <a:avLst/>
              <a:gdLst/>
              <a:ahLst/>
              <a:cxnLst/>
              <a:rect l="l" t="t" r="r" b="b"/>
              <a:pathLst>
                <a:path w="9669" h="9666" extrusionOk="0">
                  <a:moveTo>
                    <a:pt x="7520" y="1073"/>
                  </a:moveTo>
                  <a:lnTo>
                    <a:pt x="7520" y="2149"/>
                  </a:lnTo>
                  <a:lnTo>
                    <a:pt x="2149" y="2149"/>
                  </a:lnTo>
                  <a:lnTo>
                    <a:pt x="2149" y="1073"/>
                  </a:lnTo>
                  <a:close/>
                  <a:moveTo>
                    <a:pt x="7520" y="3222"/>
                  </a:moveTo>
                  <a:lnTo>
                    <a:pt x="7520" y="4298"/>
                  </a:lnTo>
                  <a:lnTo>
                    <a:pt x="2149" y="4298"/>
                  </a:lnTo>
                  <a:lnTo>
                    <a:pt x="2149" y="3222"/>
                  </a:lnTo>
                  <a:close/>
                  <a:moveTo>
                    <a:pt x="7520" y="5371"/>
                  </a:moveTo>
                  <a:lnTo>
                    <a:pt x="7520" y="6447"/>
                  </a:lnTo>
                  <a:lnTo>
                    <a:pt x="2149" y="6447"/>
                  </a:lnTo>
                  <a:lnTo>
                    <a:pt x="2149" y="5371"/>
                  </a:lnTo>
                  <a:close/>
                  <a:moveTo>
                    <a:pt x="7520" y="7516"/>
                  </a:moveTo>
                  <a:lnTo>
                    <a:pt x="7520" y="8592"/>
                  </a:lnTo>
                  <a:lnTo>
                    <a:pt x="2149" y="8592"/>
                  </a:lnTo>
                  <a:lnTo>
                    <a:pt x="2149" y="7516"/>
                  </a:lnTo>
                  <a:close/>
                  <a:moveTo>
                    <a:pt x="0" y="0"/>
                  </a:moveTo>
                  <a:lnTo>
                    <a:pt x="0" y="9665"/>
                  </a:lnTo>
                  <a:lnTo>
                    <a:pt x="9669" y="9665"/>
                  </a:lnTo>
                  <a:lnTo>
                    <a:pt x="96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4"/>
            <p:cNvSpPr/>
            <p:nvPr/>
          </p:nvSpPr>
          <p:spPr>
            <a:xfrm>
              <a:off x="7234577" y="2099592"/>
              <a:ext cx="146588" cy="29394"/>
            </a:xfrm>
            <a:custGeom>
              <a:avLst/>
              <a:gdLst/>
              <a:ahLst/>
              <a:cxnLst/>
              <a:rect l="l" t="t" r="r" b="b"/>
              <a:pathLst>
                <a:path w="5371" h="1077" extrusionOk="0">
                  <a:moveTo>
                    <a:pt x="0" y="0"/>
                  </a:moveTo>
                  <a:lnTo>
                    <a:pt x="0" y="1076"/>
                  </a:lnTo>
                  <a:lnTo>
                    <a:pt x="5371" y="1076"/>
                  </a:lnTo>
                  <a:lnTo>
                    <a:pt x="53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44"/>
          <p:cNvGrpSpPr/>
          <p:nvPr/>
        </p:nvGrpSpPr>
        <p:grpSpPr>
          <a:xfrm>
            <a:off x="4333778" y="3013483"/>
            <a:ext cx="400872" cy="427545"/>
            <a:chOff x="3136662" y="3324506"/>
            <a:chExt cx="469240" cy="500463"/>
          </a:xfrm>
        </p:grpSpPr>
        <p:sp>
          <p:nvSpPr>
            <p:cNvPr id="787" name="Google Shape;787;p44"/>
            <p:cNvSpPr/>
            <p:nvPr/>
          </p:nvSpPr>
          <p:spPr>
            <a:xfrm>
              <a:off x="3166138" y="3324506"/>
              <a:ext cx="293285" cy="117249"/>
            </a:xfrm>
            <a:custGeom>
              <a:avLst/>
              <a:gdLst/>
              <a:ahLst/>
              <a:cxnLst/>
              <a:rect l="l" t="t" r="r" b="b"/>
              <a:pathLst>
                <a:path w="10746" h="4296" extrusionOk="0">
                  <a:moveTo>
                    <a:pt x="0" y="1"/>
                  </a:moveTo>
                  <a:lnTo>
                    <a:pt x="0" y="1610"/>
                  </a:lnTo>
                  <a:cubicBezTo>
                    <a:pt x="0" y="3092"/>
                    <a:pt x="1204" y="4295"/>
                    <a:pt x="2686" y="4295"/>
                  </a:cubicBezTo>
                  <a:lnTo>
                    <a:pt x="10745" y="4295"/>
                  </a:lnTo>
                  <a:lnTo>
                    <a:pt x="10745" y="2686"/>
                  </a:lnTo>
                  <a:cubicBezTo>
                    <a:pt x="10745" y="1800"/>
                    <a:pt x="10022" y="1077"/>
                    <a:pt x="9136" y="1077"/>
                  </a:cubicBezTo>
                  <a:lnTo>
                    <a:pt x="3762" y="1077"/>
                  </a:lnTo>
                  <a:cubicBezTo>
                    <a:pt x="3466" y="1077"/>
                    <a:pt x="3226" y="834"/>
                    <a:pt x="3226" y="537"/>
                  </a:cubicBezTo>
                  <a:lnTo>
                    <a:pt x="32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4"/>
            <p:cNvSpPr/>
            <p:nvPr/>
          </p:nvSpPr>
          <p:spPr>
            <a:xfrm>
              <a:off x="3166138" y="3529746"/>
              <a:ext cx="322570" cy="58679"/>
            </a:xfrm>
            <a:custGeom>
              <a:avLst/>
              <a:gdLst/>
              <a:ahLst/>
              <a:cxnLst/>
              <a:rect l="l" t="t" r="r" b="b"/>
              <a:pathLst>
                <a:path w="11819" h="2150" extrusionOk="0">
                  <a:moveTo>
                    <a:pt x="0" y="1"/>
                  </a:moveTo>
                  <a:lnTo>
                    <a:pt x="0" y="2150"/>
                  </a:lnTo>
                  <a:lnTo>
                    <a:pt x="4298" y="2150"/>
                  </a:lnTo>
                  <a:lnTo>
                    <a:pt x="4298" y="1073"/>
                  </a:lnTo>
                  <a:lnTo>
                    <a:pt x="7520" y="1073"/>
                  </a:lnTo>
                  <a:lnTo>
                    <a:pt x="7520" y="2150"/>
                  </a:lnTo>
                  <a:lnTo>
                    <a:pt x="11818" y="2150"/>
                  </a:lnTo>
                  <a:lnTo>
                    <a:pt x="118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4"/>
            <p:cNvSpPr/>
            <p:nvPr/>
          </p:nvSpPr>
          <p:spPr>
            <a:xfrm>
              <a:off x="3552436" y="3474069"/>
              <a:ext cx="53466" cy="169841"/>
            </a:xfrm>
            <a:custGeom>
              <a:avLst/>
              <a:gdLst/>
              <a:ahLst/>
              <a:cxnLst/>
              <a:rect l="l" t="t" r="r" b="b"/>
              <a:pathLst>
                <a:path w="1959" h="6223" extrusionOk="0">
                  <a:moveTo>
                    <a:pt x="822" y="1"/>
                  </a:moveTo>
                  <a:lnTo>
                    <a:pt x="0" y="696"/>
                  </a:lnTo>
                  <a:cubicBezTo>
                    <a:pt x="572" y="1370"/>
                    <a:pt x="882" y="2231"/>
                    <a:pt x="882" y="3113"/>
                  </a:cubicBezTo>
                  <a:cubicBezTo>
                    <a:pt x="882" y="3995"/>
                    <a:pt x="572" y="4853"/>
                    <a:pt x="0" y="5530"/>
                  </a:cubicBezTo>
                  <a:lnTo>
                    <a:pt x="822" y="6222"/>
                  </a:lnTo>
                  <a:cubicBezTo>
                    <a:pt x="1553" y="5354"/>
                    <a:pt x="1959" y="4246"/>
                    <a:pt x="1959" y="3113"/>
                  </a:cubicBezTo>
                  <a:cubicBezTo>
                    <a:pt x="1959" y="1977"/>
                    <a:pt x="1553" y="873"/>
                    <a:pt x="8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4"/>
            <p:cNvSpPr/>
            <p:nvPr/>
          </p:nvSpPr>
          <p:spPr>
            <a:xfrm>
              <a:off x="3512753" y="3524151"/>
              <a:ext cx="34607" cy="69678"/>
            </a:xfrm>
            <a:custGeom>
              <a:avLst/>
              <a:gdLst/>
              <a:ahLst/>
              <a:cxnLst/>
              <a:rect l="l" t="t" r="r" b="b"/>
              <a:pathLst>
                <a:path w="1268" h="2553" extrusionOk="0">
                  <a:moveTo>
                    <a:pt x="942" y="1"/>
                  </a:moveTo>
                  <a:lnTo>
                    <a:pt x="0" y="513"/>
                  </a:lnTo>
                  <a:cubicBezTo>
                    <a:pt x="127" y="752"/>
                    <a:pt x="194" y="1007"/>
                    <a:pt x="194" y="1278"/>
                  </a:cubicBezTo>
                  <a:cubicBezTo>
                    <a:pt x="194" y="1546"/>
                    <a:pt x="127" y="1808"/>
                    <a:pt x="0" y="2040"/>
                  </a:cubicBezTo>
                  <a:lnTo>
                    <a:pt x="942" y="2552"/>
                  </a:lnTo>
                  <a:cubicBezTo>
                    <a:pt x="1154" y="2164"/>
                    <a:pt x="1267" y="1723"/>
                    <a:pt x="1267" y="1275"/>
                  </a:cubicBezTo>
                  <a:cubicBezTo>
                    <a:pt x="1267" y="830"/>
                    <a:pt x="1154" y="389"/>
                    <a:pt x="9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4"/>
            <p:cNvSpPr/>
            <p:nvPr/>
          </p:nvSpPr>
          <p:spPr>
            <a:xfrm>
              <a:off x="3136662" y="3707638"/>
              <a:ext cx="381413" cy="117330"/>
            </a:xfrm>
            <a:custGeom>
              <a:avLst/>
              <a:gdLst/>
              <a:ahLst/>
              <a:cxnLst/>
              <a:rect l="l" t="t" r="r" b="b"/>
              <a:pathLst>
                <a:path w="13975" h="4299" extrusionOk="0">
                  <a:moveTo>
                    <a:pt x="2686" y="0"/>
                  </a:moveTo>
                  <a:cubicBezTo>
                    <a:pt x="1204" y="0"/>
                    <a:pt x="1" y="1207"/>
                    <a:pt x="1" y="2689"/>
                  </a:cubicBezTo>
                  <a:lnTo>
                    <a:pt x="1" y="4298"/>
                  </a:lnTo>
                  <a:lnTo>
                    <a:pt x="13974" y="4298"/>
                  </a:lnTo>
                  <a:lnTo>
                    <a:pt x="13974" y="2689"/>
                  </a:lnTo>
                  <a:cubicBezTo>
                    <a:pt x="13974" y="1207"/>
                    <a:pt x="12771" y="0"/>
                    <a:pt x="11289" y="0"/>
                  </a:cubicBezTo>
                  <a:lnTo>
                    <a:pt x="10357" y="0"/>
                  </a:lnTo>
                  <a:cubicBezTo>
                    <a:pt x="10142" y="152"/>
                    <a:pt x="9916" y="293"/>
                    <a:pt x="9673" y="416"/>
                  </a:cubicBezTo>
                  <a:lnTo>
                    <a:pt x="9673" y="540"/>
                  </a:lnTo>
                  <a:cubicBezTo>
                    <a:pt x="9673" y="2022"/>
                    <a:pt x="8469" y="3225"/>
                    <a:pt x="6987" y="3225"/>
                  </a:cubicBezTo>
                  <a:cubicBezTo>
                    <a:pt x="5505" y="3225"/>
                    <a:pt x="4302" y="2022"/>
                    <a:pt x="4302" y="540"/>
                  </a:cubicBezTo>
                  <a:lnTo>
                    <a:pt x="4302" y="416"/>
                  </a:lnTo>
                  <a:cubicBezTo>
                    <a:pt x="4062" y="293"/>
                    <a:pt x="3836" y="152"/>
                    <a:pt x="36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4"/>
            <p:cNvSpPr/>
            <p:nvPr/>
          </p:nvSpPr>
          <p:spPr>
            <a:xfrm>
              <a:off x="3203120" y="3588398"/>
              <a:ext cx="248498" cy="177920"/>
            </a:xfrm>
            <a:custGeom>
              <a:avLst/>
              <a:gdLst/>
              <a:ahLst/>
              <a:cxnLst/>
              <a:rect l="l" t="t" r="r" b="b"/>
              <a:pathLst>
                <a:path w="9105" h="6519" extrusionOk="0">
                  <a:moveTo>
                    <a:pt x="4013" y="1"/>
                  </a:moveTo>
                  <a:lnTo>
                    <a:pt x="4013" y="1077"/>
                  </a:lnTo>
                  <a:lnTo>
                    <a:pt x="0" y="1077"/>
                  </a:lnTo>
                  <a:cubicBezTo>
                    <a:pt x="484" y="2439"/>
                    <a:pt x="1560" y="3593"/>
                    <a:pt x="2936" y="4080"/>
                  </a:cubicBezTo>
                  <a:lnTo>
                    <a:pt x="2936" y="4909"/>
                  </a:lnTo>
                  <a:cubicBezTo>
                    <a:pt x="2943" y="5795"/>
                    <a:pt x="3667" y="6518"/>
                    <a:pt x="4556" y="6518"/>
                  </a:cubicBezTo>
                  <a:cubicBezTo>
                    <a:pt x="5442" y="6518"/>
                    <a:pt x="6165" y="5795"/>
                    <a:pt x="6165" y="4909"/>
                  </a:cubicBezTo>
                  <a:lnTo>
                    <a:pt x="6165" y="4080"/>
                  </a:lnTo>
                  <a:cubicBezTo>
                    <a:pt x="7541" y="3593"/>
                    <a:pt x="8618" y="2442"/>
                    <a:pt x="9104" y="1077"/>
                  </a:cubicBezTo>
                  <a:lnTo>
                    <a:pt x="5089" y="1077"/>
                  </a:lnTo>
                  <a:lnTo>
                    <a:pt x="50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4"/>
            <p:cNvSpPr/>
            <p:nvPr/>
          </p:nvSpPr>
          <p:spPr>
            <a:xfrm>
              <a:off x="3195505" y="3471094"/>
              <a:ext cx="263918" cy="29394"/>
            </a:xfrm>
            <a:custGeom>
              <a:avLst/>
              <a:gdLst/>
              <a:ahLst/>
              <a:cxnLst/>
              <a:rect l="l" t="t" r="r" b="b"/>
              <a:pathLst>
                <a:path w="9670" h="1077" extrusionOk="0">
                  <a:moveTo>
                    <a:pt x="1" y="1"/>
                  </a:moveTo>
                  <a:lnTo>
                    <a:pt x="1" y="1077"/>
                  </a:lnTo>
                  <a:lnTo>
                    <a:pt x="9669" y="1077"/>
                  </a:lnTo>
                  <a:lnTo>
                    <a:pt x="96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44"/>
          <p:cNvGrpSpPr/>
          <p:nvPr/>
        </p:nvGrpSpPr>
        <p:grpSpPr>
          <a:xfrm>
            <a:off x="7177893" y="2977808"/>
            <a:ext cx="375784" cy="427452"/>
            <a:chOff x="3151482" y="4027752"/>
            <a:chExt cx="439873" cy="500353"/>
          </a:xfrm>
        </p:grpSpPr>
        <p:sp>
          <p:nvSpPr>
            <p:cNvPr id="795" name="Google Shape;795;p44"/>
            <p:cNvSpPr/>
            <p:nvPr/>
          </p:nvSpPr>
          <p:spPr>
            <a:xfrm>
              <a:off x="3298070" y="4057037"/>
              <a:ext cx="146697" cy="117221"/>
            </a:xfrm>
            <a:custGeom>
              <a:avLst/>
              <a:gdLst/>
              <a:ahLst/>
              <a:cxnLst/>
              <a:rect l="l" t="t" r="r" b="b"/>
              <a:pathLst>
                <a:path w="5375" h="4295" extrusionOk="0">
                  <a:moveTo>
                    <a:pt x="1" y="0"/>
                  </a:moveTo>
                  <a:lnTo>
                    <a:pt x="1" y="4295"/>
                  </a:lnTo>
                  <a:lnTo>
                    <a:pt x="5375" y="4295"/>
                  </a:lnTo>
                  <a:lnTo>
                    <a:pt x="5375" y="0"/>
                  </a:lnTo>
                  <a:lnTo>
                    <a:pt x="4299" y="0"/>
                  </a:lnTo>
                  <a:lnTo>
                    <a:pt x="4299" y="3222"/>
                  </a:lnTo>
                  <a:lnTo>
                    <a:pt x="1073" y="3222"/>
                  </a:lnTo>
                  <a:lnTo>
                    <a:pt x="1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4"/>
            <p:cNvSpPr/>
            <p:nvPr/>
          </p:nvSpPr>
          <p:spPr>
            <a:xfrm>
              <a:off x="3356722" y="4027752"/>
              <a:ext cx="29394" cy="88046"/>
            </a:xfrm>
            <a:custGeom>
              <a:avLst/>
              <a:gdLst/>
              <a:ahLst/>
              <a:cxnLst/>
              <a:rect l="l" t="t" r="r" b="b"/>
              <a:pathLst>
                <a:path w="1077" h="3226" extrusionOk="0">
                  <a:moveTo>
                    <a:pt x="1" y="1"/>
                  </a:moveTo>
                  <a:lnTo>
                    <a:pt x="1" y="3226"/>
                  </a:lnTo>
                  <a:lnTo>
                    <a:pt x="1077" y="3226"/>
                  </a:lnTo>
                  <a:lnTo>
                    <a:pt x="10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4"/>
            <p:cNvSpPr/>
            <p:nvPr/>
          </p:nvSpPr>
          <p:spPr>
            <a:xfrm>
              <a:off x="3210052" y="4348739"/>
              <a:ext cx="58679" cy="144486"/>
            </a:xfrm>
            <a:custGeom>
              <a:avLst/>
              <a:gdLst/>
              <a:ahLst/>
              <a:cxnLst/>
              <a:rect l="l" t="t" r="r" b="b"/>
              <a:pathLst>
                <a:path w="2150" h="5294" extrusionOk="0">
                  <a:moveTo>
                    <a:pt x="0" y="1"/>
                  </a:moveTo>
                  <a:lnTo>
                    <a:pt x="0" y="4218"/>
                  </a:lnTo>
                  <a:lnTo>
                    <a:pt x="2149" y="5294"/>
                  </a:lnTo>
                  <a:lnTo>
                    <a:pt x="2149" y="999"/>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4"/>
            <p:cNvSpPr/>
            <p:nvPr/>
          </p:nvSpPr>
          <p:spPr>
            <a:xfrm>
              <a:off x="3473943" y="4340279"/>
              <a:ext cx="58679" cy="152947"/>
            </a:xfrm>
            <a:custGeom>
              <a:avLst/>
              <a:gdLst/>
              <a:ahLst/>
              <a:cxnLst/>
              <a:rect l="l" t="t" r="r" b="b"/>
              <a:pathLst>
                <a:path w="2150" h="5604" extrusionOk="0">
                  <a:moveTo>
                    <a:pt x="2149" y="0"/>
                  </a:moveTo>
                  <a:lnTo>
                    <a:pt x="0" y="1154"/>
                  </a:lnTo>
                  <a:lnTo>
                    <a:pt x="0" y="5604"/>
                  </a:lnTo>
                  <a:lnTo>
                    <a:pt x="2149" y="4528"/>
                  </a:lnTo>
                  <a:lnTo>
                    <a:pt x="21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4"/>
            <p:cNvSpPr/>
            <p:nvPr/>
          </p:nvSpPr>
          <p:spPr>
            <a:xfrm>
              <a:off x="3415373" y="4262249"/>
              <a:ext cx="29394" cy="29421"/>
            </a:xfrm>
            <a:custGeom>
              <a:avLst/>
              <a:gdLst/>
              <a:ahLst/>
              <a:cxnLst/>
              <a:rect l="l" t="t" r="r" b="b"/>
              <a:pathLst>
                <a:path w="1077" h="1078" extrusionOk="0">
                  <a:moveTo>
                    <a:pt x="537" y="1"/>
                  </a:moveTo>
                  <a:cubicBezTo>
                    <a:pt x="241" y="1"/>
                    <a:pt x="1" y="244"/>
                    <a:pt x="1" y="537"/>
                  </a:cubicBezTo>
                  <a:cubicBezTo>
                    <a:pt x="1" y="834"/>
                    <a:pt x="241" y="1077"/>
                    <a:pt x="537" y="1077"/>
                  </a:cubicBezTo>
                  <a:cubicBezTo>
                    <a:pt x="833" y="1077"/>
                    <a:pt x="1077" y="834"/>
                    <a:pt x="1077" y="537"/>
                  </a:cubicBezTo>
                  <a:cubicBezTo>
                    <a:pt x="1077" y="241"/>
                    <a:pt x="833" y="1"/>
                    <a:pt x="5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4"/>
            <p:cNvSpPr/>
            <p:nvPr/>
          </p:nvSpPr>
          <p:spPr>
            <a:xfrm>
              <a:off x="3298070" y="4262249"/>
              <a:ext cx="29394" cy="29421"/>
            </a:xfrm>
            <a:custGeom>
              <a:avLst/>
              <a:gdLst/>
              <a:ahLst/>
              <a:cxnLst/>
              <a:rect l="l" t="t" r="r" b="b"/>
              <a:pathLst>
                <a:path w="1077" h="1078" extrusionOk="0">
                  <a:moveTo>
                    <a:pt x="541" y="1"/>
                  </a:moveTo>
                  <a:cubicBezTo>
                    <a:pt x="244" y="1"/>
                    <a:pt x="1" y="244"/>
                    <a:pt x="1" y="537"/>
                  </a:cubicBezTo>
                  <a:cubicBezTo>
                    <a:pt x="1" y="834"/>
                    <a:pt x="244" y="1077"/>
                    <a:pt x="541" y="1077"/>
                  </a:cubicBezTo>
                  <a:cubicBezTo>
                    <a:pt x="833" y="1077"/>
                    <a:pt x="1077" y="834"/>
                    <a:pt x="1077" y="537"/>
                  </a:cubicBezTo>
                  <a:cubicBezTo>
                    <a:pt x="1077" y="241"/>
                    <a:pt x="833" y="1"/>
                    <a:pt x="5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4"/>
            <p:cNvSpPr/>
            <p:nvPr/>
          </p:nvSpPr>
          <p:spPr>
            <a:xfrm>
              <a:off x="3210052" y="4091890"/>
              <a:ext cx="322652" cy="436216"/>
            </a:xfrm>
            <a:custGeom>
              <a:avLst/>
              <a:gdLst/>
              <a:ahLst/>
              <a:cxnLst/>
              <a:rect l="l" t="t" r="r" b="b"/>
              <a:pathLst>
                <a:path w="11822" h="15983" extrusionOk="0">
                  <a:moveTo>
                    <a:pt x="3766" y="5170"/>
                  </a:moveTo>
                  <a:cubicBezTo>
                    <a:pt x="4651" y="5170"/>
                    <a:pt x="5375" y="5894"/>
                    <a:pt x="5375" y="6783"/>
                  </a:cubicBezTo>
                  <a:cubicBezTo>
                    <a:pt x="5375" y="7669"/>
                    <a:pt x="4651" y="8392"/>
                    <a:pt x="3766" y="8392"/>
                  </a:cubicBezTo>
                  <a:cubicBezTo>
                    <a:pt x="2876" y="8392"/>
                    <a:pt x="2153" y="7669"/>
                    <a:pt x="2153" y="6783"/>
                  </a:cubicBezTo>
                  <a:cubicBezTo>
                    <a:pt x="2153" y="5894"/>
                    <a:pt x="2876" y="5170"/>
                    <a:pt x="3766" y="5170"/>
                  </a:cubicBezTo>
                  <a:close/>
                  <a:moveTo>
                    <a:pt x="8060" y="5170"/>
                  </a:moveTo>
                  <a:cubicBezTo>
                    <a:pt x="8946" y="5170"/>
                    <a:pt x="9669" y="5894"/>
                    <a:pt x="9669" y="6783"/>
                  </a:cubicBezTo>
                  <a:cubicBezTo>
                    <a:pt x="9669" y="7669"/>
                    <a:pt x="8946" y="8392"/>
                    <a:pt x="8060" y="8392"/>
                  </a:cubicBezTo>
                  <a:cubicBezTo>
                    <a:pt x="7174" y="8392"/>
                    <a:pt x="6451" y="7669"/>
                    <a:pt x="6451" y="6783"/>
                  </a:cubicBezTo>
                  <a:cubicBezTo>
                    <a:pt x="6451" y="5894"/>
                    <a:pt x="7174" y="5170"/>
                    <a:pt x="8060" y="5170"/>
                  </a:cubicBezTo>
                  <a:close/>
                  <a:moveTo>
                    <a:pt x="5375" y="11077"/>
                  </a:moveTo>
                  <a:lnTo>
                    <a:pt x="5375" y="14373"/>
                  </a:lnTo>
                  <a:lnTo>
                    <a:pt x="4298" y="14373"/>
                  </a:lnTo>
                  <a:lnTo>
                    <a:pt x="4298" y="11077"/>
                  </a:lnTo>
                  <a:close/>
                  <a:moveTo>
                    <a:pt x="7524" y="11077"/>
                  </a:moveTo>
                  <a:lnTo>
                    <a:pt x="7524" y="14373"/>
                  </a:lnTo>
                  <a:lnTo>
                    <a:pt x="6444" y="14373"/>
                  </a:lnTo>
                  <a:lnTo>
                    <a:pt x="6444" y="11077"/>
                  </a:lnTo>
                  <a:close/>
                  <a:moveTo>
                    <a:pt x="2149" y="1"/>
                  </a:moveTo>
                  <a:lnTo>
                    <a:pt x="0" y="1077"/>
                  </a:lnTo>
                  <a:lnTo>
                    <a:pt x="0" y="8226"/>
                  </a:lnTo>
                  <a:lnTo>
                    <a:pt x="3226" y="9726"/>
                  </a:lnTo>
                  <a:lnTo>
                    <a:pt x="3226" y="15982"/>
                  </a:lnTo>
                  <a:lnTo>
                    <a:pt x="8600" y="15982"/>
                  </a:lnTo>
                  <a:lnTo>
                    <a:pt x="8600" y="9616"/>
                  </a:lnTo>
                  <a:lnTo>
                    <a:pt x="11822" y="7884"/>
                  </a:lnTo>
                  <a:lnTo>
                    <a:pt x="11822" y="1077"/>
                  </a:lnTo>
                  <a:lnTo>
                    <a:pt x="11818" y="1077"/>
                  </a:lnTo>
                  <a:lnTo>
                    <a:pt x="9669" y="1"/>
                  </a:lnTo>
                  <a:lnTo>
                    <a:pt x="9669" y="4094"/>
                  </a:lnTo>
                  <a:lnTo>
                    <a:pt x="2149" y="4094"/>
                  </a:lnTo>
                  <a:lnTo>
                    <a:pt x="21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4"/>
            <p:cNvSpPr/>
            <p:nvPr/>
          </p:nvSpPr>
          <p:spPr>
            <a:xfrm>
              <a:off x="3561961" y="4223740"/>
              <a:ext cx="29394" cy="106250"/>
            </a:xfrm>
            <a:custGeom>
              <a:avLst/>
              <a:gdLst/>
              <a:ahLst/>
              <a:cxnLst/>
              <a:rect l="l" t="t" r="r" b="b"/>
              <a:pathLst>
                <a:path w="1077" h="3893" extrusionOk="0">
                  <a:moveTo>
                    <a:pt x="0" y="0"/>
                  </a:moveTo>
                  <a:lnTo>
                    <a:pt x="0" y="3893"/>
                  </a:lnTo>
                  <a:lnTo>
                    <a:pt x="1077" y="3353"/>
                  </a:lnTo>
                  <a:lnTo>
                    <a:pt x="1077" y="540"/>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4"/>
            <p:cNvSpPr/>
            <p:nvPr/>
          </p:nvSpPr>
          <p:spPr>
            <a:xfrm>
              <a:off x="3151482" y="4224040"/>
              <a:ext cx="29421" cy="106059"/>
            </a:xfrm>
            <a:custGeom>
              <a:avLst/>
              <a:gdLst/>
              <a:ahLst/>
              <a:cxnLst/>
              <a:rect l="l" t="t" r="r" b="b"/>
              <a:pathLst>
                <a:path w="1078" h="3886" extrusionOk="0">
                  <a:moveTo>
                    <a:pt x="1077" y="0"/>
                  </a:moveTo>
                  <a:lnTo>
                    <a:pt x="1" y="536"/>
                  </a:lnTo>
                  <a:lnTo>
                    <a:pt x="1" y="3345"/>
                  </a:lnTo>
                  <a:lnTo>
                    <a:pt x="1077" y="3885"/>
                  </a:lnTo>
                  <a:lnTo>
                    <a:pt x="1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40"/>
          <p:cNvSpPr/>
          <p:nvPr/>
        </p:nvSpPr>
        <p:spPr>
          <a:xfrm>
            <a:off x="883539" y="1241624"/>
            <a:ext cx="716400" cy="716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03" name="Google Shape;603;p40"/>
          <p:cNvSpPr txBox="1">
            <a:spLocks noGrp="1"/>
          </p:cNvSpPr>
          <p:nvPr>
            <p:ph type="title"/>
          </p:nvPr>
        </p:nvSpPr>
        <p:spPr>
          <a:xfrm>
            <a:off x="720000" y="23051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Convex Decomposition</a:t>
            </a:r>
            <a:endParaRPr dirty="0"/>
          </a:p>
        </p:txBody>
      </p:sp>
      <p:sp>
        <p:nvSpPr>
          <p:cNvPr id="604" name="Google Shape;604;p40"/>
          <p:cNvSpPr txBox="1">
            <a:spLocks noGrp="1"/>
          </p:cNvSpPr>
          <p:nvPr>
            <p:ph type="subTitle" idx="1"/>
          </p:nvPr>
        </p:nvSpPr>
        <p:spPr>
          <a:xfrm>
            <a:off x="1700570" y="2964653"/>
            <a:ext cx="6302192" cy="1231978"/>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000" dirty="0"/>
              <a:t>Reduced Computational Complexity: Convex polygons allow for straightforward algorithms for collision detection and other geometric operations.</a:t>
            </a:r>
          </a:p>
          <a:p>
            <a:pPr marL="171450" lvl="0" indent="-171450" algn="l" rtl="0">
              <a:spcBef>
                <a:spcPts val="0"/>
              </a:spcBef>
              <a:spcAft>
                <a:spcPts val="0"/>
              </a:spcAft>
              <a:buFont typeface="Arial" panose="020B0604020202020204" pitchFamily="34" charset="0"/>
              <a:buChar char="•"/>
            </a:pPr>
            <a:r>
              <a:rPr lang="en-US" sz="1000" dirty="0"/>
              <a:t>Facilitates Visibility Graph Construction: Clear definitions of vertices and edges simplify the creation of the visibility graph.</a:t>
            </a:r>
          </a:p>
          <a:p>
            <a:pPr marL="171450" lvl="0" indent="-171450" algn="l" rtl="0">
              <a:spcBef>
                <a:spcPts val="0"/>
              </a:spcBef>
              <a:spcAft>
                <a:spcPts val="0"/>
              </a:spcAft>
              <a:buFont typeface="Arial" panose="020B0604020202020204" pitchFamily="34" charset="0"/>
              <a:buChar char="•"/>
            </a:pPr>
            <a:r>
              <a:rPr lang="en-US" sz="1000" dirty="0"/>
              <a:t>Preserves Map Integrity: Maintains the essential features and constraints of the original map, ensuring realistic path planning</a:t>
            </a:r>
          </a:p>
        </p:txBody>
      </p:sp>
      <p:sp>
        <p:nvSpPr>
          <p:cNvPr id="605" name="Google Shape;605;p40"/>
          <p:cNvSpPr txBox="1">
            <a:spLocks noGrp="1"/>
          </p:cNvSpPr>
          <p:nvPr>
            <p:ph type="subTitle" idx="2"/>
          </p:nvPr>
        </p:nvSpPr>
        <p:spPr>
          <a:xfrm>
            <a:off x="1684399" y="1099098"/>
            <a:ext cx="6854294" cy="12319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sz="1000" dirty="0"/>
              <a:t>1. To simplify geometry we break down complex, non-convex polygons into a set of convex triangles, leveraging the fact that convex shapes are computationally simpler to handle.</a:t>
            </a:r>
          </a:p>
          <a:p>
            <a:pPr marL="0" lvl="0" indent="0" algn="l" rtl="0">
              <a:spcBef>
                <a:spcPts val="0"/>
              </a:spcBef>
              <a:spcAft>
                <a:spcPts val="0"/>
              </a:spcAft>
            </a:pPr>
            <a:r>
              <a:rPr lang="en-US" sz="1000" dirty="0"/>
              <a:t>2. Then we perform triangulation while respecting existing edges and boundaries, ensuring that triangles conform to the original map layout.</a:t>
            </a:r>
          </a:p>
          <a:p>
            <a:pPr marL="0" lvl="0" indent="0" algn="l" rtl="0">
              <a:spcBef>
                <a:spcPts val="0"/>
              </a:spcBef>
              <a:spcAft>
                <a:spcPts val="0"/>
              </a:spcAft>
            </a:pPr>
            <a:r>
              <a:rPr lang="en-US" sz="1000" dirty="0"/>
              <a:t>3. Also treat obstacles as holes within the triangulation, preventing the algorithm from creating triangles that span across obstacle areas.</a:t>
            </a:r>
          </a:p>
        </p:txBody>
      </p:sp>
      <p:sp>
        <p:nvSpPr>
          <p:cNvPr id="606" name="Google Shape;606;p40"/>
          <p:cNvSpPr txBox="1">
            <a:spLocks noGrp="1"/>
          </p:cNvSpPr>
          <p:nvPr>
            <p:ph type="subTitle" idx="3"/>
          </p:nvPr>
        </p:nvSpPr>
        <p:spPr>
          <a:xfrm>
            <a:off x="1684399" y="2603491"/>
            <a:ext cx="2560500" cy="41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Advantages</a:t>
            </a:r>
            <a:endParaRPr dirty="0"/>
          </a:p>
        </p:txBody>
      </p:sp>
      <p:grpSp>
        <p:nvGrpSpPr>
          <p:cNvPr id="608" name="Google Shape;608;p40"/>
          <p:cNvGrpSpPr/>
          <p:nvPr/>
        </p:nvGrpSpPr>
        <p:grpSpPr>
          <a:xfrm>
            <a:off x="991526" y="1367087"/>
            <a:ext cx="500435" cy="465474"/>
            <a:chOff x="5434200" y="1498338"/>
            <a:chExt cx="500435" cy="465474"/>
          </a:xfrm>
        </p:grpSpPr>
        <p:sp>
          <p:nvSpPr>
            <p:cNvPr id="609" name="Google Shape;609;p40"/>
            <p:cNvSpPr/>
            <p:nvPr/>
          </p:nvSpPr>
          <p:spPr>
            <a:xfrm>
              <a:off x="5552458" y="1498338"/>
              <a:ext cx="117330" cy="256959"/>
            </a:xfrm>
            <a:custGeom>
              <a:avLst/>
              <a:gdLst/>
              <a:ahLst/>
              <a:cxnLst/>
              <a:rect l="l" t="t" r="r" b="b"/>
              <a:pathLst>
                <a:path w="4299" h="9415" extrusionOk="0">
                  <a:moveTo>
                    <a:pt x="3600" y="0"/>
                  </a:moveTo>
                  <a:lnTo>
                    <a:pt x="2153" y="336"/>
                  </a:lnTo>
                  <a:lnTo>
                    <a:pt x="2153" y="932"/>
                  </a:lnTo>
                  <a:lnTo>
                    <a:pt x="3229" y="932"/>
                  </a:lnTo>
                  <a:lnTo>
                    <a:pt x="3229" y="3081"/>
                  </a:lnTo>
                  <a:lnTo>
                    <a:pt x="2153" y="3081"/>
                  </a:lnTo>
                  <a:lnTo>
                    <a:pt x="2153" y="2008"/>
                  </a:lnTo>
                  <a:lnTo>
                    <a:pt x="1077" y="2008"/>
                  </a:lnTo>
                  <a:lnTo>
                    <a:pt x="1077" y="3416"/>
                  </a:lnTo>
                  <a:lnTo>
                    <a:pt x="0" y="3952"/>
                  </a:lnTo>
                  <a:lnTo>
                    <a:pt x="0" y="4157"/>
                  </a:lnTo>
                  <a:lnTo>
                    <a:pt x="2146" y="4157"/>
                  </a:lnTo>
                  <a:lnTo>
                    <a:pt x="2146" y="5233"/>
                  </a:lnTo>
                  <a:lnTo>
                    <a:pt x="0" y="5233"/>
                  </a:lnTo>
                  <a:lnTo>
                    <a:pt x="0" y="5435"/>
                  </a:lnTo>
                  <a:lnTo>
                    <a:pt x="1077" y="5974"/>
                  </a:lnTo>
                  <a:lnTo>
                    <a:pt x="1077" y="7382"/>
                  </a:lnTo>
                  <a:lnTo>
                    <a:pt x="2153" y="7382"/>
                  </a:lnTo>
                  <a:lnTo>
                    <a:pt x="2153" y="6310"/>
                  </a:lnTo>
                  <a:lnTo>
                    <a:pt x="3229" y="6310"/>
                  </a:lnTo>
                  <a:lnTo>
                    <a:pt x="3229" y="8459"/>
                  </a:lnTo>
                  <a:lnTo>
                    <a:pt x="2153" y="8459"/>
                  </a:lnTo>
                  <a:lnTo>
                    <a:pt x="2153" y="8769"/>
                  </a:lnTo>
                  <a:lnTo>
                    <a:pt x="2795" y="9415"/>
                  </a:lnTo>
                  <a:lnTo>
                    <a:pt x="4298" y="8660"/>
                  </a:lnTo>
                  <a:lnTo>
                    <a:pt x="4298" y="5233"/>
                  </a:lnTo>
                  <a:lnTo>
                    <a:pt x="3222" y="5233"/>
                  </a:lnTo>
                  <a:lnTo>
                    <a:pt x="3222" y="4157"/>
                  </a:lnTo>
                  <a:lnTo>
                    <a:pt x="4298" y="4157"/>
                  </a:lnTo>
                  <a:lnTo>
                    <a:pt x="4298" y="678"/>
                  </a:lnTo>
                  <a:lnTo>
                    <a:pt x="36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0"/>
            <p:cNvSpPr/>
            <p:nvPr/>
          </p:nvSpPr>
          <p:spPr>
            <a:xfrm>
              <a:off x="5699046" y="1498338"/>
              <a:ext cx="117522" cy="256959"/>
            </a:xfrm>
            <a:custGeom>
              <a:avLst/>
              <a:gdLst/>
              <a:ahLst/>
              <a:cxnLst/>
              <a:rect l="l" t="t" r="r" b="b"/>
              <a:pathLst>
                <a:path w="4306" h="9415" extrusionOk="0">
                  <a:moveTo>
                    <a:pt x="706" y="0"/>
                  </a:moveTo>
                  <a:lnTo>
                    <a:pt x="4" y="674"/>
                  </a:lnTo>
                  <a:lnTo>
                    <a:pt x="4" y="4157"/>
                  </a:lnTo>
                  <a:lnTo>
                    <a:pt x="1080" y="4157"/>
                  </a:lnTo>
                  <a:lnTo>
                    <a:pt x="1080" y="5233"/>
                  </a:lnTo>
                  <a:lnTo>
                    <a:pt x="0" y="5233"/>
                  </a:lnTo>
                  <a:lnTo>
                    <a:pt x="0" y="8660"/>
                  </a:lnTo>
                  <a:lnTo>
                    <a:pt x="1503" y="9415"/>
                  </a:lnTo>
                  <a:lnTo>
                    <a:pt x="2149" y="8769"/>
                  </a:lnTo>
                  <a:lnTo>
                    <a:pt x="2149" y="8459"/>
                  </a:lnTo>
                  <a:lnTo>
                    <a:pt x="1076" y="8459"/>
                  </a:lnTo>
                  <a:lnTo>
                    <a:pt x="1076" y="6310"/>
                  </a:lnTo>
                  <a:lnTo>
                    <a:pt x="2153" y="6310"/>
                  </a:lnTo>
                  <a:lnTo>
                    <a:pt x="2153" y="7382"/>
                  </a:lnTo>
                  <a:lnTo>
                    <a:pt x="3229" y="7382"/>
                  </a:lnTo>
                  <a:lnTo>
                    <a:pt x="3229" y="5974"/>
                  </a:lnTo>
                  <a:lnTo>
                    <a:pt x="4305" y="5435"/>
                  </a:lnTo>
                  <a:lnTo>
                    <a:pt x="4305" y="5233"/>
                  </a:lnTo>
                  <a:lnTo>
                    <a:pt x="2156" y="5233"/>
                  </a:lnTo>
                  <a:lnTo>
                    <a:pt x="2156" y="4157"/>
                  </a:lnTo>
                  <a:lnTo>
                    <a:pt x="4305" y="4157"/>
                  </a:lnTo>
                  <a:lnTo>
                    <a:pt x="4305" y="3952"/>
                  </a:lnTo>
                  <a:lnTo>
                    <a:pt x="3229" y="3416"/>
                  </a:lnTo>
                  <a:lnTo>
                    <a:pt x="3229" y="2008"/>
                  </a:lnTo>
                  <a:lnTo>
                    <a:pt x="2153" y="2008"/>
                  </a:lnTo>
                  <a:lnTo>
                    <a:pt x="2153" y="3084"/>
                  </a:lnTo>
                  <a:lnTo>
                    <a:pt x="1076" y="3084"/>
                  </a:lnTo>
                  <a:lnTo>
                    <a:pt x="1076" y="932"/>
                  </a:lnTo>
                  <a:lnTo>
                    <a:pt x="2153" y="932"/>
                  </a:lnTo>
                  <a:lnTo>
                    <a:pt x="2153" y="336"/>
                  </a:lnTo>
                  <a:lnTo>
                    <a:pt x="7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0"/>
            <p:cNvSpPr/>
            <p:nvPr/>
          </p:nvSpPr>
          <p:spPr>
            <a:xfrm>
              <a:off x="5434282" y="1846399"/>
              <a:ext cx="500353" cy="117412"/>
            </a:xfrm>
            <a:custGeom>
              <a:avLst/>
              <a:gdLst/>
              <a:ahLst/>
              <a:cxnLst/>
              <a:rect l="l" t="t" r="r" b="b"/>
              <a:pathLst>
                <a:path w="18333" h="4302" extrusionOk="0">
                  <a:moveTo>
                    <a:pt x="1" y="0"/>
                  </a:moveTo>
                  <a:lnTo>
                    <a:pt x="1" y="2149"/>
                  </a:lnTo>
                  <a:lnTo>
                    <a:pt x="7552" y="2149"/>
                  </a:lnTo>
                  <a:lnTo>
                    <a:pt x="7552" y="3225"/>
                  </a:lnTo>
                  <a:lnTo>
                    <a:pt x="5407" y="3225"/>
                  </a:lnTo>
                  <a:lnTo>
                    <a:pt x="5407" y="4302"/>
                  </a:lnTo>
                  <a:lnTo>
                    <a:pt x="12926" y="4302"/>
                  </a:lnTo>
                  <a:lnTo>
                    <a:pt x="12926" y="3225"/>
                  </a:lnTo>
                  <a:lnTo>
                    <a:pt x="10777" y="3225"/>
                  </a:lnTo>
                  <a:lnTo>
                    <a:pt x="10777" y="2149"/>
                  </a:lnTo>
                  <a:lnTo>
                    <a:pt x="18332" y="2149"/>
                  </a:lnTo>
                  <a:lnTo>
                    <a:pt x="18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0"/>
            <p:cNvSpPr/>
            <p:nvPr/>
          </p:nvSpPr>
          <p:spPr>
            <a:xfrm>
              <a:off x="5434200" y="1523747"/>
              <a:ext cx="500326" cy="293285"/>
            </a:xfrm>
            <a:custGeom>
              <a:avLst/>
              <a:gdLst/>
              <a:ahLst/>
              <a:cxnLst/>
              <a:rect l="l" t="t" r="r" b="b"/>
              <a:pathLst>
                <a:path w="18332" h="10746" extrusionOk="0">
                  <a:moveTo>
                    <a:pt x="0" y="1"/>
                  </a:moveTo>
                  <a:lnTo>
                    <a:pt x="0" y="10746"/>
                  </a:lnTo>
                  <a:lnTo>
                    <a:pt x="18332" y="10746"/>
                  </a:lnTo>
                  <a:lnTo>
                    <a:pt x="18332" y="1"/>
                  </a:lnTo>
                  <a:lnTo>
                    <a:pt x="14002" y="1"/>
                  </a:lnTo>
                  <a:lnTo>
                    <a:pt x="14002" y="1818"/>
                  </a:lnTo>
                  <a:lnTo>
                    <a:pt x="15075" y="2358"/>
                  </a:lnTo>
                  <a:lnTo>
                    <a:pt x="15075" y="5170"/>
                  </a:lnTo>
                  <a:lnTo>
                    <a:pt x="14002" y="5710"/>
                  </a:lnTo>
                  <a:lnTo>
                    <a:pt x="14002" y="7528"/>
                  </a:lnTo>
                  <a:lnTo>
                    <a:pt x="12926" y="7528"/>
                  </a:lnTo>
                  <a:lnTo>
                    <a:pt x="12926" y="8286"/>
                  </a:lnTo>
                  <a:lnTo>
                    <a:pt x="11419" y="9790"/>
                  </a:lnTo>
                  <a:lnTo>
                    <a:pt x="9164" y="8660"/>
                  </a:lnTo>
                  <a:lnTo>
                    <a:pt x="6913" y="9790"/>
                  </a:lnTo>
                  <a:lnTo>
                    <a:pt x="5406" y="8286"/>
                  </a:lnTo>
                  <a:lnTo>
                    <a:pt x="5406" y="7528"/>
                  </a:lnTo>
                  <a:lnTo>
                    <a:pt x="4330" y="7528"/>
                  </a:lnTo>
                  <a:lnTo>
                    <a:pt x="4330" y="5710"/>
                  </a:lnTo>
                  <a:lnTo>
                    <a:pt x="3254" y="5170"/>
                  </a:lnTo>
                  <a:lnTo>
                    <a:pt x="3254" y="2358"/>
                  </a:lnTo>
                  <a:lnTo>
                    <a:pt x="4330" y="1818"/>
                  </a:lnTo>
                  <a:lnTo>
                    <a:pt x="4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3" name="Google Shape;613;p40"/>
          <p:cNvSpPr/>
          <p:nvPr/>
        </p:nvSpPr>
        <p:spPr>
          <a:xfrm>
            <a:off x="887782" y="3160250"/>
            <a:ext cx="716400" cy="716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614" name="Google Shape;614;p40"/>
          <p:cNvGrpSpPr/>
          <p:nvPr/>
        </p:nvGrpSpPr>
        <p:grpSpPr>
          <a:xfrm>
            <a:off x="1009525" y="3268082"/>
            <a:ext cx="500517" cy="500735"/>
            <a:chOff x="6322543" y="4027370"/>
            <a:chExt cx="500517" cy="500735"/>
          </a:xfrm>
        </p:grpSpPr>
        <p:sp>
          <p:nvSpPr>
            <p:cNvPr id="615" name="Google Shape;615;p40"/>
            <p:cNvSpPr/>
            <p:nvPr/>
          </p:nvSpPr>
          <p:spPr>
            <a:xfrm>
              <a:off x="6469895" y="4027370"/>
              <a:ext cx="205622" cy="206604"/>
            </a:xfrm>
            <a:custGeom>
              <a:avLst/>
              <a:gdLst/>
              <a:ahLst/>
              <a:cxnLst/>
              <a:rect l="l" t="t" r="r" b="b"/>
              <a:pathLst>
                <a:path w="7534" h="7570" extrusionOk="0">
                  <a:moveTo>
                    <a:pt x="4305" y="3268"/>
                  </a:moveTo>
                  <a:lnTo>
                    <a:pt x="4305" y="4348"/>
                  </a:lnTo>
                  <a:lnTo>
                    <a:pt x="3229" y="4348"/>
                  </a:lnTo>
                  <a:lnTo>
                    <a:pt x="3229" y="3268"/>
                  </a:lnTo>
                  <a:close/>
                  <a:moveTo>
                    <a:pt x="2153" y="0"/>
                  </a:moveTo>
                  <a:lnTo>
                    <a:pt x="2153" y="1077"/>
                  </a:lnTo>
                  <a:lnTo>
                    <a:pt x="1076" y="1077"/>
                  </a:lnTo>
                  <a:lnTo>
                    <a:pt x="1076" y="2188"/>
                  </a:lnTo>
                  <a:lnTo>
                    <a:pt x="0" y="2188"/>
                  </a:lnTo>
                  <a:lnTo>
                    <a:pt x="0" y="3264"/>
                  </a:lnTo>
                  <a:lnTo>
                    <a:pt x="1076" y="3264"/>
                  </a:lnTo>
                  <a:lnTo>
                    <a:pt x="1076" y="4341"/>
                  </a:lnTo>
                  <a:lnTo>
                    <a:pt x="0" y="4341"/>
                  </a:lnTo>
                  <a:lnTo>
                    <a:pt x="0" y="5417"/>
                  </a:lnTo>
                  <a:lnTo>
                    <a:pt x="1076" y="5417"/>
                  </a:lnTo>
                  <a:lnTo>
                    <a:pt x="1076" y="6493"/>
                  </a:lnTo>
                  <a:lnTo>
                    <a:pt x="2153" y="6493"/>
                  </a:lnTo>
                  <a:lnTo>
                    <a:pt x="2153" y="7570"/>
                  </a:lnTo>
                  <a:lnTo>
                    <a:pt x="3229" y="7570"/>
                  </a:lnTo>
                  <a:lnTo>
                    <a:pt x="3229" y="6493"/>
                  </a:lnTo>
                  <a:lnTo>
                    <a:pt x="4305" y="6493"/>
                  </a:lnTo>
                  <a:lnTo>
                    <a:pt x="4305" y="7570"/>
                  </a:lnTo>
                  <a:lnTo>
                    <a:pt x="5381" y="7570"/>
                  </a:lnTo>
                  <a:lnTo>
                    <a:pt x="5381" y="6493"/>
                  </a:lnTo>
                  <a:lnTo>
                    <a:pt x="6458" y="6493"/>
                  </a:lnTo>
                  <a:lnTo>
                    <a:pt x="6458" y="5417"/>
                  </a:lnTo>
                  <a:lnTo>
                    <a:pt x="7534" y="5417"/>
                  </a:lnTo>
                  <a:lnTo>
                    <a:pt x="7534" y="4341"/>
                  </a:lnTo>
                  <a:lnTo>
                    <a:pt x="6458" y="4341"/>
                  </a:lnTo>
                  <a:lnTo>
                    <a:pt x="6458" y="3264"/>
                  </a:lnTo>
                  <a:lnTo>
                    <a:pt x="7534" y="3264"/>
                  </a:lnTo>
                  <a:lnTo>
                    <a:pt x="7534" y="2188"/>
                  </a:lnTo>
                  <a:lnTo>
                    <a:pt x="6458" y="2188"/>
                  </a:lnTo>
                  <a:lnTo>
                    <a:pt x="6458" y="1077"/>
                  </a:lnTo>
                  <a:lnTo>
                    <a:pt x="5381" y="1077"/>
                  </a:lnTo>
                  <a:lnTo>
                    <a:pt x="5381" y="0"/>
                  </a:lnTo>
                  <a:lnTo>
                    <a:pt x="4305" y="0"/>
                  </a:lnTo>
                  <a:lnTo>
                    <a:pt x="4305" y="1077"/>
                  </a:lnTo>
                  <a:lnTo>
                    <a:pt x="3229" y="1077"/>
                  </a:lnTo>
                  <a:lnTo>
                    <a:pt x="32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0"/>
            <p:cNvSpPr/>
            <p:nvPr/>
          </p:nvSpPr>
          <p:spPr>
            <a:xfrm>
              <a:off x="6322543" y="4189924"/>
              <a:ext cx="59634" cy="73335"/>
            </a:xfrm>
            <a:custGeom>
              <a:avLst/>
              <a:gdLst/>
              <a:ahLst/>
              <a:cxnLst/>
              <a:rect l="l" t="t" r="r" b="b"/>
              <a:pathLst>
                <a:path w="2185" h="2687" extrusionOk="0">
                  <a:moveTo>
                    <a:pt x="0" y="1"/>
                  </a:moveTo>
                  <a:lnTo>
                    <a:pt x="0" y="2686"/>
                  </a:lnTo>
                  <a:lnTo>
                    <a:pt x="2184" y="2686"/>
                  </a:lnTo>
                  <a:lnTo>
                    <a:pt x="2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p:nvPr/>
          </p:nvSpPr>
          <p:spPr>
            <a:xfrm>
              <a:off x="6322543" y="4087359"/>
              <a:ext cx="59634" cy="73335"/>
            </a:xfrm>
            <a:custGeom>
              <a:avLst/>
              <a:gdLst/>
              <a:ahLst/>
              <a:cxnLst/>
              <a:rect l="l" t="t" r="r" b="b"/>
              <a:pathLst>
                <a:path w="2185" h="2687" extrusionOk="0">
                  <a:moveTo>
                    <a:pt x="0" y="1"/>
                  </a:moveTo>
                  <a:lnTo>
                    <a:pt x="0" y="2686"/>
                  </a:lnTo>
                  <a:lnTo>
                    <a:pt x="2184" y="2686"/>
                  </a:lnTo>
                  <a:lnTo>
                    <a:pt x="2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0"/>
            <p:cNvSpPr/>
            <p:nvPr/>
          </p:nvSpPr>
          <p:spPr>
            <a:xfrm>
              <a:off x="6322625" y="4281900"/>
              <a:ext cx="235589" cy="157396"/>
            </a:xfrm>
            <a:custGeom>
              <a:avLst/>
              <a:gdLst/>
              <a:ahLst/>
              <a:cxnLst/>
              <a:rect l="l" t="t" r="r" b="b"/>
              <a:pathLst>
                <a:path w="8632" h="5767" extrusionOk="0">
                  <a:moveTo>
                    <a:pt x="7231" y="1"/>
                  </a:moveTo>
                  <a:lnTo>
                    <a:pt x="5703" y="1515"/>
                  </a:lnTo>
                  <a:lnTo>
                    <a:pt x="7397" y="3208"/>
                  </a:lnTo>
                  <a:lnTo>
                    <a:pt x="6638" y="3967"/>
                  </a:lnTo>
                  <a:lnTo>
                    <a:pt x="3067" y="392"/>
                  </a:lnTo>
                  <a:lnTo>
                    <a:pt x="1" y="392"/>
                  </a:lnTo>
                  <a:lnTo>
                    <a:pt x="1" y="1342"/>
                  </a:lnTo>
                  <a:lnTo>
                    <a:pt x="3783" y="5767"/>
                  </a:lnTo>
                  <a:lnTo>
                    <a:pt x="8632" y="5767"/>
                  </a:lnTo>
                  <a:lnTo>
                    <a:pt x="8632" y="1402"/>
                  </a:lnTo>
                  <a:lnTo>
                    <a:pt x="72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0"/>
            <p:cNvSpPr/>
            <p:nvPr/>
          </p:nvSpPr>
          <p:spPr>
            <a:xfrm>
              <a:off x="6646505" y="4214679"/>
              <a:ext cx="87472" cy="87855"/>
            </a:xfrm>
            <a:custGeom>
              <a:avLst/>
              <a:gdLst/>
              <a:ahLst/>
              <a:cxnLst/>
              <a:rect l="l" t="t" r="r" b="b"/>
              <a:pathLst>
                <a:path w="3205" h="3219" extrusionOk="0">
                  <a:moveTo>
                    <a:pt x="1695" y="1"/>
                  </a:moveTo>
                  <a:lnTo>
                    <a:pt x="1" y="1695"/>
                  </a:lnTo>
                  <a:lnTo>
                    <a:pt x="1518" y="3219"/>
                  </a:lnTo>
                  <a:lnTo>
                    <a:pt x="3205" y="1529"/>
                  </a:lnTo>
                  <a:lnTo>
                    <a:pt x="16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6411326" y="4214679"/>
              <a:ext cx="87582" cy="87855"/>
            </a:xfrm>
            <a:custGeom>
              <a:avLst/>
              <a:gdLst/>
              <a:ahLst/>
              <a:cxnLst/>
              <a:rect l="l" t="t" r="r" b="b"/>
              <a:pathLst>
                <a:path w="3209" h="3219" extrusionOk="0">
                  <a:moveTo>
                    <a:pt x="1514" y="1"/>
                  </a:moveTo>
                  <a:lnTo>
                    <a:pt x="1" y="1529"/>
                  </a:lnTo>
                  <a:lnTo>
                    <a:pt x="1691" y="3219"/>
                  </a:lnTo>
                  <a:lnTo>
                    <a:pt x="3208" y="1698"/>
                  </a:lnTo>
                  <a:lnTo>
                    <a:pt x="15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6587472" y="4281818"/>
              <a:ext cx="235589" cy="157287"/>
            </a:xfrm>
            <a:custGeom>
              <a:avLst/>
              <a:gdLst/>
              <a:ahLst/>
              <a:cxnLst/>
              <a:rect l="l" t="t" r="r" b="b"/>
              <a:pathLst>
                <a:path w="8632" h="5763" extrusionOk="0">
                  <a:moveTo>
                    <a:pt x="1405" y="0"/>
                  </a:moveTo>
                  <a:lnTo>
                    <a:pt x="1" y="1401"/>
                  </a:lnTo>
                  <a:lnTo>
                    <a:pt x="1" y="5763"/>
                  </a:lnTo>
                  <a:lnTo>
                    <a:pt x="4849" y="5763"/>
                  </a:lnTo>
                  <a:lnTo>
                    <a:pt x="8632" y="1341"/>
                  </a:lnTo>
                  <a:lnTo>
                    <a:pt x="8632" y="392"/>
                  </a:lnTo>
                  <a:lnTo>
                    <a:pt x="5569" y="392"/>
                  </a:lnTo>
                  <a:lnTo>
                    <a:pt x="1987" y="3970"/>
                  </a:lnTo>
                  <a:lnTo>
                    <a:pt x="1229" y="3211"/>
                  </a:lnTo>
                  <a:lnTo>
                    <a:pt x="2922" y="1518"/>
                  </a:lnTo>
                  <a:lnTo>
                    <a:pt x="14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0"/>
            <p:cNvSpPr/>
            <p:nvPr/>
          </p:nvSpPr>
          <p:spPr>
            <a:xfrm>
              <a:off x="6587390" y="4468444"/>
              <a:ext cx="117221" cy="59661"/>
            </a:xfrm>
            <a:custGeom>
              <a:avLst/>
              <a:gdLst/>
              <a:ahLst/>
              <a:cxnLst/>
              <a:rect l="l" t="t" r="r" b="b"/>
              <a:pathLst>
                <a:path w="4295" h="2186" extrusionOk="0">
                  <a:moveTo>
                    <a:pt x="0" y="1"/>
                  </a:moveTo>
                  <a:lnTo>
                    <a:pt x="0" y="2185"/>
                  </a:lnTo>
                  <a:lnTo>
                    <a:pt x="4295" y="2185"/>
                  </a:lnTo>
                  <a:lnTo>
                    <a:pt x="42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0"/>
            <p:cNvSpPr/>
            <p:nvPr/>
          </p:nvSpPr>
          <p:spPr>
            <a:xfrm>
              <a:off x="6440692" y="4468444"/>
              <a:ext cx="117330" cy="59661"/>
            </a:xfrm>
            <a:custGeom>
              <a:avLst/>
              <a:gdLst/>
              <a:ahLst/>
              <a:cxnLst/>
              <a:rect l="l" t="t" r="r" b="b"/>
              <a:pathLst>
                <a:path w="4299" h="2186" extrusionOk="0">
                  <a:moveTo>
                    <a:pt x="1" y="1"/>
                  </a:moveTo>
                  <a:lnTo>
                    <a:pt x="1" y="2185"/>
                  </a:lnTo>
                  <a:lnTo>
                    <a:pt x="4299" y="2185"/>
                  </a:lnTo>
                  <a:lnTo>
                    <a:pt x="42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0"/>
            <p:cNvSpPr/>
            <p:nvPr/>
          </p:nvSpPr>
          <p:spPr>
            <a:xfrm>
              <a:off x="6763235" y="4087359"/>
              <a:ext cx="59634" cy="73335"/>
            </a:xfrm>
            <a:custGeom>
              <a:avLst/>
              <a:gdLst/>
              <a:ahLst/>
              <a:cxnLst/>
              <a:rect l="l" t="t" r="r" b="b"/>
              <a:pathLst>
                <a:path w="2185" h="2687" extrusionOk="0">
                  <a:moveTo>
                    <a:pt x="1" y="1"/>
                  </a:moveTo>
                  <a:lnTo>
                    <a:pt x="1" y="2686"/>
                  </a:lnTo>
                  <a:lnTo>
                    <a:pt x="2185" y="2686"/>
                  </a:lnTo>
                  <a:lnTo>
                    <a:pt x="21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0"/>
            <p:cNvSpPr/>
            <p:nvPr/>
          </p:nvSpPr>
          <p:spPr>
            <a:xfrm>
              <a:off x="6763235" y="4189924"/>
              <a:ext cx="59634" cy="73335"/>
            </a:xfrm>
            <a:custGeom>
              <a:avLst/>
              <a:gdLst/>
              <a:ahLst/>
              <a:cxnLst/>
              <a:rect l="l" t="t" r="r" b="b"/>
              <a:pathLst>
                <a:path w="2185" h="2687" extrusionOk="0">
                  <a:moveTo>
                    <a:pt x="1" y="1"/>
                  </a:moveTo>
                  <a:lnTo>
                    <a:pt x="1" y="2686"/>
                  </a:lnTo>
                  <a:lnTo>
                    <a:pt x="2185" y="2686"/>
                  </a:lnTo>
                  <a:lnTo>
                    <a:pt x="21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49"/>
          <p:cNvSpPr txBox="1">
            <a:spLocks noGrp="1"/>
          </p:cNvSpPr>
          <p:nvPr>
            <p:ph type="title"/>
          </p:nvPr>
        </p:nvSpPr>
        <p:spPr>
          <a:xfrm>
            <a:off x="322434" y="361724"/>
            <a:ext cx="7704000" cy="572700"/>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n-US" sz="3200" dirty="0"/>
              <a:t>Optimized A* Algorithm</a:t>
            </a:r>
          </a:p>
        </p:txBody>
      </p:sp>
      <p:sp>
        <p:nvSpPr>
          <p:cNvPr id="869" name="Google Shape;869;p49"/>
          <p:cNvSpPr txBox="1">
            <a:spLocks noGrp="1"/>
          </p:cNvSpPr>
          <p:nvPr>
            <p:ph type="subTitle" idx="1"/>
          </p:nvPr>
        </p:nvSpPr>
        <p:spPr>
          <a:xfrm>
            <a:off x="40418" y="1400766"/>
            <a:ext cx="5144159" cy="3596562"/>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n-US" sz="1200" dirty="0"/>
              <a:t>Reduced Search Space: By using the visibility graph, the algorithm focuses only on key navigable paths, avoiding unnecessary exploration of irrelevant nodes.</a:t>
            </a:r>
          </a:p>
          <a:p>
            <a:pPr marL="139700" lvl="0" indent="0" algn="l" rtl="0">
              <a:spcBef>
                <a:spcPts val="0"/>
              </a:spcBef>
              <a:spcAft>
                <a:spcPts val="0"/>
              </a:spcAft>
              <a:buSzPts val="1400"/>
              <a:buNone/>
            </a:pPr>
            <a:r>
              <a:rPr lang="en-US" sz="1200" dirty="0"/>
              <a:t>Efficient Heuristic: The Euclidean distance provides a direct measure between nodes, improving the efficiency of the heuristic function in guiding the search.</a:t>
            </a:r>
          </a:p>
          <a:p>
            <a:pPr marL="139700" lvl="0" indent="0" algn="l" rtl="0">
              <a:spcBef>
                <a:spcPts val="0"/>
              </a:spcBef>
              <a:spcAft>
                <a:spcPts val="0"/>
              </a:spcAft>
              <a:buSzPts val="1400"/>
              <a:buNone/>
            </a:pPr>
            <a:r>
              <a:rPr lang="en-US" sz="1200" dirty="0"/>
              <a:t>Fewer Node Expansions: The algorithm expands significantly fewer nodes compared to traditional grid-based A*, leading to faster computation times.</a:t>
            </a:r>
          </a:p>
          <a:p>
            <a:pPr marL="139700" lvl="0" indent="0" algn="l" rtl="0">
              <a:spcBef>
                <a:spcPts val="0"/>
              </a:spcBef>
              <a:spcAft>
                <a:spcPts val="0"/>
              </a:spcAft>
              <a:buSzPts val="1400"/>
              <a:buNone/>
            </a:pPr>
            <a:endParaRPr lang="en-US" sz="1200" dirty="0"/>
          </a:p>
          <a:p>
            <a:pPr marL="139700" lvl="0" indent="0" algn="l" rtl="0">
              <a:spcBef>
                <a:spcPts val="0"/>
              </a:spcBef>
              <a:spcAft>
                <a:spcPts val="0"/>
              </a:spcAft>
              <a:buSzPts val="1400"/>
              <a:buNone/>
            </a:pPr>
            <a:r>
              <a:rPr lang="en-US" sz="1200" dirty="0"/>
              <a:t>Path Smoothing Details:</a:t>
            </a:r>
          </a:p>
          <a:p>
            <a:pPr marL="139700" lvl="0" indent="0" algn="l" rtl="0">
              <a:spcBef>
                <a:spcPts val="0"/>
              </a:spcBef>
              <a:spcAft>
                <a:spcPts val="0"/>
              </a:spcAft>
              <a:buSzPts val="1400"/>
              <a:buNone/>
            </a:pPr>
            <a:r>
              <a:rPr lang="en-US" sz="1200" dirty="0"/>
              <a:t>Bezier Curves: Implement Bezier curve fitting to the path to eliminate sharp angles and create smooth transitions between waypoints.</a:t>
            </a:r>
          </a:p>
          <a:p>
            <a:pPr marL="139700" lvl="0" indent="0" algn="l" rtl="0">
              <a:spcBef>
                <a:spcPts val="0"/>
              </a:spcBef>
              <a:spcAft>
                <a:spcPts val="0"/>
              </a:spcAft>
              <a:buSzPts val="1400"/>
              <a:buNone/>
            </a:pPr>
            <a:r>
              <a:rPr lang="en-US" sz="1200" dirty="0"/>
              <a:t>Collision Avoidance: During smoothing, continuously check for potential collisions with obstacles, adjusting the path as necessary to maintain safety.</a:t>
            </a:r>
          </a:p>
          <a:p>
            <a:pPr marL="139700" lvl="0" indent="0" algn="l" rtl="0">
              <a:spcBef>
                <a:spcPts val="0"/>
              </a:spcBef>
              <a:spcAft>
                <a:spcPts val="0"/>
              </a:spcAft>
              <a:buSzPts val="1400"/>
              <a:buNone/>
            </a:pPr>
            <a:endParaRPr lang="en-US" sz="1200" dirty="0"/>
          </a:p>
        </p:txBody>
      </p:sp>
      <p:sp>
        <p:nvSpPr>
          <p:cNvPr id="870" name="Google Shape;870;p49"/>
          <p:cNvSpPr/>
          <p:nvPr/>
        </p:nvSpPr>
        <p:spPr>
          <a:xfrm>
            <a:off x="5584567" y="2355163"/>
            <a:ext cx="716400" cy="716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871" name="Google Shape;871;p49"/>
          <p:cNvCxnSpPr>
            <a:stCxn id="872" idx="3"/>
            <a:endCxn id="873" idx="3"/>
          </p:cNvCxnSpPr>
          <p:nvPr/>
        </p:nvCxnSpPr>
        <p:spPr>
          <a:xfrm>
            <a:off x="7973217" y="2713363"/>
            <a:ext cx="600" cy="1936500"/>
          </a:xfrm>
          <a:prstGeom prst="bentConnector3">
            <a:avLst>
              <a:gd name="adj1" fmla="val 81947917"/>
            </a:avLst>
          </a:prstGeom>
          <a:noFill/>
          <a:ln w="19050" cap="flat" cmpd="sng">
            <a:solidFill>
              <a:schemeClr val="lt2"/>
            </a:solidFill>
            <a:prstDash val="solid"/>
            <a:round/>
            <a:headEnd type="none" w="med" len="med"/>
            <a:tailEnd type="oval" w="med" len="med"/>
          </a:ln>
        </p:spPr>
      </p:cxnSp>
      <p:cxnSp>
        <p:nvCxnSpPr>
          <p:cNvPr id="874" name="Google Shape;874;p49"/>
          <p:cNvCxnSpPr>
            <a:stCxn id="873" idx="1"/>
            <a:endCxn id="875" idx="3"/>
          </p:cNvCxnSpPr>
          <p:nvPr/>
        </p:nvCxnSpPr>
        <p:spPr>
          <a:xfrm flipH="1">
            <a:off x="6301017" y="4649738"/>
            <a:ext cx="955800" cy="600"/>
          </a:xfrm>
          <a:prstGeom prst="bentConnector3">
            <a:avLst>
              <a:gd name="adj1" fmla="val 50003"/>
            </a:avLst>
          </a:prstGeom>
          <a:noFill/>
          <a:ln w="19050" cap="flat" cmpd="sng">
            <a:solidFill>
              <a:schemeClr val="lt2"/>
            </a:solidFill>
            <a:prstDash val="solid"/>
            <a:round/>
            <a:headEnd type="none" w="med" len="med"/>
            <a:tailEnd type="oval" w="med" len="med"/>
          </a:ln>
        </p:spPr>
      </p:cxnSp>
      <p:sp>
        <p:nvSpPr>
          <p:cNvPr id="873" name="Google Shape;873;p49"/>
          <p:cNvSpPr/>
          <p:nvPr/>
        </p:nvSpPr>
        <p:spPr>
          <a:xfrm>
            <a:off x="7256817" y="4291538"/>
            <a:ext cx="716400" cy="716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75" name="Google Shape;875;p49"/>
          <p:cNvSpPr/>
          <p:nvPr/>
        </p:nvSpPr>
        <p:spPr>
          <a:xfrm>
            <a:off x="5584567" y="4291538"/>
            <a:ext cx="716400" cy="716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72" name="Google Shape;872;p49"/>
          <p:cNvSpPr/>
          <p:nvPr/>
        </p:nvSpPr>
        <p:spPr>
          <a:xfrm>
            <a:off x="7256817" y="2355163"/>
            <a:ext cx="716400" cy="716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876" name="Google Shape;876;p49"/>
          <p:cNvCxnSpPr>
            <a:stCxn id="870" idx="3"/>
            <a:endCxn id="872" idx="1"/>
          </p:cNvCxnSpPr>
          <p:nvPr/>
        </p:nvCxnSpPr>
        <p:spPr>
          <a:xfrm>
            <a:off x="6300967" y="2713363"/>
            <a:ext cx="955800" cy="600"/>
          </a:xfrm>
          <a:prstGeom prst="bentConnector3">
            <a:avLst>
              <a:gd name="adj1" fmla="val 50003"/>
            </a:avLst>
          </a:prstGeom>
          <a:noFill/>
          <a:ln w="19050" cap="flat" cmpd="sng">
            <a:solidFill>
              <a:schemeClr val="lt2"/>
            </a:solidFill>
            <a:prstDash val="solid"/>
            <a:round/>
            <a:headEnd type="none" w="med" len="med"/>
            <a:tailEnd type="oval" w="med" len="med"/>
          </a:ln>
        </p:spPr>
      </p:cxnSp>
      <p:grpSp>
        <p:nvGrpSpPr>
          <p:cNvPr id="877" name="Google Shape;877;p49"/>
          <p:cNvGrpSpPr/>
          <p:nvPr/>
        </p:nvGrpSpPr>
        <p:grpSpPr>
          <a:xfrm>
            <a:off x="5794512" y="2463490"/>
            <a:ext cx="337199" cy="500353"/>
            <a:chOff x="4003063" y="4027752"/>
            <a:chExt cx="337199" cy="500353"/>
          </a:xfrm>
        </p:grpSpPr>
        <p:sp>
          <p:nvSpPr>
            <p:cNvPr id="878" name="Google Shape;878;p49"/>
            <p:cNvSpPr/>
            <p:nvPr/>
          </p:nvSpPr>
          <p:spPr>
            <a:xfrm>
              <a:off x="4091081" y="4351250"/>
              <a:ext cx="88046" cy="176855"/>
            </a:xfrm>
            <a:custGeom>
              <a:avLst/>
              <a:gdLst/>
              <a:ahLst/>
              <a:cxnLst/>
              <a:rect l="l" t="t" r="r" b="b"/>
              <a:pathLst>
                <a:path w="3226" h="6480" extrusionOk="0">
                  <a:moveTo>
                    <a:pt x="2149" y="1610"/>
                  </a:moveTo>
                  <a:lnTo>
                    <a:pt x="2149" y="2686"/>
                  </a:lnTo>
                  <a:lnTo>
                    <a:pt x="1073" y="2686"/>
                  </a:lnTo>
                  <a:lnTo>
                    <a:pt x="1073" y="1610"/>
                  </a:lnTo>
                  <a:close/>
                  <a:moveTo>
                    <a:pt x="2149" y="3759"/>
                  </a:moveTo>
                  <a:lnTo>
                    <a:pt x="2149" y="4835"/>
                  </a:lnTo>
                  <a:lnTo>
                    <a:pt x="1073" y="4835"/>
                  </a:lnTo>
                  <a:lnTo>
                    <a:pt x="1073" y="3759"/>
                  </a:lnTo>
                  <a:close/>
                  <a:moveTo>
                    <a:pt x="0" y="0"/>
                  </a:moveTo>
                  <a:lnTo>
                    <a:pt x="0" y="6479"/>
                  </a:lnTo>
                  <a:lnTo>
                    <a:pt x="3226" y="6479"/>
                  </a:lnTo>
                  <a:lnTo>
                    <a:pt x="32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9"/>
            <p:cNvSpPr/>
            <p:nvPr/>
          </p:nvSpPr>
          <p:spPr>
            <a:xfrm>
              <a:off x="4003145" y="4086404"/>
              <a:ext cx="43941" cy="58679"/>
            </a:xfrm>
            <a:custGeom>
              <a:avLst/>
              <a:gdLst/>
              <a:ahLst/>
              <a:cxnLst/>
              <a:rect l="l" t="t" r="r" b="b"/>
              <a:pathLst>
                <a:path w="1610" h="2150" extrusionOk="0">
                  <a:moveTo>
                    <a:pt x="1" y="1"/>
                  </a:moveTo>
                  <a:lnTo>
                    <a:pt x="1" y="2149"/>
                  </a:lnTo>
                  <a:lnTo>
                    <a:pt x="1610" y="2149"/>
                  </a:lnTo>
                  <a:lnTo>
                    <a:pt x="1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9"/>
            <p:cNvSpPr/>
            <p:nvPr/>
          </p:nvSpPr>
          <p:spPr>
            <a:xfrm>
              <a:off x="4076343" y="4057037"/>
              <a:ext cx="43941" cy="58570"/>
            </a:xfrm>
            <a:custGeom>
              <a:avLst/>
              <a:gdLst/>
              <a:ahLst/>
              <a:cxnLst/>
              <a:rect l="l" t="t" r="r" b="b"/>
              <a:pathLst>
                <a:path w="1610" h="2146" extrusionOk="0">
                  <a:moveTo>
                    <a:pt x="0" y="0"/>
                  </a:moveTo>
                  <a:lnTo>
                    <a:pt x="0" y="2146"/>
                  </a:lnTo>
                  <a:lnTo>
                    <a:pt x="1610" y="2146"/>
                  </a:lnTo>
                  <a:lnTo>
                    <a:pt x="16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9"/>
            <p:cNvSpPr/>
            <p:nvPr/>
          </p:nvSpPr>
          <p:spPr>
            <a:xfrm>
              <a:off x="4149733" y="4027752"/>
              <a:ext cx="43941" cy="58679"/>
            </a:xfrm>
            <a:custGeom>
              <a:avLst/>
              <a:gdLst/>
              <a:ahLst/>
              <a:cxnLst/>
              <a:rect l="l" t="t" r="r" b="b"/>
              <a:pathLst>
                <a:path w="1610" h="2150" extrusionOk="0">
                  <a:moveTo>
                    <a:pt x="0" y="1"/>
                  </a:moveTo>
                  <a:lnTo>
                    <a:pt x="0" y="2150"/>
                  </a:lnTo>
                  <a:lnTo>
                    <a:pt x="1609" y="2150"/>
                  </a:lnTo>
                  <a:lnTo>
                    <a:pt x="16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9"/>
            <p:cNvSpPr/>
            <p:nvPr/>
          </p:nvSpPr>
          <p:spPr>
            <a:xfrm>
              <a:off x="4223013" y="4057037"/>
              <a:ext cx="43941" cy="58570"/>
            </a:xfrm>
            <a:custGeom>
              <a:avLst/>
              <a:gdLst/>
              <a:ahLst/>
              <a:cxnLst/>
              <a:rect l="l" t="t" r="r" b="b"/>
              <a:pathLst>
                <a:path w="1610" h="2146" extrusionOk="0">
                  <a:moveTo>
                    <a:pt x="1" y="0"/>
                  </a:moveTo>
                  <a:lnTo>
                    <a:pt x="1" y="2146"/>
                  </a:lnTo>
                  <a:lnTo>
                    <a:pt x="1610" y="2146"/>
                  </a:lnTo>
                  <a:lnTo>
                    <a:pt x="16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9"/>
            <p:cNvSpPr/>
            <p:nvPr/>
          </p:nvSpPr>
          <p:spPr>
            <a:xfrm>
              <a:off x="4003145" y="4174340"/>
              <a:ext cx="44050" cy="61381"/>
            </a:xfrm>
            <a:custGeom>
              <a:avLst/>
              <a:gdLst/>
              <a:ahLst/>
              <a:cxnLst/>
              <a:rect l="l" t="t" r="r" b="b"/>
              <a:pathLst>
                <a:path w="1614" h="2249" extrusionOk="0">
                  <a:moveTo>
                    <a:pt x="1" y="0"/>
                  </a:moveTo>
                  <a:lnTo>
                    <a:pt x="1" y="2248"/>
                  </a:lnTo>
                  <a:cubicBezTo>
                    <a:pt x="442" y="1796"/>
                    <a:pt x="996" y="1472"/>
                    <a:pt x="1613" y="1285"/>
                  </a:cubicBezTo>
                  <a:lnTo>
                    <a:pt x="16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9"/>
            <p:cNvSpPr/>
            <p:nvPr/>
          </p:nvSpPr>
          <p:spPr>
            <a:xfrm>
              <a:off x="4076343" y="4145055"/>
              <a:ext cx="43941" cy="59552"/>
            </a:xfrm>
            <a:custGeom>
              <a:avLst/>
              <a:gdLst/>
              <a:ahLst/>
              <a:cxnLst/>
              <a:rect l="l" t="t" r="r" b="b"/>
              <a:pathLst>
                <a:path w="1610" h="2182" extrusionOk="0">
                  <a:moveTo>
                    <a:pt x="0" y="0"/>
                  </a:moveTo>
                  <a:lnTo>
                    <a:pt x="0" y="2181"/>
                  </a:lnTo>
                  <a:lnTo>
                    <a:pt x="1610" y="2181"/>
                  </a:lnTo>
                  <a:lnTo>
                    <a:pt x="16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9"/>
            <p:cNvSpPr/>
            <p:nvPr/>
          </p:nvSpPr>
          <p:spPr>
            <a:xfrm>
              <a:off x="4149733" y="4115579"/>
              <a:ext cx="43941" cy="89028"/>
            </a:xfrm>
            <a:custGeom>
              <a:avLst/>
              <a:gdLst/>
              <a:ahLst/>
              <a:cxnLst/>
              <a:rect l="l" t="t" r="r" b="b"/>
              <a:pathLst>
                <a:path w="1610" h="3262" extrusionOk="0">
                  <a:moveTo>
                    <a:pt x="0" y="1"/>
                  </a:moveTo>
                  <a:lnTo>
                    <a:pt x="0" y="3261"/>
                  </a:lnTo>
                  <a:lnTo>
                    <a:pt x="1609" y="3261"/>
                  </a:lnTo>
                  <a:lnTo>
                    <a:pt x="16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9"/>
            <p:cNvSpPr/>
            <p:nvPr/>
          </p:nvSpPr>
          <p:spPr>
            <a:xfrm>
              <a:off x="4223013" y="4144946"/>
              <a:ext cx="43941" cy="91048"/>
            </a:xfrm>
            <a:custGeom>
              <a:avLst/>
              <a:gdLst/>
              <a:ahLst/>
              <a:cxnLst/>
              <a:rect l="l" t="t" r="r" b="b"/>
              <a:pathLst>
                <a:path w="1610" h="3336" extrusionOk="0">
                  <a:moveTo>
                    <a:pt x="1" y="1"/>
                  </a:moveTo>
                  <a:lnTo>
                    <a:pt x="1" y="2358"/>
                  </a:lnTo>
                  <a:cubicBezTo>
                    <a:pt x="622" y="2542"/>
                    <a:pt x="1169" y="2884"/>
                    <a:pt x="1610" y="3336"/>
                  </a:cubicBezTo>
                  <a:lnTo>
                    <a:pt x="1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9"/>
            <p:cNvSpPr/>
            <p:nvPr/>
          </p:nvSpPr>
          <p:spPr>
            <a:xfrm>
              <a:off x="4296321" y="4204580"/>
              <a:ext cx="43941" cy="88046"/>
            </a:xfrm>
            <a:custGeom>
              <a:avLst/>
              <a:gdLst/>
              <a:ahLst/>
              <a:cxnLst/>
              <a:rect l="l" t="t" r="r" b="b"/>
              <a:pathLst>
                <a:path w="1610" h="3226" extrusionOk="0">
                  <a:moveTo>
                    <a:pt x="0" y="0"/>
                  </a:moveTo>
                  <a:lnTo>
                    <a:pt x="0" y="3225"/>
                  </a:lnTo>
                  <a:lnTo>
                    <a:pt x="1609" y="3225"/>
                  </a:lnTo>
                  <a:lnTo>
                    <a:pt x="16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9"/>
            <p:cNvSpPr/>
            <p:nvPr/>
          </p:nvSpPr>
          <p:spPr>
            <a:xfrm>
              <a:off x="4003063" y="4233838"/>
              <a:ext cx="337199" cy="258433"/>
            </a:xfrm>
            <a:custGeom>
              <a:avLst/>
              <a:gdLst/>
              <a:ahLst/>
              <a:cxnLst/>
              <a:rect l="l" t="t" r="r" b="b"/>
              <a:pathLst>
                <a:path w="12355" h="9469" extrusionOk="0">
                  <a:moveTo>
                    <a:pt x="2685" y="1"/>
                  </a:moveTo>
                  <a:cubicBezTo>
                    <a:pt x="1203" y="1"/>
                    <a:pt x="0" y="1204"/>
                    <a:pt x="0" y="2686"/>
                  </a:cubicBezTo>
                  <a:lnTo>
                    <a:pt x="0" y="8392"/>
                  </a:lnTo>
                  <a:lnTo>
                    <a:pt x="2149" y="9469"/>
                  </a:lnTo>
                  <a:lnTo>
                    <a:pt x="2149" y="3226"/>
                  </a:lnTo>
                  <a:lnTo>
                    <a:pt x="7520" y="3226"/>
                  </a:lnTo>
                  <a:lnTo>
                    <a:pt x="7520" y="9469"/>
                  </a:lnTo>
                  <a:lnTo>
                    <a:pt x="9669" y="8392"/>
                  </a:lnTo>
                  <a:lnTo>
                    <a:pt x="9669" y="6444"/>
                  </a:lnTo>
                  <a:lnTo>
                    <a:pt x="10745" y="6444"/>
                  </a:lnTo>
                  <a:cubicBezTo>
                    <a:pt x="11631" y="6444"/>
                    <a:pt x="12354" y="5721"/>
                    <a:pt x="12354" y="4835"/>
                  </a:cubicBezTo>
                  <a:lnTo>
                    <a:pt x="12354" y="3226"/>
                  </a:lnTo>
                  <a:lnTo>
                    <a:pt x="9669" y="3226"/>
                  </a:lnTo>
                  <a:lnTo>
                    <a:pt x="9669" y="2686"/>
                  </a:lnTo>
                  <a:cubicBezTo>
                    <a:pt x="9669" y="1204"/>
                    <a:pt x="8465" y="1"/>
                    <a:pt x="69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49"/>
          <p:cNvGrpSpPr/>
          <p:nvPr/>
        </p:nvGrpSpPr>
        <p:grpSpPr>
          <a:xfrm>
            <a:off x="7364851" y="4399517"/>
            <a:ext cx="500353" cy="500435"/>
            <a:chOff x="7791235" y="1480816"/>
            <a:chExt cx="500353" cy="500435"/>
          </a:xfrm>
        </p:grpSpPr>
        <p:sp>
          <p:nvSpPr>
            <p:cNvPr id="890" name="Google Shape;890;p49"/>
            <p:cNvSpPr/>
            <p:nvPr/>
          </p:nvSpPr>
          <p:spPr>
            <a:xfrm>
              <a:off x="8203515" y="1598010"/>
              <a:ext cx="88073" cy="89028"/>
            </a:xfrm>
            <a:custGeom>
              <a:avLst/>
              <a:gdLst/>
              <a:ahLst/>
              <a:cxnLst/>
              <a:rect l="l" t="t" r="r" b="b"/>
              <a:pathLst>
                <a:path w="3227" h="3262" extrusionOk="0">
                  <a:moveTo>
                    <a:pt x="1" y="1"/>
                  </a:moveTo>
                  <a:lnTo>
                    <a:pt x="1" y="1077"/>
                  </a:lnTo>
                  <a:lnTo>
                    <a:pt x="2150" y="1077"/>
                  </a:lnTo>
                  <a:lnTo>
                    <a:pt x="2150" y="3261"/>
                  </a:lnTo>
                  <a:lnTo>
                    <a:pt x="3226" y="3261"/>
                  </a:lnTo>
                  <a:lnTo>
                    <a:pt x="32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9"/>
            <p:cNvSpPr/>
            <p:nvPr/>
          </p:nvSpPr>
          <p:spPr>
            <a:xfrm>
              <a:off x="8203515" y="1892223"/>
              <a:ext cx="88073" cy="89028"/>
            </a:xfrm>
            <a:custGeom>
              <a:avLst/>
              <a:gdLst/>
              <a:ahLst/>
              <a:cxnLst/>
              <a:rect l="l" t="t" r="r" b="b"/>
              <a:pathLst>
                <a:path w="3227" h="3262" extrusionOk="0">
                  <a:moveTo>
                    <a:pt x="2150" y="1"/>
                  </a:moveTo>
                  <a:lnTo>
                    <a:pt x="2150" y="2185"/>
                  </a:lnTo>
                  <a:lnTo>
                    <a:pt x="1" y="2185"/>
                  </a:lnTo>
                  <a:lnTo>
                    <a:pt x="1" y="3261"/>
                  </a:lnTo>
                  <a:lnTo>
                    <a:pt x="3226" y="3261"/>
                  </a:lnTo>
                  <a:lnTo>
                    <a:pt x="32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9"/>
            <p:cNvSpPr/>
            <p:nvPr/>
          </p:nvSpPr>
          <p:spPr>
            <a:xfrm>
              <a:off x="7791235" y="1598010"/>
              <a:ext cx="88046" cy="89028"/>
            </a:xfrm>
            <a:custGeom>
              <a:avLst/>
              <a:gdLst/>
              <a:ahLst/>
              <a:cxnLst/>
              <a:rect l="l" t="t" r="r" b="b"/>
              <a:pathLst>
                <a:path w="3226" h="3262" extrusionOk="0">
                  <a:moveTo>
                    <a:pt x="0" y="1"/>
                  </a:moveTo>
                  <a:lnTo>
                    <a:pt x="0" y="3261"/>
                  </a:lnTo>
                  <a:lnTo>
                    <a:pt x="1077" y="3261"/>
                  </a:lnTo>
                  <a:lnTo>
                    <a:pt x="1077" y="1077"/>
                  </a:lnTo>
                  <a:lnTo>
                    <a:pt x="3226" y="1077"/>
                  </a:lnTo>
                  <a:lnTo>
                    <a:pt x="32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9"/>
            <p:cNvSpPr/>
            <p:nvPr/>
          </p:nvSpPr>
          <p:spPr>
            <a:xfrm>
              <a:off x="7791235" y="1892223"/>
              <a:ext cx="88046" cy="89028"/>
            </a:xfrm>
            <a:custGeom>
              <a:avLst/>
              <a:gdLst/>
              <a:ahLst/>
              <a:cxnLst/>
              <a:rect l="l" t="t" r="r" b="b"/>
              <a:pathLst>
                <a:path w="3226" h="3262" extrusionOk="0">
                  <a:moveTo>
                    <a:pt x="0" y="1"/>
                  </a:moveTo>
                  <a:lnTo>
                    <a:pt x="0" y="3261"/>
                  </a:lnTo>
                  <a:lnTo>
                    <a:pt x="3226" y="3261"/>
                  </a:lnTo>
                  <a:lnTo>
                    <a:pt x="3226" y="2185"/>
                  </a:lnTo>
                  <a:lnTo>
                    <a:pt x="1077" y="2185"/>
                  </a:lnTo>
                  <a:lnTo>
                    <a:pt x="10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9"/>
            <p:cNvSpPr/>
            <p:nvPr/>
          </p:nvSpPr>
          <p:spPr>
            <a:xfrm>
              <a:off x="7791316" y="1539550"/>
              <a:ext cx="309770" cy="224535"/>
            </a:xfrm>
            <a:custGeom>
              <a:avLst/>
              <a:gdLst/>
              <a:ahLst/>
              <a:cxnLst/>
              <a:rect l="l" t="t" r="r" b="b"/>
              <a:pathLst>
                <a:path w="11350" h="8227" extrusionOk="0">
                  <a:moveTo>
                    <a:pt x="1" y="1"/>
                  </a:moveTo>
                  <a:lnTo>
                    <a:pt x="1" y="1077"/>
                  </a:lnTo>
                  <a:lnTo>
                    <a:pt x="4553" y="1077"/>
                  </a:lnTo>
                  <a:lnTo>
                    <a:pt x="6758" y="4348"/>
                  </a:lnTo>
                  <a:cubicBezTo>
                    <a:pt x="4645" y="4447"/>
                    <a:pt x="2827" y="5894"/>
                    <a:pt x="2298" y="7958"/>
                  </a:cubicBezTo>
                  <a:lnTo>
                    <a:pt x="3339" y="8226"/>
                  </a:lnTo>
                  <a:cubicBezTo>
                    <a:pt x="3770" y="6568"/>
                    <a:pt x="5262" y="5407"/>
                    <a:pt x="6984" y="5407"/>
                  </a:cubicBezTo>
                  <a:lnTo>
                    <a:pt x="11349" y="5407"/>
                  </a:lnTo>
                  <a:lnTo>
                    <a:pt x="11349" y="4330"/>
                  </a:lnTo>
                  <a:lnTo>
                    <a:pt x="8046" y="4330"/>
                  </a:lnTo>
                  <a:lnTo>
                    <a:pt x="51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9"/>
            <p:cNvSpPr/>
            <p:nvPr/>
          </p:nvSpPr>
          <p:spPr>
            <a:xfrm>
              <a:off x="7791235" y="1480816"/>
              <a:ext cx="29394" cy="29394"/>
            </a:xfrm>
            <a:custGeom>
              <a:avLst/>
              <a:gdLst/>
              <a:ahLst/>
              <a:cxnLst/>
              <a:rect l="l" t="t" r="r" b="b"/>
              <a:pathLst>
                <a:path w="1077" h="1077" extrusionOk="0">
                  <a:moveTo>
                    <a:pt x="0" y="0"/>
                  </a:moveTo>
                  <a:lnTo>
                    <a:pt x="0" y="1076"/>
                  </a:lnTo>
                  <a:lnTo>
                    <a:pt x="1077" y="1076"/>
                  </a:lnTo>
                  <a:lnTo>
                    <a:pt x="1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9"/>
            <p:cNvSpPr/>
            <p:nvPr/>
          </p:nvSpPr>
          <p:spPr>
            <a:xfrm>
              <a:off x="7849886" y="1480816"/>
              <a:ext cx="29394" cy="29394"/>
            </a:xfrm>
            <a:custGeom>
              <a:avLst/>
              <a:gdLst/>
              <a:ahLst/>
              <a:cxnLst/>
              <a:rect l="l" t="t" r="r" b="b"/>
              <a:pathLst>
                <a:path w="1077" h="1077" extrusionOk="0">
                  <a:moveTo>
                    <a:pt x="0" y="0"/>
                  </a:moveTo>
                  <a:lnTo>
                    <a:pt x="0" y="1076"/>
                  </a:lnTo>
                  <a:lnTo>
                    <a:pt x="1077" y="1076"/>
                  </a:lnTo>
                  <a:lnTo>
                    <a:pt x="1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9"/>
            <p:cNvSpPr/>
            <p:nvPr/>
          </p:nvSpPr>
          <p:spPr>
            <a:xfrm>
              <a:off x="7908429" y="1480816"/>
              <a:ext cx="29421" cy="29394"/>
            </a:xfrm>
            <a:custGeom>
              <a:avLst/>
              <a:gdLst/>
              <a:ahLst/>
              <a:cxnLst/>
              <a:rect l="l" t="t" r="r" b="b"/>
              <a:pathLst>
                <a:path w="1078" h="1077" extrusionOk="0">
                  <a:moveTo>
                    <a:pt x="1" y="0"/>
                  </a:moveTo>
                  <a:lnTo>
                    <a:pt x="1" y="1076"/>
                  </a:lnTo>
                  <a:lnTo>
                    <a:pt x="1077" y="1076"/>
                  </a:lnTo>
                  <a:lnTo>
                    <a:pt x="1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9"/>
            <p:cNvSpPr/>
            <p:nvPr/>
          </p:nvSpPr>
          <p:spPr>
            <a:xfrm>
              <a:off x="8174257" y="1480816"/>
              <a:ext cx="29394" cy="29394"/>
            </a:xfrm>
            <a:custGeom>
              <a:avLst/>
              <a:gdLst/>
              <a:ahLst/>
              <a:cxnLst/>
              <a:rect l="l" t="t" r="r" b="b"/>
              <a:pathLst>
                <a:path w="1077" h="1077" extrusionOk="0">
                  <a:moveTo>
                    <a:pt x="0" y="0"/>
                  </a:moveTo>
                  <a:lnTo>
                    <a:pt x="0" y="1076"/>
                  </a:lnTo>
                  <a:lnTo>
                    <a:pt x="1076" y="1076"/>
                  </a:lnTo>
                  <a:lnTo>
                    <a:pt x="10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9"/>
            <p:cNvSpPr/>
            <p:nvPr/>
          </p:nvSpPr>
          <p:spPr>
            <a:xfrm>
              <a:off x="8174257" y="1539468"/>
              <a:ext cx="29394" cy="29394"/>
            </a:xfrm>
            <a:custGeom>
              <a:avLst/>
              <a:gdLst/>
              <a:ahLst/>
              <a:cxnLst/>
              <a:rect l="l" t="t" r="r" b="b"/>
              <a:pathLst>
                <a:path w="1077" h="1077" extrusionOk="0">
                  <a:moveTo>
                    <a:pt x="0" y="0"/>
                  </a:moveTo>
                  <a:lnTo>
                    <a:pt x="0" y="1076"/>
                  </a:lnTo>
                  <a:lnTo>
                    <a:pt x="1076" y="1076"/>
                  </a:lnTo>
                  <a:lnTo>
                    <a:pt x="10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9"/>
            <p:cNvSpPr/>
            <p:nvPr/>
          </p:nvSpPr>
          <p:spPr>
            <a:xfrm>
              <a:off x="8232909" y="1480816"/>
              <a:ext cx="58679" cy="29394"/>
            </a:xfrm>
            <a:custGeom>
              <a:avLst/>
              <a:gdLst/>
              <a:ahLst/>
              <a:cxnLst/>
              <a:rect l="l" t="t" r="r" b="b"/>
              <a:pathLst>
                <a:path w="2150" h="1077" extrusionOk="0">
                  <a:moveTo>
                    <a:pt x="0" y="0"/>
                  </a:moveTo>
                  <a:lnTo>
                    <a:pt x="0" y="1076"/>
                  </a:lnTo>
                  <a:lnTo>
                    <a:pt x="2149" y="1076"/>
                  </a:lnTo>
                  <a:lnTo>
                    <a:pt x="21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9"/>
            <p:cNvSpPr/>
            <p:nvPr/>
          </p:nvSpPr>
          <p:spPr>
            <a:xfrm>
              <a:off x="8232909" y="1539468"/>
              <a:ext cx="58679" cy="29394"/>
            </a:xfrm>
            <a:custGeom>
              <a:avLst/>
              <a:gdLst/>
              <a:ahLst/>
              <a:cxnLst/>
              <a:rect l="l" t="t" r="r" b="b"/>
              <a:pathLst>
                <a:path w="2150" h="1077" extrusionOk="0">
                  <a:moveTo>
                    <a:pt x="0" y="0"/>
                  </a:moveTo>
                  <a:lnTo>
                    <a:pt x="0" y="1076"/>
                  </a:lnTo>
                  <a:lnTo>
                    <a:pt x="2149" y="1076"/>
                  </a:lnTo>
                  <a:lnTo>
                    <a:pt x="21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9"/>
            <p:cNvSpPr/>
            <p:nvPr/>
          </p:nvSpPr>
          <p:spPr>
            <a:xfrm>
              <a:off x="8101059" y="1661956"/>
              <a:ext cx="131959" cy="259661"/>
            </a:xfrm>
            <a:custGeom>
              <a:avLst/>
              <a:gdLst/>
              <a:ahLst/>
              <a:cxnLst/>
              <a:rect l="l" t="t" r="r" b="b"/>
              <a:pathLst>
                <a:path w="4835" h="9514" extrusionOk="0">
                  <a:moveTo>
                    <a:pt x="1211" y="1"/>
                  </a:moveTo>
                  <a:lnTo>
                    <a:pt x="942" y="1038"/>
                  </a:lnTo>
                  <a:cubicBezTo>
                    <a:pt x="2601" y="1465"/>
                    <a:pt x="3758" y="2961"/>
                    <a:pt x="3758" y="4680"/>
                  </a:cubicBezTo>
                  <a:cubicBezTo>
                    <a:pt x="3758" y="6755"/>
                    <a:pt x="2075" y="8438"/>
                    <a:pt x="0" y="8438"/>
                  </a:cubicBezTo>
                  <a:lnTo>
                    <a:pt x="0" y="9514"/>
                  </a:lnTo>
                  <a:cubicBezTo>
                    <a:pt x="2664" y="9514"/>
                    <a:pt x="4835" y="7344"/>
                    <a:pt x="4835" y="4680"/>
                  </a:cubicBezTo>
                  <a:cubicBezTo>
                    <a:pt x="4835" y="2474"/>
                    <a:pt x="3346" y="548"/>
                    <a:pt x="12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9"/>
            <p:cNvSpPr/>
            <p:nvPr/>
          </p:nvSpPr>
          <p:spPr>
            <a:xfrm>
              <a:off x="7849886" y="1789658"/>
              <a:ext cx="221833" cy="131959"/>
            </a:xfrm>
            <a:custGeom>
              <a:avLst/>
              <a:gdLst/>
              <a:ahLst/>
              <a:cxnLst/>
              <a:rect l="l" t="t" r="r" b="b"/>
              <a:pathLst>
                <a:path w="8128" h="4835" extrusionOk="0">
                  <a:moveTo>
                    <a:pt x="0" y="1"/>
                  </a:moveTo>
                  <a:cubicBezTo>
                    <a:pt x="0" y="2665"/>
                    <a:pt x="2171" y="4835"/>
                    <a:pt x="4835" y="4835"/>
                  </a:cubicBezTo>
                  <a:lnTo>
                    <a:pt x="8127" y="4835"/>
                  </a:lnTo>
                  <a:lnTo>
                    <a:pt x="8127" y="3759"/>
                  </a:lnTo>
                  <a:lnTo>
                    <a:pt x="4835" y="3759"/>
                  </a:lnTo>
                  <a:cubicBezTo>
                    <a:pt x="2760" y="3759"/>
                    <a:pt x="1077" y="2076"/>
                    <a:pt x="10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9"/>
            <p:cNvSpPr/>
            <p:nvPr/>
          </p:nvSpPr>
          <p:spPr>
            <a:xfrm>
              <a:off x="7908429" y="1716378"/>
              <a:ext cx="265856" cy="146697"/>
            </a:xfrm>
            <a:custGeom>
              <a:avLst/>
              <a:gdLst/>
              <a:ahLst/>
              <a:cxnLst/>
              <a:rect l="l" t="t" r="r" b="b"/>
              <a:pathLst>
                <a:path w="9741" h="5375" extrusionOk="0">
                  <a:moveTo>
                    <a:pt x="2690" y="0"/>
                  </a:moveTo>
                  <a:cubicBezTo>
                    <a:pt x="1208" y="0"/>
                    <a:pt x="1" y="1204"/>
                    <a:pt x="1" y="2686"/>
                  </a:cubicBezTo>
                  <a:cubicBezTo>
                    <a:pt x="1" y="4168"/>
                    <a:pt x="1208" y="5375"/>
                    <a:pt x="2690" y="5375"/>
                  </a:cubicBezTo>
                  <a:lnTo>
                    <a:pt x="2690" y="4298"/>
                  </a:lnTo>
                  <a:cubicBezTo>
                    <a:pt x="1800" y="4298"/>
                    <a:pt x="1077" y="3575"/>
                    <a:pt x="1077" y="2686"/>
                  </a:cubicBezTo>
                  <a:cubicBezTo>
                    <a:pt x="1077" y="1800"/>
                    <a:pt x="1800" y="1077"/>
                    <a:pt x="2690" y="1077"/>
                  </a:cubicBezTo>
                  <a:lnTo>
                    <a:pt x="7055" y="1077"/>
                  </a:lnTo>
                  <a:cubicBezTo>
                    <a:pt x="7940" y="1077"/>
                    <a:pt x="8664" y="1800"/>
                    <a:pt x="8664" y="2686"/>
                  </a:cubicBezTo>
                  <a:cubicBezTo>
                    <a:pt x="8664" y="3571"/>
                    <a:pt x="7940" y="4298"/>
                    <a:pt x="7055" y="4298"/>
                  </a:cubicBezTo>
                  <a:lnTo>
                    <a:pt x="3759" y="4298"/>
                  </a:lnTo>
                  <a:lnTo>
                    <a:pt x="3759" y="5375"/>
                  </a:lnTo>
                  <a:lnTo>
                    <a:pt x="7055" y="5375"/>
                  </a:lnTo>
                  <a:cubicBezTo>
                    <a:pt x="8537" y="5375"/>
                    <a:pt x="9740" y="4168"/>
                    <a:pt x="9740" y="2686"/>
                  </a:cubicBezTo>
                  <a:cubicBezTo>
                    <a:pt x="9740" y="1204"/>
                    <a:pt x="8537" y="0"/>
                    <a:pt x="70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9"/>
            <p:cNvSpPr/>
            <p:nvPr/>
          </p:nvSpPr>
          <p:spPr>
            <a:xfrm>
              <a:off x="7981736" y="1775029"/>
              <a:ext cx="119241" cy="29394"/>
            </a:xfrm>
            <a:custGeom>
              <a:avLst/>
              <a:gdLst/>
              <a:ahLst/>
              <a:cxnLst/>
              <a:rect l="l" t="t" r="r" b="b"/>
              <a:pathLst>
                <a:path w="4369" h="1077" extrusionOk="0">
                  <a:moveTo>
                    <a:pt x="0" y="0"/>
                  </a:moveTo>
                  <a:lnTo>
                    <a:pt x="0" y="1077"/>
                  </a:lnTo>
                  <a:lnTo>
                    <a:pt x="4369" y="1077"/>
                  </a:lnTo>
                  <a:lnTo>
                    <a:pt x="43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49"/>
          <p:cNvGrpSpPr/>
          <p:nvPr/>
        </p:nvGrpSpPr>
        <p:grpSpPr>
          <a:xfrm>
            <a:off x="7364805" y="2463428"/>
            <a:ext cx="500326" cy="500463"/>
            <a:chOff x="4697439" y="2734715"/>
            <a:chExt cx="500326" cy="500463"/>
          </a:xfrm>
        </p:grpSpPr>
        <p:sp>
          <p:nvSpPr>
            <p:cNvPr id="907" name="Google Shape;907;p49"/>
            <p:cNvSpPr/>
            <p:nvPr/>
          </p:nvSpPr>
          <p:spPr>
            <a:xfrm>
              <a:off x="4844982" y="2734825"/>
              <a:ext cx="29394" cy="29394"/>
            </a:xfrm>
            <a:custGeom>
              <a:avLst/>
              <a:gdLst/>
              <a:ahLst/>
              <a:cxnLst/>
              <a:rect l="l" t="t" r="r" b="b"/>
              <a:pathLst>
                <a:path w="1077" h="1077" extrusionOk="0">
                  <a:moveTo>
                    <a:pt x="0" y="0"/>
                  </a:moveTo>
                  <a:lnTo>
                    <a:pt x="0" y="1077"/>
                  </a:lnTo>
                  <a:lnTo>
                    <a:pt x="1077" y="1077"/>
                  </a:lnTo>
                  <a:lnTo>
                    <a:pt x="1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9"/>
            <p:cNvSpPr/>
            <p:nvPr/>
          </p:nvSpPr>
          <p:spPr>
            <a:xfrm>
              <a:off x="5020937" y="2734825"/>
              <a:ext cx="29394" cy="29394"/>
            </a:xfrm>
            <a:custGeom>
              <a:avLst/>
              <a:gdLst/>
              <a:ahLst/>
              <a:cxnLst/>
              <a:rect l="l" t="t" r="r" b="b"/>
              <a:pathLst>
                <a:path w="1077" h="1077" extrusionOk="0">
                  <a:moveTo>
                    <a:pt x="0" y="0"/>
                  </a:moveTo>
                  <a:lnTo>
                    <a:pt x="0" y="1077"/>
                  </a:lnTo>
                  <a:lnTo>
                    <a:pt x="1077" y="1077"/>
                  </a:lnTo>
                  <a:lnTo>
                    <a:pt x="1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9"/>
            <p:cNvSpPr/>
            <p:nvPr/>
          </p:nvSpPr>
          <p:spPr>
            <a:xfrm>
              <a:off x="4727761" y="2734715"/>
              <a:ext cx="439982" cy="412608"/>
            </a:xfrm>
            <a:custGeom>
              <a:avLst/>
              <a:gdLst/>
              <a:ahLst/>
              <a:cxnLst/>
              <a:rect l="l" t="t" r="r" b="b"/>
              <a:pathLst>
                <a:path w="16121" h="15118" extrusionOk="0">
                  <a:moveTo>
                    <a:pt x="8057" y="8099"/>
                  </a:moveTo>
                  <a:cubicBezTo>
                    <a:pt x="9684" y="8099"/>
                    <a:pt x="11028" y="9924"/>
                    <a:pt x="11727" y="10785"/>
                  </a:cubicBezTo>
                  <a:cubicBezTo>
                    <a:pt x="10845" y="11872"/>
                    <a:pt x="9634" y="13470"/>
                    <a:pt x="8057" y="13470"/>
                  </a:cubicBezTo>
                  <a:cubicBezTo>
                    <a:pt x="6427" y="13470"/>
                    <a:pt x="5082" y="11646"/>
                    <a:pt x="4387" y="10785"/>
                  </a:cubicBezTo>
                  <a:cubicBezTo>
                    <a:pt x="5269" y="9694"/>
                    <a:pt x="6476" y="8099"/>
                    <a:pt x="8057" y="8099"/>
                  </a:cubicBezTo>
                  <a:close/>
                  <a:moveTo>
                    <a:pt x="12891" y="1"/>
                  </a:moveTo>
                  <a:lnTo>
                    <a:pt x="12891" y="3230"/>
                  </a:lnTo>
                  <a:lnTo>
                    <a:pt x="13968" y="3230"/>
                  </a:lnTo>
                  <a:lnTo>
                    <a:pt x="13968" y="4306"/>
                  </a:lnTo>
                  <a:lnTo>
                    <a:pt x="11819" y="4306"/>
                  </a:lnTo>
                  <a:lnTo>
                    <a:pt x="11819" y="2157"/>
                  </a:lnTo>
                  <a:lnTo>
                    <a:pt x="10742" y="2157"/>
                  </a:lnTo>
                  <a:lnTo>
                    <a:pt x="10742" y="6455"/>
                  </a:lnTo>
                  <a:lnTo>
                    <a:pt x="8593" y="6455"/>
                  </a:lnTo>
                  <a:lnTo>
                    <a:pt x="8593" y="4306"/>
                  </a:lnTo>
                  <a:lnTo>
                    <a:pt x="9670" y="4306"/>
                  </a:lnTo>
                  <a:lnTo>
                    <a:pt x="9670" y="1081"/>
                  </a:lnTo>
                  <a:lnTo>
                    <a:pt x="6444" y="1081"/>
                  </a:lnTo>
                  <a:lnTo>
                    <a:pt x="6444" y="4306"/>
                  </a:lnTo>
                  <a:lnTo>
                    <a:pt x="7521" y="4306"/>
                  </a:lnTo>
                  <a:lnTo>
                    <a:pt x="7521" y="6455"/>
                  </a:lnTo>
                  <a:lnTo>
                    <a:pt x="5375" y="6455"/>
                  </a:lnTo>
                  <a:lnTo>
                    <a:pt x="5375" y="2157"/>
                  </a:lnTo>
                  <a:lnTo>
                    <a:pt x="4299" y="2157"/>
                  </a:lnTo>
                  <a:lnTo>
                    <a:pt x="4299" y="4306"/>
                  </a:lnTo>
                  <a:lnTo>
                    <a:pt x="2150" y="4306"/>
                  </a:lnTo>
                  <a:lnTo>
                    <a:pt x="2150" y="3230"/>
                  </a:lnTo>
                  <a:lnTo>
                    <a:pt x="3226" y="3230"/>
                  </a:lnTo>
                  <a:lnTo>
                    <a:pt x="3226" y="4"/>
                  </a:lnTo>
                  <a:lnTo>
                    <a:pt x="1" y="4"/>
                  </a:lnTo>
                  <a:lnTo>
                    <a:pt x="1" y="3230"/>
                  </a:lnTo>
                  <a:lnTo>
                    <a:pt x="1077" y="3230"/>
                  </a:lnTo>
                  <a:lnTo>
                    <a:pt x="1077" y="5379"/>
                  </a:lnTo>
                  <a:lnTo>
                    <a:pt x="4302" y="5379"/>
                  </a:lnTo>
                  <a:lnTo>
                    <a:pt x="4302" y="6455"/>
                  </a:lnTo>
                  <a:lnTo>
                    <a:pt x="1077" y="6455"/>
                  </a:lnTo>
                  <a:lnTo>
                    <a:pt x="1077" y="15118"/>
                  </a:lnTo>
                  <a:lnTo>
                    <a:pt x="15044" y="15118"/>
                  </a:lnTo>
                  <a:lnTo>
                    <a:pt x="15044" y="6448"/>
                  </a:lnTo>
                  <a:lnTo>
                    <a:pt x="11819" y="6448"/>
                  </a:lnTo>
                  <a:lnTo>
                    <a:pt x="11819" y="5372"/>
                  </a:lnTo>
                  <a:lnTo>
                    <a:pt x="15044" y="5372"/>
                  </a:lnTo>
                  <a:lnTo>
                    <a:pt x="15044" y="3223"/>
                  </a:lnTo>
                  <a:lnTo>
                    <a:pt x="16120" y="3223"/>
                  </a:lnTo>
                  <a:lnTo>
                    <a:pt x="161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9"/>
            <p:cNvSpPr/>
            <p:nvPr/>
          </p:nvSpPr>
          <p:spPr>
            <a:xfrm>
              <a:off x="4697439" y="3176499"/>
              <a:ext cx="500326" cy="58679"/>
            </a:xfrm>
            <a:custGeom>
              <a:avLst/>
              <a:gdLst/>
              <a:ahLst/>
              <a:cxnLst/>
              <a:rect l="l" t="t" r="r" b="b"/>
              <a:pathLst>
                <a:path w="18332" h="2150" extrusionOk="0">
                  <a:moveTo>
                    <a:pt x="0" y="0"/>
                  </a:moveTo>
                  <a:lnTo>
                    <a:pt x="0" y="540"/>
                  </a:lnTo>
                  <a:cubicBezTo>
                    <a:pt x="0" y="1429"/>
                    <a:pt x="724" y="2149"/>
                    <a:pt x="1609" y="2149"/>
                  </a:cubicBezTo>
                  <a:lnTo>
                    <a:pt x="16723" y="2149"/>
                  </a:lnTo>
                  <a:cubicBezTo>
                    <a:pt x="17612" y="2149"/>
                    <a:pt x="18332" y="1426"/>
                    <a:pt x="18332" y="540"/>
                  </a:cubicBezTo>
                  <a:lnTo>
                    <a:pt x="18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9"/>
            <p:cNvSpPr/>
            <p:nvPr/>
          </p:nvSpPr>
          <p:spPr>
            <a:xfrm>
              <a:off x="4884365" y="2985042"/>
              <a:ext cx="126473" cy="87855"/>
            </a:xfrm>
            <a:custGeom>
              <a:avLst/>
              <a:gdLst/>
              <a:ahLst/>
              <a:cxnLst/>
              <a:rect l="l" t="t" r="r" b="b"/>
              <a:pathLst>
                <a:path w="4634" h="3219" extrusionOk="0">
                  <a:moveTo>
                    <a:pt x="2855" y="1069"/>
                  </a:moveTo>
                  <a:lnTo>
                    <a:pt x="2855" y="2146"/>
                  </a:lnTo>
                  <a:lnTo>
                    <a:pt x="1779" y="2146"/>
                  </a:lnTo>
                  <a:lnTo>
                    <a:pt x="1779" y="1069"/>
                  </a:lnTo>
                  <a:close/>
                  <a:moveTo>
                    <a:pt x="2319" y="0"/>
                  </a:moveTo>
                  <a:cubicBezTo>
                    <a:pt x="1585" y="0"/>
                    <a:pt x="685" y="783"/>
                    <a:pt x="1" y="1609"/>
                  </a:cubicBezTo>
                  <a:cubicBezTo>
                    <a:pt x="685" y="2438"/>
                    <a:pt x="1585" y="3218"/>
                    <a:pt x="2319" y="3218"/>
                  </a:cubicBezTo>
                  <a:cubicBezTo>
                    <a:pt x="3049" y="3218"/>
                    <a:pt x="3949" y="2435"/>
                    <a:pt x="4634" y="1609"/>
                  </a:cubicBezTo>
                  <a:cubicBezTo>
                    <a:pt x="3949" y="783"/>
                    <a:pt x="3049" y="0"/>
                    <a:pt x="23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49"/>
          <p:cNvGrpSpPr/>
          <p:nvPr/>
        </p:nvGrpSpPr>
        <p:grpSpPr>
          <a:xfrm>
            <a:off x="5716848" y="4400047"/>
            <a:ext cx="452592" cy="499398"/>
            <a:chOff x="744557" y="4028134"/>
            <a:chExt cx="452592" cy="499398"/>
          </a:xfrm>
        </p:grpSpPr>
        <p:sp>
          <p:nvSpPr>
            <p:cNvPr id="913" name="Google Shape;913;p49"/>
            <p:cNvSpPr/>
            <p:nvPr/>
          </p:nvSpPr>
          <p:spPr>
            <a:xfrm>
              <a:off x="744557" y="4028134"/>
              <a:ext cx="452592" cy="323826"/>
            </a:xfrm>
            <a:custGeom>
              <a:avLst/>
              <a:gdLst/>
              <a:ahLst/>
              <a:cxnLst/>
              <a:rect l="l" t="t" r="r" b="b"/>
              <a:pathLst>
                <a:path w="16583" h="11865" extrusionOk="0">
                  <a:moveTo>
                    <a:pt x="13368" y="1"/>
                  </a:moveTo>
                  <a:lnTo>
                    <a:pt x="13368" y="3215"/>
                  </a:lnTo>
                  <a:lnTo>
                    <a:pt x="14440" y="3215"/>
                  </a:lnTo>
                  <a:lnTo>
                    <a:pt x="14440" y="4288"/>
                  </a:lnTo>
                  <a:lnTo>
                    <a:pt x="12295" y="4288"/>
                  </a:lnTo>
                  <a:lnTo>
                    <a:pt x="12295" y="2143"/>
                  </a:lnTo>
                  <a:lnTo>
                    <a:pt x="11222" y="2143"/>
                  </a:lnTo>
                  <a:lnTo>
                    <a:pt x="11222" y="6430"/>
                  </a:lnTo>
                  <a:lnTo>
                    <a:pt x="9080" y="6430"/>
                  </a:lnTo>
                  <a:lnTo>
                    <a:pt x="9080" y="4292"/>
                  </a:lnTo>
                  <a:lnTo>
                    <a:pt x="10153" y="4292"/>
                  </a:lnTo>
                  <a:lnTo>
                    <a:pt x="10153" y="1077"/>
                  </a:lnTo>
                  <a:lnTo>
                    <a:pt x="6935" y="1077"/>
                  </a:lnTo>
                  <a:lnTo>
                    <a:pt x="6935" y="4292"/>
                  </a:lnTo>
                  <a:lnTo>
                    <a:pt x="8007" y="4292"/>
                  </a:lnTo>
                  <a:lnTo>
                    <a:pt x="8007" y="6437"/>
                  </a:lnTo>
                  <a:lnTo>
                    <a:pt x="5866" y="6437"/>
                  </a:lnTo>
                  <a:lnTo>
                    <a:pt x="5866" y="2150"/>
                  </a:lnTo>
                  <a:lnTo>
                    <a:pt x="4793" y="2150"/>
                  </a:lnTo>
                  <a:lnTo>
                    <a:pt x="4793" y="4292"/>
                  </a:lnTo>
                  <a:lnTo>
                    <a:pt x="2644" y="4292"/>
                  </a:lnTo>
                  <a:lnTo>
                    <a:pt x="2644" y="3219"/>
                  </a:lnTo>
                  <a:lnTo>
                    <a:pt x="3717" y="3219"/>
                  </a:lnTo>
                  <a:lnTo>
                    <a:pt x="3717" y="4"/>
                  </a:lnTo>
                  <a:lnTo>
                    <a:pt x="502" y="4"/>
                  </a:lnTo>
                  <a:lnTo>
                    <a:pt x="502" y="3219"/>
                  </a:lnTo>
                  <a:lnTo>
                    <a:pt x="1571" y="3219"/>
                  </a:lnTo>
                  <a:lnTo>
                    <a:pt x="1571" y="5364"/>
                  </a:lnTo>
                  <a:lnTo>
                    <a:pt x="4789" y="5364"/>
                  </a:lnTo>
                  <a:lnTo>
                    <a:pt x="4789" y="6437"/>
                  </a:lnTo>
                  <a:lnTo>
                    <a:pt x="2894" y="6437"/>
                  </a:lnTo>
                  <a:lnTo>
                    <a:pt x="1" y="10795"/>
                  </a:lnTo>
                  <a:lnTo>
                    <a:pt x="7598" y="10795"/>
                  </a:lnTo>
                  <a:lnTo>
                    <a:pt x="9740" y="11864"/>
                  </a:lnTo>
                  <a:lnTo>
                    <a:pt x="14624" y="11864"/>
                  </a:lnTo>
                  <a:cubicBezTo>
                    <a:pt x="15859" y="10583"/>
                    <a:pt x="16582" y="8787"/>
                    <a:pt x="16582" y="6970"/>
                  </a:cubicBezTo>
                  <a:lnTo>
                    <a:pt x="16582" y="6430"/>
                  </a:lnTo>
                  <a:lnTo>
                    <a:pt x="12295" y="6430"/>
                  </a:lnTo>
                  <a:lnTo>
                    <a:pt x="12295" y="5361"/>
                  </a:lnTo>
                  <a:lnTo>
                    <a:pt x="15510" y="5361"/>
                  </a:lnTo>
                  <a:lnTo>
                    <a:pt x="15510" y="3215"/>
                  </a:lnTo>
                  <a:lnTo>
                    <a:pt x="16582" y="3215"/>
                  </a:lnTo>
                  <a:lnTo>
                    <a:pt x="165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9"/>
            <p:cNvSpPr/>
            <p:nvPr/>
          </p:nvSpPr>
          <p:spPr>
            <a:xfrm>
              <a:off x="875260" y="4028243"/>
              <a:ext cx="29203" cy="29285"/>
            </a:xfrm>
            <a:custGeom>
              <a:avLst/>
              <a:gdLst/>
              <a:ahLst/>
              <a:cxnLst/>
              <a:rect l="l" t="t" r="r" b="b"/>
              <a:pathLst>
                <a:path w="1070" h="1073" extrusionOk="0">
                  <a:moveTo>
                    <a:pt x="0" y="0"/>
                  </a:moveTo>
                  <a:lnTo>
                    <a:pt x="0" y="1073"/>
                  </a:lnTo>
                  <a:lnTo>
                    <a:pt x="1069" y="1073"/>
                  </a:lnTo>
                  <a:lnTo>
                    <a:pt x="10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9"/>
            <p:cNvSpPr/>
            <p:nvPr/>
          </p:nvSpPr>
          <p:spPr>
            <a:xfrm>
              <a:off x="1050833" y="4028243"/>
              <a:ext cx="29285" cy="29285"/>
            </a:xfrm>
            <a:custGeom>
              <a:avLst/>
              <a:gdLst/>
              <a:ahLst/>
              <a:cxnLst/>
              <a:rect l="l" t="t" r="r" b="b"/>
              <a:pathLst>
                <a:path w="1073" h="1073" extrusionOk="0">
                  <a:moveTo>
                    <a:pt x="0" y="0"/>
                  </a:moveTo>
                  <a:lnTo>
                    <a:pt x="0" y="1073"/>
                  </a:lnTo>
                  <a:lnTo>
                    <a:pt x="1073" y="1073"/>
                  </a:lnTo>
                  <a:lnTo>
                    <a:pt x="1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9"/>
            <p:cNvSpPr/>
            <p:nvPr/>
          </p:nvSpPr>
          <p:spPr>
            <a:xfrm>
              <a:off x="933803" y="4381190"/>
              <a:ext cx="175600" cy="146342"/>
            </a:xfrm>
            <a:custGeom>
              <a:avLst/>
              <a:gdLst/>
              <a:ahLst/>
              <a:cxnLst/>
              <a:rect l="l" t="t" r="r" b="b"/>
              <a:pathLst>
                <a:path w="6434" h="5362" extrusionOk="0">
                  <a:moveTo>
                    <a:pt x="2905" y="1"/>
                  </a:moveTo>
                  <a:lnTo>
                    <a:pt x="1" y="2905"/>
                  </a:lnTo>
                  <a:lnTo>
                    <a:pt x="1" y="5361"/>
                  </a:lnTo>
                  <a:lnTo>
                    <a:pt x="1073" y="5361"/>
                  </a:lnTo>
                  <a:lnTo>
                    <a:pt x="1073" y="4288"/>
                  </a:lnTo>
                  <a:lnTo>
                    <a:pt x="2679" y="4288"/>
                  </a:lnTo>
                  <a:lnTo>
                    <a:pt x="2679" y="5361"/>
                  </a:lnTo>
                  <a:lnTo>
                    <a:pt x="3752" y="5361"/>
                  </a:lnTo>
                  <a:lnTo>
                    <a:pt x="3752" y="4288"/>
                  </a:lnTo>
                  <a:lnTo>
                    <a:pt x="5361" y="4288"/>
                  </a:lnTo>
                  <a:lnTo>
                    <a:pt x="5361" y="5361"/>
                  </a:lnTo>
                  <a:lnTo>
                    <a:pt x="6434" y="5361"/>
                  </a:lnTo>
                  <a:lnTo>
                    <a:pt x="6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9"/>
            <p:cNvSpPr/>
            <p:nvPr/>
          </p:nvSpPr>
          <p:spPr>
            <a:xfrm>
              <a:off x="816691" y="4351932"/>
              <a:ext cx="165502" cy="87855"/>
            </a:xfrm>
            <a:custGeom>
              <a:avLst/>
              <a:gdLst/>
              <a:ahLst/>
              <a:cxnLst/>
              <a:rect l="l" t="t" r="r" b="b"/>
              <a:pathLst>
                <a:path w="6064" h="3219" extrusionOk="0">
                  <a:moveTo>
                    <a:pt x="1" y="0"/>
                  </a:moveTo>
                  <a:lnTo>
                    <a:pt x="1" y="3218"/>
                  </a:lnTo>
                  <a:lnTo>
                    <a:pt x="3530" y="3218"/>
                  </a:lnTo>
                  <a:lnTo>
                    <a:pt x="6063" y="685"/>
                  </a:lnTo>
                  <a:lnTo>
                    <a:pt x="4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18" name="Google Shape;918;p49"/>
          <p:cNvCxnSpPr>
            <a:stCxn id="870" idx="1"/>
            <a:endCxn id="875" idx="1"/>
          </p:cNvCxnSpPr>
          <p:nvPr/>
        </p:nvCxnSpPr>
        <p:spPr>
          <a:xfrm>
            <a:off x="5584567" y="2713363"/>
            <a:ext cx="600" cy="1936500"/>
          </a:xfrm>
          <a:prstGeom prst="bentConnector3">
            <a:avLst>
              <a:gd name="adj1" fmla="val -85543750"/>
            </a:avLst>
          </a:prstGeom>
          <a:noFill/>
          <a:ln w="19050" cap="flat" cmpd="sng">
            <a:solidFill>
              <a:schemeClr val="lt2"/>
            </a:solidFill>
            <a:prstDash val="solid"/>
            <a:round/>
            <a:headEnd type="oval" w="med" len="med"/>
            <a:tailEnd type="none" w="med" len="med"/>
          </a:ln>
        </p:spPr>
      </p:cxnSp>
      <p:sp>
        <p:nvSpPr>
          <p:cNvPr id="6" name="Google Shape;606;p40">
            <a:extLst>
              <a:ext uri="{FF2B5EF4-FFF2-40B4-BE49-F238E27FC236}">
                <a16:creationId xmlns:a16="http://schemas.microsoft.com/office/drawing/2014/main" id="{F89F7F5C-9667-2B11-972E-D11C2CFC132E}"/>
              </a:ext>
            </a:extLst>
          </p:cNvPr>
          <p:cNvSpPr txBox="1">
            <a:spLocks/>
          </p:cNvSpPr>
          <p:nvPr/>
        </p:nvSpPr>
        <p:spPr>
          <a:xfrm>
            <a:off x="5460442" y="1100861"/>
            <a:ext cx="2560500" cy="414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Sora"/>
              <a:buNone/>
              <a:defRPr sz="2000" b="1" i="0" u="none" strike="noStrike" cap="none">
                <a:solidFill>
                  <a:schemeClr val="dk1"/>
                </a:solidFill>
                <a:latin typeface="Sora"/>
                <a:ea typeface="Sora"/>
                <a:cs typeface="Sora"/>
                <a:sym typeface="Sora"/>
              </a:defRPr>
            </a:lvl1pPr>
            <a:lvl2pPr marL="914400" marR="0" lvl="1" indent="-317500" algn="ctr" rtl="0">
              <a:lnSpc>
                <a:spcPct val="115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2pPr>
            <a:lvl3pPr marL="1371600" marR="0" lvl="2" indent="-317500" algn="ctr" rtl="0">
              <a:lnSpc>
                <a:spcPct val="115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3pPr>
            <a:lvl4pPr marL="1828800" marR="0" lvl="3" indent="-317500" algn="ctr" rtl="0">
              <a:lnSpc>
                <a:spcPct val="115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4pPr>
            <a:lvl5pPr marL="2286000" marR="0" lvl="4" indent="-317500" algn="ctr" rtl="0">
              <a:lnSpc>
                <a:spcPct val="115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5pPr>
            <a:lvl6pPr marL="2743200" marR="0" lvl="5" indent="-317500" algn="ctr" rtl="0">
              <a:lnSpc>
                <a:spcPct val="115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6pPr>
            <a:lvl7pPr marL="3200400" marR="0" lvl="6" indent="-317500" algn="ctr" rtl="0">
              <a:lnSpc>
                <a:spcPct val="115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7pPr>
            <a:lvl8pPr marL="3657600" marR="0" lvl="7" indent="-317500" algn="ctr" rtl="0">
              <a:lnSpc>
                <a:spcPct val="115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8pPr>
            <a:lvl9pPr marL="4114800" marR="0" lvl="8" indent="-317500" algn="ctr" rtl="0">
              <a:lnSpc>
                <a:spcPct val="115000"/>
              </a:lnSpc>
              <a:spcBef>
                <a:spcPts val="0"/>
              </a:spcBef>
              <a:spcAft>
                <a:spcPts val="0"/>
              </a:spcAft>
              <a:buClr>
                <a:schemeClr val="dk1"/>
              </a:buClr>
              <a:buSzPts val="2400"/>
              <a:buFont typeface="Sora"/>
              <a:buNone/>
              <a:defRPr sz="2400" b="1" i="0" u="none" strike="noStrike" cap="none">
                <a:solidFill>
                  <a:schemeClr val="dk1"/>
                </a:solidFill>
                <a:latin typeface="Sora"/>
                <a:ea typeface="Sora"/>
                <a:cs typeface="Sora"/>
                <a:sym typeface="Sora"/>
              </a:defRPr>
            </a:lvl9pPr>
          </a:lstStyle>
          <a:p>
            <a:pPr marL="0" indent="0"/>
            <a:r>
              <a:rPr lang="en-US" dirty="0"/>
              <a:t>Advantages</a:t>
            </a:r>
          </a:p>
        </p:txBody>
      </p:sp>
      <p:sp>
        <p:nvSpPr>
          <p:cNvPr id="7" name="Google Shape;604;p40">
            <a:extLst>
              <a:ext uri="{FF2B5EF4-FFF2-40B4-BE49-F238E27FC236}">
                <a16:creationId xmlns:a16="http://schemas.microsoft.com/office/drawing/2014/main" id="{AEBD3985-5818-83A5-66C3-68A8B92F16D8}"/>
              </a:ext>
            </a:extLst>
          </p:cNvPr>
          <p:cNvSpPr txBox="1">
            <a:spLocks/>
          </p:cNvSpPr>
          <p:nvPr/>
        </p:nvSpPr>
        <p:spPr>
          <a:xfrm>
            <a:off x="5460442" y="1379514"/>
            <a:ext cx="3049441" cy="7598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800"/>
              <a:buFont typeface="Lato"/>
              <a:buNone/>
              <a:defRPr sz="1400" b="0" i="0" u="none" strike="noStrike" cap="none">
                <a:solidFill>
                  <a:schemeClr val="dk1"/>
                </a:solidFill>
                <a:latin typeface="Lato"/>
                <a:ea typeface="Lato"/>
                <a:cs typeface="Lato"/>
                <a:sym typeface="Lato"/>
              </a:defRPr>
            </a:lvl1pPr>
            <a:lvl2pPr marL="914400" marR="0" lvl="1" indent="-317500" algn="ctr" rtl="0">
              <a:lnSpc>
                <a:spcPct val="115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2pPr>
            <a:lvl3pPr marL="1371600" marR="0" lvl="2" indent="-317500" algn="ctr" rtl="0">
              <a:lnSpc>
                <a:spcPct val="115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3pPr>
            <a:lvl4pPr marL="1828800" marR="0" lvl="3" indent="-317500" algn="ctr" rtl="0">
              <a:lnSpc>
                <a:spcPct val="115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4pPr>
            <a:lvl5pPr marL="2286000" marR="0" lvl="4" indent="-317500" algn="ctr" rtl="0">
              <a:lnSpc>
                <a:spcPct val="115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5pPr>
            <a:lvl6pPr marL="2743200" marR="0" lvl="5" indent="-317500" algn="ctr" rtl="0">
              <a:lnSpc>
                <a:spcPct val="115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6pPr>
            <a:lvl7pPr marL="3200400" marR="0" lvl="6" indent="-317500" algn="ctr" rtl="0">
              <a:lnSpc>
                <a:spcPct val="115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7pPr>
            <a:lvl8pPr marL="3657600" marR="0" lvl="7" indent="-317500" algn="ctr" rtl="0">
              <a:lnSpc>
                <a:spcPct val="115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8pPr>
            <a:lvl9pPr marL="4114800" marR="0" lvl="8" indent="-317500" algn="ctr" rtl="0">
              <a:lnSpc>
                <a:spcPct val="115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9pPr>
          </a:lstStyle>
          <a:p>
            <a:pPr marL="0" indent="0"/>
            <a:r>
              <a:rPr lang="en-US" sz="1000" dirty="0"/>
              <a:t>Produces paths that are more suitable for physical systems, reducing wear on mechanical components and providing a more natural movement.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2" name="Google Shape;632;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Experimental Setup</a:t>
            </a:r>
            <a:endParaRPr dirty="0"/>
          </a:p>
        </p:txBody>
      </p:sp>
      <p:sp>
        <p:nvSpPr>
          <p:cNvPr id="636" name="Google Shape;636;p41"/>
          <p:cNvSpPr txBox="1">
            <a:spLocks noGrp="1"/>
          </p:cNvSpPr>
          <p:nvPr>
            <p:ph type="subTitle" idx="4"/>
          </p:nvPr>
        </p:nvSpPr>
        <p:spPr>
          <a:xfrm>
            <a:off x="720000" y="1116065"/>
            <a:ext cx="2175300" cy="39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Maps Used:</a:t>
            </a:r>
            <a:endParaRPr dirty="0"/>
          </a:p>
        </p:txBody>
      </p:sp>
      <p:pic>
        <p:nvPicPr>
          <p:cNvPr id="13" name="Picture 12" descr="A group of black shapes&#10;&#10;Description automatically generated">
            <a:extLst>
              <a:ext uri="{FF2B5EF4-FFF2-40B4-BE49-F238E27FC236}">
                <a16:creationId xmlns:a16="http://schemas.microsoft.com/office/drawing/2014/main" id="{8E46B55F-5311-8353-0727-E49BDF859E70}"/>
              </a:ext>
            </a:extLst>
          </p:cNvPr>
          <p:cNvPicPr>
            <a:picLocks noChangeAspect="1"/>
          </p:cNvPicPr>
          <p:nvPr/>
        </p:nvPicPr>
        <p:blipFill>
          <a:blip r:embed="rId3"/>
          <a:stretch>
            <a:fillRect/>
          </a:stretch>
        </p:blipFill>
        <p:spPr>
          <a:xfrm>
            <a:off x="648204" y="1560899"/>
            <a:ext cx="3319567" cy="2787263"/>
          </a:xfrm>
          <a:prstGeom prst="rect">
            <a:avLst/>
          </a:prstGeom>
        </p:spPr>
      </p:pic>
      <p:pic>
        <p:nvPicPr>
          <p:cNvPr id="15" name="Picture 14" descr="A black and white picture of different shapes&#10;&#10;Description automatically generated">
            <a:extLst>
              <a:ext uri="{FF2B5EF4-FFF2-40B4-BE49-F238E27FC236}">
                <a16:creationId xmlns:a16="http://schemas.microsoft.com/office/drawing/2014/main" id="{34EB2704-EC84-3BF4-11E3-672CCFFB7801}"/>
              </a:ext>
            </a:extLst>
          </p:cNvPr>
          <p:cNvPicPr>
            <a:picLocks noChangeAspect="1"/>
          </p:cNvPicPr>
          <p:nvPr/>
        </p:nvPicPr>
        <p:blipFill>
          <a:blip r:embed="rId4"/>
          <a:stretch>
            <a:fillRect/>
          </a:stretch>
        </p:blipFill>
        <p:spPr>
          <a:xfrm>
            <a:off x="4923562" y="1560899"/>
            <a:ext cx="3295650" cy="289062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sp>
        <p:nvSpPr>
          <p:cNvPr id="1023" name="Google Shape;1023;p56"/>
          <p:cNvSpPr txBox="1">
            <a:spLocks noGrp="1"/>
          </p:cNvSpPr>
          <p:nvPr>
            <p:ph type="title"/>
          </p:nvPr>
        </p:nvSpPr>
        <p:spPr>
          <a:xfrm>
            <a:off x="310425" y="36351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Experimental Setup</a:t>
            </a:r>
            <a:endParaRPr dirty="0"/>
          </a:p>
        </p:txBody>
      </p:sp>
      <p:sp>
        <p:nvSpPr>
          <p:cNvPr id="1024" name="Google Shape;1024;p56"/>
          <p:cNvSpPr txBox="1">
            <a:spLocks noGrp="1"/>
          </p:cNvSpPr>
          <p:nvPr>
            <p:ph type="subTitle" idx="1"/>
          </p:nvPr>
        </p:nvSpPr>
        <p:spPr>
          <a:xfrm>
            <a:off x="1548712" y="1398882"/>
            <a:ext cx="5249100" cy="60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Traditional grid-based A*, RRT, RRT*, PRM, and our improved A* algorithm.</a:t>
            </a:r>
            <a:endParaRPr dirty="0"/>
          </a:p>
        </p:txBody>
      </p:sp>
      <p:sp>
        <p:nvSpPr>
          <p:cNvPr id="1025" name="Google Shape;1025;p56"/>
          <p:cNvSpPr txBox="1">
            <a:spLocks noGrp="1"/>
          </p:cNvSpPr>
          <p:nvPr>
            <p:ph type="subTitle" idx="2"/>
          </p:nvPr>
        </p:nvSpPr>
        <p:spPr>
          <a:xfrm>
            <a:off x="1522724" y="2762340"/>
            <a:ext cx="6652483" cy="2017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Path Length: Measures the total distance of the computed path; shorter paths are generally preferable.</a:t>
            </a:r>
          </a:p>
          <a:p>
            <a:pPr marL="0" lvl="0" indent="0" algn="l" rtl="0">
              <a:spcBef>
                <a:spcPts val="0"/>
              </a:spcBef>
              <a:spcAft>
                <a:spcPts val="0"/>
              </a:spcAft>
              <a:buNone/>
            </a:pPr>
            <a:r>
              <a:rPr lang="en-US" dirty="0"/>
              <a:t>Variance: Assesses the consistency of segment lengths in the path; lower variance indicates a smoother path.</a:t>
            </a:r>
          </a:p>
          <a:p>
            <a:pPr marL="0" lvl="0" indent="0" algn="l" rtl="0">
              <a:spcBef>
                <a:spcPts val="0"/>
              </a:spcBef>
              <a:spcAft>
                <a:spcPts val="0"/>
              </a:spcAft>
              <a:buNone/>
            </a:pPr>
            <a:r>
              <a:rPr lang="en-US" dirty="0"/>
              <a:t>Nodes Expanded: Counts the number of nodes the algorithm processed, indicating computational efficiency.</a:t>
            </a:r>
          </a:p>
          <a:p>
            <a:pPr marL="0" lvl="0" indent="0" algn="l" rtl="0">
              <a:spcBef>
                <a:spcPts val="0"/>
              </a:spcBef>
              <a:spcAft>
                <a:spcPts val="0"/>
              </a:spcAft>
              <a:buNone/>
            </a:pPr>
            <a:r>
              <a:rPr lang="en-US" dirty="0"/>
              <a:t>Time Taken: Total computation time from start to finish, critical for real-time applications.</a:t>
            </a:r>
            <a:endParaRPr dirty="0"/>
          </a:p>
        </p:txBody>
      </p:sp>
      <p:sp>
        <p:nvSpPr>
          <p:cNvPr id="1026" name="Google Shape;1026;p56"/>
          <p:cNvSpPr txBox="1">
            <a:spLocks noGrp="1"/>
          </p:cNvSpPr>
          <p:nvPr>
            <p:ph type="subTitle" idx="3"/>
          </p:nvPr>
        </p:nvSpPr>
        <p:spPr>
          <a:xfrm>
            <a:off x="1548712" y="1140187"/>
            <a:ext cx="5249100" cy="36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Algorithms Compared:</a:t>
            </a:r>
            <a:endParaRPr dirty="0"/>
          </a:p>
        </p:txBody>
      </p:sp>
      <p:sp>
        <p:nvSpPr>
          <p:cNvPr id="1027" name="Google Shape;1027;p56"/>
          <p:cNvSpPr/>
          <p:nvPr/>
        </p:nvSpPr>
        <p:spPr>
          <a:xfrm>
            <a:off x="656494" y="1084469"/>
            <a:ext cx="716400" cy="716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28" name="Google Shape;1028;p56"/>
          <p:cNvSpPr txBox="1">
            <a:spLocks noGrp="1"/>
          </p:cNvSpPr>
          <p:nvPr>
            <p:ph type="subTitle" idx="4"/>
          </p:nvPr>
        </p:nvSpPr>
        <p:spPr>
          <a:xfrm>
            <a:off x="1456050" y="2493783"/>
            <a:ext cx="5249100" cy="369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Evaluation Metrics:</a:t>
            </a:r>
            <a:endParaRPr dirty="0"/>
          </a:p>
        </p:txBody>
      </p:sp>
      <p:sp>
        <p:nvSpPr>
          <p:cNvPr id="1029" name="Google Shape;1029;p56"/>
          <p:cNvSpPr/>
          <p:nvPr/>
        </p:nvSpPr>
        <p:spPr>
          <a:xfrm>
            <a:off x="647265" y="2936925"/>
            <a:ext cx="716400" cy="716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030" name="Google Shape;1030;p56"/>
          <p:cNvGrpSpPr/>
          <p:nvPr/>
        </p:nvGrpSpPr>
        <p:grpSpPr>
          <a:xfrm>
            <a:off x="846406" y="1192796"/>
            <a:ext cx="337199" cy="500353"/>
            <a:chOff x="4003063" y="4027752"/>
            <a:chExt cx="337199" cy="500353"/>
          </a:xfrm>
        </p:grpSpPr>
        <p:sp>
          <p:nvSpPr>
            <p:cNvPr id="1031" name="Google Shape;1031;p56"/>
            <p:cNvSpPr/>
            <p:nvPr/>
          </p:nvSpPr>
          <p:spPr>
            <a:xfrm>
              <a:off x="4091081" y="4351250"/>
              <a:ext cx="88046" cy="176855"/>
            </a:xfrm>
            <a:custGeom>
              <a:avLst/>
              <a:gdLst/>
              <a:ahLst/>
              <a:cxnLst/>
              <a:rect l="l" t="t" r="r" b="b"/>
              <a:pathLst>
                <a:path w="3226" h="6480" extrusionOk="0">
                  <a:moveTo>
                    <a:pt x="2149" y="1610"/>
                  </a:moveTo>
                  <a:lnTo>
                    <a:pt x="2149" y="2686"/>
                  </a:lnTo>
                  <a:lnTo>
                    <a:pt x="1073" y="2686"/>
                  </a:lnTo>
                  <a:lnTo>
                    <a:pt x="1073" y="1610"/>
                  </a:lnTo>
                  <a:close/>
                  <a:moveTo>
                    <a:pt x="2149" y="3759"/>
                  </a:moveTo>
                  <a:lnTo>
                    <a:pt x="2149" y="4835"/>
                  </a:lnTo>
                  <a:lnTo>
                    <a:pt x="1073" y="4835"/>
                  </a:lnTo>
                  <a:lnTo>
                    <a:pt x="1073" y="3759"/>
                  </a:lnTo>
                  <a:close/>
                  <a:moveTo>
                    <a:pt x="0" y="0"/>
                  </a:moveTo>
                  <a:lnTo>
                    <a:pt x="0" y="6479"/>
                  </a:lnTo>
                  <a:lnTo>
                    <a:pt x="3226" y="6479"/>
                  </a:lnTo>
                  <a:lnTo>
                    <a:pt x="32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6"/>
            <p:cNvSpPr/>
            <p:nvPr/>
          </p:nvSpPr>
          <p:spPr>
            <a:xfrm>
              <a:off x="4003145" y="4086404"/>
              <a:ext cx="43941" cy="58679"/>
            </a:xfrm>
            <a:custGeom>
              <a:avLst/>
              <a:gdLst/>
              <a:ahLst/>
              <a:cxnLst/>
              <a:rect l="l" t="t" r="r" b="b"/>
              <a:pathLst>
                <a:path w="1610" h="2150" extrusionOk="0">
                  <a:moveTo>
                    <a:pt x="1" y="1"/>
                  </a:moveTo>
                  <a:lnTo>
                    <a:pt x="1" y="2149"/>
                  </a:lnTo>
                  <a:lnTo>
                    <a:pt x="1610" y="2149"/>
                  </a:lnTo>
                  <a:lnTo>
                    <a:pt x="1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6"/>
            <p:cNvSpPr/>
            <p:nvPr/>
          </p:nvSpPr>
          <p:spPr>
            <a:xfrm>
              <a:off x="4076343" y="4057037"/>
              <a:ext cx="43941" cy="58570"/>
            </a:xfrm>
            <a:custGeom>
              <a:avLst/>
              <a:gdLst/>
              <a:ahLst/>
              <a:cxnLst/>
              <a:rect l="l" t="t" r="r" b="b"/>
              <a:pathLst>
                <a:path w="1610" h="2146" extrusionOk="0">
                  <a:moveTo>
                    <a:pt x="0" y="0"/>
                  </a:moveTo>
                  <a:lnTo>
                    <a:pt x="0" y="2146"/>
                  </a:lnTo>
                  <a:lnTo>
                    <a:pt x="1610" y="2146"/>
                  </a:lnTo>
                  <a:lnTo>
                    <a:pt x="16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6"/>
            <p:cNvSpPr/>
            <p:nvPr/>
          </p:nvSpPr>
          <p:spPr>
            <a:xfrm>
              <a:off x="4149733" y="4027752"/>
              <a:ext cx="43941" cy="58679"/>
            </a:xfrm>
            <a:custGeom>
              <a:avLst/>
              <a:gdLst/>
              <a:ahLst/>
              <a:cxnLst/>
              <a:rect l="l" t="t" r="r" b="b"/>
              <a:pathLst>
                <a:path w="1610" h="2150" extrusionOk="0">
                  <a:moveTo>
                    <a:pt x="0" y="1"/>
                  </a:moveTo>
                  <a:lnTo>
                    <a:pt x="0" y="2150"/>
                  </a:lnTo>
                  <a:lnTo>
                    <a:pt x="1609" y="2150"/>
                  </a:lnTo>
                  <a:lnTo>
                    <a:pt x="16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6"/>
            <p:cNvSpPr/>
            <p:nvPr/>
          </p:nvSpPr>
          <p:spPr>
            <a:xfrm>
              <a:off x="4223013" y="4057037"/>
              <a:ext cx="43941" cy="58570"/>
            </a:xfrm>
            <a:custGeom>
              <a:avLst/>
              <a:gdLst/>
              <a:ahLst/>
              <a:cxnLst/>
              <a:rect l="l" t="t" r="r" b="b"/>
              <a:pathLst>
                <a:path w="1610" h="2146" extrusionOk="0">
                  <a:moveTo>
                    <a:pt x="1" y="0"/>
                  </a:moveTo>
                  <a:lnTo>
                    <a:pt x="1" y="2146"/>
                  </a:lnTo>
                  <a:lnTo>
                    <a:pt x="1610" y="2146"/>
                  </a:lnTo>
                  <a:lnTo>
                    <a:pt x="16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6"/>
            <p:cNvSpPr/>
            <p:nvPr/>
          </p:nvSpPr>
          <p:spPr>
            <a:xfrm>
              <a:off x="4003145" y="4174340"/>
              <a:ext cx="44050" cy="61381"/>
            </a:xfrm>
            <a:custGeom>
              <a:avLst/>
              <a:gdLst/>
              <a:ahLst/>
              <a:cxnLst/>
              <a:rect l="l" t="t" r="r" b="b"/>
              <a:pathLst>
                <a:path w="1614" h="2249" extrusionOk="0">
                  <a:moveTo>
                    <a:pt x="1" y="0"/>
                  </a:moveTo>
                  <a:lnTo>
                    <a:pt x="1" y="2248"/>
                  </a:lnTo>
                  <a:cubicBezTo>
                    <a:pt x="442" y="1796"/>
                    <a:pt x="996" y="1472"/>
                    <a:pt x="1613" y="1285"/>
                  </a:cubicBezTo>
                  <a:lnTo>
                    <a:pt x="16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6"/>
            <p:cNvSpPr/>
            <p:nvPr/>
          </p:nvSpPr>
          <p:spPr>
            <a:xfrm>
              <a:off x="4076343" y="4145055"/>
              <a:ext cx="43941" cy="59552"/>
            </a:xfrm>
            <a:custGeom>
              <a:avLst/>
              <a:gdLst/>
              <a:ahLst/>
              <a:cxnLst/>
              <a:rect l="l" t="t" r="r" b="b"/>
              <a:pathLst>
                <a:path w="1610" h="2182" extrusionOk="0">
                  <a:moveTo>
                    <a:pt x="0" y="0"/>
                  </a:moveTo>
                  <a:lnTo>
                    <a:pt x="0" y="2181"/>
                  </a:lnTo>
                  <a:lnTo>
                    <a:pt x="1610" y="2181"/>
                  </a:lnTo>
                  <a:lnTo>
                    <a:pt x="16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6"/>
            <p:cNvSpPr/>
            <p:nvPr/>
          </p:nvSpPr>
          <p:spPr>
            <a:xfrm>
              <a:off x="4149733" y="4115579"/>
              <a:ext cx="43941" cy="89028"/>
            </a:xfrm>
            <a:custGeom>
              <a:avLst/>
              <a:gdLst/>
              <a:ahLst/>
              <a:cxnLst/>
              <a:rect l="l" t="t" r="r" b="b"/>
              <a:pathLst>
                <a:path w="1610" h="3262" extrusionOk="0">
                  <a:moveTo>
                    <a:pt x="0" y="1"/>
                  </a:moveTo>
                  <a:lnTo>
                    <a:pt x="0" y="3261"/>
                  </a:lnTo>
                  <a:lnTo>
                    <a:pt x="1609" y="3261"/>
                  </a:lnTo>
                  <a:lnTo>
                    <a:pt x="16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6"/>
            <p:cNvSpPr/>
            <p:nvPr/>
          </p:nvSpPr>
          <p:spPr>
            <a:xfrm>
              <a:off x="4223013" y="4144946"/>
              <a:ext cx="43941" cy="91048"/>
            </a:xfrm>
            <a:custGeom>
              <a:avLst/>
              <a:gdLst/>
              <a:ahLst/>
              <a:cxnLst/>
              <a:rect l="l" t="t" r="r" b="b"/>
              <a:pathLst>
                <a:path w="1610" h="3336" extrusionOk="0">
                  <a:moveTo>
                    <a:pt x="1" y="1"/>
                  </a:moveTo>
                  <a:lnTo>
                    <a:pt x="1" y="2358"/>
                  </a:lnTo>
                  <a:cubicBezTo>
                    <a:pt x="622" y="2542"/>
                    <a:pt x="1169" y="2884"/>
                    <a:pt x="1610" y="3336"/>
                  </a:cubicBezTo>
                  <a:lnTo>
                    <a:pt x="1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6"/>
            <p:cNvSpPr/>
            <p:nvPr/>
          </p:nvSpPr>
          <p:spPr>
            <a:xfrm>
              <a:off x="4296321" y="4204580"/>
              <a:ext cx="43941" cy="88046"/>
            </a:xfrm>
            <a:custGeom>
              <a:avLst/>
              <a:gdLst/>
              <a:ahLst/>
              <a:cxnLst/>
              <a:rect l="l" t="t" r="r" b="b"/>
              <a:pathLst>
                <a:path w="1610" h="3226" extrusionOk="0">
                  <a:moveTo>
                    <a:pt x="0" y="0"/>
                  </a:moveTo>
                  <a:lnTo>
                    <a:pt x="0" y="3225"/>
                  </a:lnTo>
                  <a:lnTo>
                    <a:pt x="1609" y="3225"/>
                  </a:lnTo>
                  <a:lnTo>
                    <a:pt x="16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6"/>
            <p:cNvSpPr/>
            <p:nvPr/>
          </p:nvSpPr>
          <p:spPr>
            <a:xfrm>
              <a:off x="4003063" y="4233838"/>
              <a:ext cx="337199" cy="258433"/>
            </a:xfrm>
            <a:custGeom>
              <a:avLst/>
              <a:gdLst/>
              <a:ahLst/>
              <a:cxnLst/>
              <a:rect l="l" t="t" r="r" b="b"/>
              <a:pathLst>
                <a:path w="12355" h="9469" extrusionOk="0">
                  <a:moveTo>
                    <a:pt x="2685" y="1"/>
                  </a:moveTo>
                  <a:cubicBezTo>
                    <a:pt x="1203" y="1"/>
                    <a:pt x="0" y="1204"/>
                    <a:pt x="0" y="2686"/>
                  </a:cubicBezTo>
                  <a:lnTo>
                    <a:pt x="0" y="8392"/>
                  </a:lnTo>
                  <a:lnTo>
                    <a:pt x="2149" y="9469"/>
                  </a:lnTo>
                  <a:lnTo>
                    <a:pt x="2149" y="3226"/>
                  </a:lnTo>
                  <a:lnTo>
                    <a:pt x="7520" y="3226"/>
                  </a:lnTo>
                  <a:lnTo>
                    <a:pt x="7520" y="9469"/>
                  </a:lnTo>
                  <a:lnTo>
                    <a:pt x="9669" y="8392"/>
                  </a:lnTo>
                  <a:lnTo>
                    <a:pt x="9669" y="6444"/>
                  </a:lnTo>
                  <a:lnTo>
                    <a:pt x="10745" y="6444"/>
                  </a:lnTo>
                  <a:cubicBezTo>
                    <a:pt x="11631" y="6444"/>
                    <a:pt x="12354" y="5721"/>
                    <a:pt x="12354" y="4835"/>
                  </a:cubicBezTo>
                  <a:lnTo>
                    <a:pt x="12354" y="3226"/>
                  </a:lnTo>
                  <a:lnTo>
                    <a:pt x="9669" y="3226"/>
                  </a:lnTo>
                  <a:lnTo>
                    <a:pt x="9669" y="2686"/>
                  </a:lnTo>
                  <a:cubicBezTo>
                    <a:pt x="9669" y="1204"/>
                    <a:pt x="8465" y="1"/>
                    <a:pt x="69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56"/>
          <p:cNvGrpSpPr/>
          <p:nvPr/>
        </p:nvGrpSpPr>
        <p:grpSpPr>
          <a:xfrm>
            <a:off x="779546" y="3045434"/>
            <a:ext cx="452592" cy="499398"/>
            <a:chOff x="744557" y="4028134"/>
            <a:chExt cx="452592" cy="499398"/>
          </a:xfrm>
        </p:grpSpPr>
        <p:sp>
          <p:nvSpPr>
            <p:cNvPr id="1043" name="Google Shape;1043;p56"/>
            <p:cNvSpPr/>
            <p:nvPr/>
          </p:nvSpPr>
          <p:spPr>
            <a:xfrm>
              <a:off x="744557" y="4028134"/>
              <a:ext cx="452592" cy="323826"/>
            </a:xfrm>
            <a:custGeom>
              <a:avLst/>
              <a:gdLst/>
              <a:ahLst/>
              <a:cxnLst/>
              <a:rect l="l" t="t" r="r" b="b"/>
              <a:pathLst>
                <a:path w="16583" h="11865" extrusionOk="0">
                  <a:moveTo>
                    <a:pt x="13368" y="1"/>
                  </a:moveTo>
                  <a:lnTo>
                    <a:pt x="13368" y="3215"/>
                  </a:lnTo>
                  <a:lnTo>
                    <a:pt x="14440" y="3215"/>
                  </a:lnTo>
                  <a:lnTo>
                    <a:pt x="14440" y="4288"/>
                  </a:lnTo>
                  <a:lnTo>
                    <a:pt x="12295" y="4288"/>
                  </a:lnTo>
                  <a:lnTo>
                    <a:pt x="12295" y="2143"/>
                  </a:lnTo>
                  <a:lnTo>
                    <a:pt x="11222" y="2143"/>
                  </a:lnTo>
                  <a:lnTo>
                    <a:pt x="11222" y="6430"/>
                  </a:lnTo>
                  <a:lnTo>
                    <a:pt x="9080" y="6430"/>
                  </a:lnTo>
                  <a:lnTo>
                    <a:pt x="9080" y="4292"/>
                  </a:lnTo>
                  <a:lnTo>
                    <a:pt x="10153" y="4292"/>
                  </a:lnTo>
                  <a:lnTo>
                    <a:pt x="10153" y="1077"/>
                  </a:lnTo>
                  <a:lnTo>
                    <a:pt x="6935" y="1077"/>
                  </a:lnTo>
                  <a:lnTo>
                    <a:pt x="6935" y="4292"/>
                  </a:lnTo>
                  <a:lnTo>
                    <a:pt x="8007" y="4292"/>
                  </a:lnTo>
                  <a:lnTo>
                    <a:pt x="8007" y="6437"/>
                  </a:lnTo>
                  <a:lnTo>
                    <a:pt x="5866" y="6437"/>
                  </a:lnTo>
                  <a:lnTo>
                    <a:pt x="5866" y="2150"/>
                  </a:lnTo>
                  <a:lnTo>
                    <a:pt x="4793" y="2150"/>
                  </a:lnTo>
                  <a:lnTo>
                    <a:pt x="4793" y="4292"/>
                  </a:lnTo>
                  <a:lnTo>
                    <a:pt x="2644" y="4292"/>
                  </a:lnTo>
                  <a:lnTo>
                    <a:pt x="2644" y="3219"/>
                  </a:lnTo>
                  <a:lnTo>
                    <a:pt x="3717" y="3219"/>
                  </a:lnTo>
                  <a:lnTo>
                    <a:pt x="3717" y="4"/>
                  </a:lnTo>
                  <a:lnTo>
                    <a:pt x="502" y="4"/>
                  </a:lnTo>
                  <a:lnTo>
                    <a:pt x="502" y="3219"/>
                  </a:lnTo>
                  <a:lnTo>
                    <a:pt x="1571" y="3219"/>
                  </a:lnTo>
                  <a:lnTo>
                    <a:pt x="1571" y="5364"/>
                  </a:lnTo>
                  <a:lnTo>
                    <a:pt x="4789" y="5364"/>
                  </a:lnTo>
                  <a:lnTo>
                    <a:pt x="4789" y="6437"/>
                  </a:lnTo>
                  <a:lnTo>
                    <a:pt x="2894" y="6437"/>
                  </a:lnTo>
                  <a:lnTo>
                    <a:pt x="1" y="10795"/>
                  </a:lnTo>
                  <a:lnTo>
                    <a:pt x="7598" y="10795"/>
                  </a:lnTo>
                  <a:lnTo>
                    <a:pt x="9740" y="11864"/>
                  </a:lnTo>
                  <a:lnTo>
                    <a:pt x="14624" y="11864"/>
                  </a:lnTo>
                  <a:cubicBezTo>
                    <a:pt x="15859" y="10583"/>
                    <a:pt x="16582" y="8787"/>
                    <a:pt x="16582" y="6970"/>
                  </a:cubicBezTo>
                  <a:lnTo>
                    <a:pt x="16582" y="6430"/>
                  </a:lnTo>
                  <a:lnTo>
                    <a:pt x="12295" y="6430"/>
                  </a:lnTo>
                  <a:lnTo>
                    <a:pt x="12295" y="5361"/>
                  </a:lnTo>
                  <a:lnTo>
                    <a:pt x="15510" y="5361"/>
                  </a:lnTo>
                  <a:lnTo>
                    <a:pt x="15510" y="3215"/>
                  </a:lnTo>
                  <a:lnTo>
                    <a:pt x="16582" y="3215"/>
                  </a:lnTo>
                  <a:lnTo>
                    <a:pt x="165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6"/>
            <p:cNvSpPr/>
            <p:nvPr/>
          </p:nvSpPr>
          <p:spPr>
            <a:xfrm>
              <a:off x="875260" y="4028243"/>
              <a:ext cx="29203" cy="29285"/>
            </a:xfrm>
            <a:custGeom>
              <a:avLst/>
              <a:gdLst/>
              <a:ahLst/>
              <a:cxnLst/>
              <a:rect l="l" t="t" r="r" b="b"/>
              <a:pathLst>
                <a:path w="1070" h="1073" extrusionOk="0">
                  <a:moveTo>
                    <a:pt x="0" y="0"/>
                  </a:moveTo>
                  <a:lnTo>
                    <a:pt x="0" y="1073"/>
                  </a:lnTo>
                  <a:lnTo>
                    <a:pt x="1069" y="1073"/>
                  </a:lnTo>
                  <a:lnTo>
                    <a:pt x="10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6"/>
            <p:cNvSpPr/>
            <p:nvPr/>
          </p:nvSpPr>
          <p:spPr>
            <a:xfrm>
              <a:off x="1050833" y="4028243"/>
              <a:ext cx="29285" cy="29285"/>
            </a:xfrm>
            <a:custGeom>
              <a:avLst/>
              <a:gdLst/>
              <a:ahLst/>
              <a:cxnLst/>
              <a:rect l="l" t="t" r="r" b="b"/>
              <a:pathLst>
                <a:path w="1073" h="1073" extrusionOk="0">
                  <a:moveTo>
                    <a:pt x="0" y="0"/>
                  </a:moveTo>
                  <a:lnTo>
                    <a:pt x="0" y="1073"/>
                  </a:lnTo>
                  <a:lnTo>
                    <a:pt x="1073" y="1073"/>
                  </a:lnTo>
                  <a:lnTo>
                    <a:pt x="1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6"/>
            <p:cNvSpPr/>
            <p:nvPr/>
          </p:nvSpPr>
          <p:spPr>
            <a:xfrm>
              <a:off x="933803" y="4381190"/>
              <a:ext cx="175600" cy="146342"/>
            </a:xfrm>
            <a:custGeom>
              <a:avLst/>
              <a:gdLst/>
              <a:ahLst/>
              <a:cxnLst/>
              <a:rect l="l" t="t" r="r" b="b"/>
              <a:pathLst>
                <a:path w="6434" h="5362" extrusionOk="0">
                  <a:moveTo>
                    <a:pt x="2905" y="1"/>
                  </a:moveTo>
                  <a:lnTo>
                    <a:pt x="1" y="2905"/>
                  </a:lnTo>
                  <a:lnTo>
                    <a:pt x="1" y="5361"/>
                  </a:lnTo>
                  <a:lnTo>
                    <a:pt x="1073" y="5361"/>
                  </a:lnTo>
                  <a:lnTo>
                    <a:pt x="1073" y="4288"/>
                  </a:lnTo>
                  <a:lnTo>
                    <a:pt x="2679" y="4288"/>
                  </a:lnTo>
                  <a:lnTo>
                    <a:pt x="2679" y="5361"/>
                  </a:lnTo>
                  <a:lnTo>
                    <a:pt x="3752" y="5361"/>
                  </a:lnTo>
                  <a:lnTo>
                    <a:pt x="3752" y="4288"/>
                  </a:lnTo>
                  <a:lnTo>
                    <a:pt x="5361" y="4288"/>
                  </a:lnTo>
                  <a:lnTo>
                    <a:pt x="5361" y="5361"/>
                  </a:lnTo>
                  <a:lnTo>
                    <a:pt x="6434" y="5361"/>
                  </a:lnTo>
                  <a:lnTo>
                    <a:pt x="6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6"/>
            <p:cNvSpPr/>
            <p:nvPr/>
          </p:nvSpPr>
          <p:spPr>
            <a:xfrm>
              <a:off x="816691" y="4351932"/>
              <a:ext cx="165502" cy="87855"/>
            </a:xfrm>
            <a:custGeom>
              <a:avLst/>
              <a:gdLst/>
              <a:ahLst/>
              <a:cxnLst/>
              <a:rect l="l" t="t" r="r" b="b"/>
              <a:pathLst>
                <a:path w="6064" h="3219" extrusionOk="0">
                  <a:moveTo>
                    <a:pt x="1" y="0"/>
                  </a:moveTo>
                  <a:lnTo>
                    <a:pt x="1" y="3218"/>
                  </a:lnTo>
                  <a:lnTo>
                    <a:pt x="3530" y="3218"/>
                  </a:lnTo>
                  <a:lnTo>
                    <a:pt x="6063" y="685"/>
                  </a:lnTo>
                  <a:lnTo>
                    <a:pt x="4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4" name="Google Shape;664;p42"/>
          <p:cNvSpPr txBox="1">
            <a:spLocks noGrp="1"/>
          </p:cNvSpPr>
          <p:nvPr>
            <p:ph type="title"/>
          </p:nvPr>
        </p:nvSpPr>
        <p:spPr>
          <a:xfrm>
            <a:off x="900975" y="23071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a:t>
            </a:r>
            <a:endParaRPr dirty="0"/>
          </a:p>
        </p:txBody>
      </p:sp>
      <p:pic>
        <p:nvPicPr>
          <p:cNvPr id="3" name="Picture 2">
            <a:extLst>
              <a:ext uri="{FF2B5EF4-FFF2-40B4-BE49-F238E27FC236}">
                <a16:creationId xmlns:a16="http://schemas.microsoft.com/office/drawing/2014/main" id="{940C5C89-D5F0-B377-0B92-6D6DDCCEFE72}"/>
              </a:ext>
            </a:extLst>
          </p:cNvPr>
          <p:cNvPicPr>
            <a:picLocks noChangeAspect="1"/>
          </p:cNvPicPr>
          <p:nvPr/>
        </p:nvPicPr>
        <p:blipFill>
          <a:blip r:embed="rId3"/>
          <a:stretch>
            <a:fillRect/>
          </a:stretch>
        </p:blipFill>
        <p:spPr>
          <a:xfrm>
            <a:off x="1167685" y="935865"/>
            <a:ext cx="5828299" cy="3902695"/>
          </a:xfrm>
          <a:prstGeom prst="rect">
            <a:avLst/>
          </a:prstGeom>
        </p:spPr>
      </p:pic>
    </p:spTree>
  </p:cSld>
  <p:clrMapOvr>
    <a:masterClrMapping/>
  </p:clrMapOvr>
</p:sld>
</file>

<file path=ppt/theme/theme1.xml><?xml version="1.0" encoding="utf-8"?>
<a:theme xmlns:a="http://schemas.openxmlformats.org/drawingml/2006/main" name="AI Essentials Workshop by Slidesgo">
  <a:themeElements>
    <a:clrScheme name="Simple Light">
      <a:dk1>
        <a:srgbClr val="0C343D"/>
      </a:dk1>
      <a:lt1>
        <a:srgbClr val="F3F7F8"/>
      </a:lt1>
      <a:dk2>
        <a:srgbClr val="134F5C"/>
      </a:dk2>
      <a:lt2>
        <a:srgbClr val="45818E"/>
      </a:lt2>
      <a:accent1>
        <a:srgbClr val="76A5AF"/>
      </a:accent1>
      <a:accent2>
        <a:srgbClr val="D9EAD3"/>
      </a:accent2>
      <a:accent3>
        <a:srgbClr val="88ADA5"/>
      </a:accent3>
      <a:accent4>
        <a:srgbClr val="F3F3F3"/>
      </a:accent4>
      <a:accent5>
        <a:srgbClr val="FFFFFF"/>
      </a:accent5>
      <a:accent6>
        <a:srgbClr val="FFFFFF"/>
      </a:accent6>
      <a:hlink>
        <a:srgbClr val="0C34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TotalTime>
  <Words>890</Words>
  <Application>Microsoft Office PowerPoint</Application>
  <PresentationFormat>On-screen Show (16:9)</PresentationFormat>
  <Paragraphs>67</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Times New Roman</vt:lpstr>
      <vt:lpstr>Lato</vt:lpstr>
      <vt:lpstr>Arial</vt:lpstr>
      <vt:lpstr>Lato Light</vt:lpstr>
      <vt:lpstr>Sora</vt:lpstr>
      <vt:lpstr>AI Essentials Workshop by Slidesgo</vt:lpstr>
      <vt:lpstr>Comparative Analysis of Maze Path Planning Using Enhanced Sparse A* Algorithm with Obstacle Variations</vt:lpstr>
      <vt:lpstr>Introduction</vt:lpstr>
      <vt:lpstr>Motivation</vt:lpstr>
      <vt:lpstr>Methodology</vt:lpstr>
      <vt:lpstr>Convex Decomposition</vt:lpstr>
      <vt:lpstr>Optimized A* Algorithm</vt:lpstr>
      <vt:lpstr>Experimental Setup</vt:lpstr>
      <vt:lpstr>Experimental Setup</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Rohith Sundar Jonnalagadda</dc:creator>
  <cp:lastModifiedBy>Rohith Sundar Jonnalagadda</cp:lastModifiedBy>
  <cp:revision>4</cp:revision>
  <dcterms:modified xsi:type="dcterms:W3CDTF">2024-12-03T08:58:00Z</dcterms:modified>
</cp:coreProperties>
</file>