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6" r:id="rId3"/>
    <p:sldId id="257" r:id="rId4"/>
    <p:sldId id="269" r:id="rId5"/>
    <p:sldId id="258" r:id="rId6"/>
    <p:sldId id="260" r:id="rId7"/>
    <p:sldId id="261" r:id="rId8"/>
    <p:sldId id="274" r:id="rId9"/>
    <p:sldId id="275" r:id="rId10"/>
    <p:sldId id="262" r:id="rId11"/>
    <p:sldId id="263" r:id="rId12"/>
    <p:sldId id="268" r:id="rId13"/>
    <p:sldId id="271" r:id="rId14"/>
    <p:sldId id="264" r:id="rId15"/>
    <p:sldId id="273" r:id="rId16"/>
    <p:sldId id="276" r:id="rId17"/>
    <p:sldId id="277" r:id="rId18"/>
    <p:sldId id="278"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81201F-73A0-4E33-8ADC-47598711BF0A}"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5ECDC77C-AFD3-450E-AC1D-A80938835002}">
      <dgm:prSet custT="1"/>
      <dgm:spPr/>
      <dgm:t>
        <a:bodyPr/>
        <a:lstStyle/>
        <a:p>
          <a:r>
            <a:rPr lang="en-US" sz="1800" dirty="0"/>
            <a:t>Application Load Balancer for secure external traffic management over HTTPS</a:t>
          </a:r>
        </a:p>
      </dgm:t>
    </dgm:pt>
    <dgm:pt modelId="{F7327995-4D51-4520-AC34-8F5437217C29}" type="parTrans" cxnId="{39B1AC15-7E38-4DB8-8ACB-698838728B38}">
      <dgm:prSet/>
      <dgm:spPr/>
      <dgm:t>
        <a:bodyPr/>
        <a:lstStyle/>
        <a:p>
          <a:endParaRPr lang="en-US" sz="1800"/>
        </a:p>
      </dgm:t>
    </dgm:pt>
    <dgm:pt modelId="{2FB621C0-5C45-4F73-BA6B-89057D4F65C3}" type="sibTrans" cxnId="{39B1AC15-7E38-4DB8-8ACB-698838728B38}">
      <dgm:prSet/>
      <dgm:spPr/>
      <dgm:t>
        <a:bodyPr/>
        <a:lstStyle/>
        <a:p>
          <a:endParaRPr lang="en-US" sz="1800"/>
        </a:p>
      </dgm:t>
    </dgm:pt>
    <dgm:pt modelId="{8C30D764-FF5D-4AFD-B2E8-8E7AABE9DAF2}">
      <dgm:prSet custT="1"/>
      <dgm:spPr>
        <a:solidFill>
          <a:schemeClr val="accent3">
            <a:lumMod val="60000"/>
            <a:lumOff val="40000"/>
          </a:schemeClr>
        </a:solidFill>
      </dgm:spPr>
      <dgm:t>
        <a:bodyPr/>
        <a:lstStyle/>
        <a:p>
          <a:r>
            <a:rPr lang="en-US" sz="1800" dirty="0"/>
            <a:t>Amazon CloudWatch for persistent log management</a:t>
          </a:r>
        </a:p>
      </dgm:t>
    </dgm:pt>
    <dgm:pt modelId="{DE75CE71-C06F-498E-B247-B153B6980F6E}" type="parTrans" cxnId="{6C7C7FE6-C45D-45F5-B8BE-6D6BC4D847DC}">
      <dgm:prSet/>
      <dgm:spPr/>
      <dgm:t>
        <a:bodyPr/>
        <a:lstStyle/>
        <a:p>
          <a:endParaRPr lang="en-US" sz="1800"/>
        </a:p>
      </dgm:t>
    </dgm:pt>
    <dgm:pt modelId="{0457C120-1038-4E34-B39A-DA38C224B740}" type="sibTrans" cxnId="{6C7C7FE6-C45D-45F5-B8BE-6D6BC4D847DC}">
      <dgm:prSet/>
      <dgm:spPr/>
      <dgm:t>
        <a:bodyPr/>
        <a:lstStyle/>
        <a:p>
          <a:endParaRPr lang="en-US" sz="1800"/>
        </a:p>
      </dgm:t>
    </dgm:pt>
    <dgm:pt modelId="{4AAB32D1-9782-43DE-8CEE-90177DD72779}">
      <dgm:prSet custT="1"/>
      <dgm:spPr/>
      <dgm:t>
        <a:bodyPr/>
        <a:lstStyle/>
        <a:p>
          <a:r>
            <a:rPr lang="en-US" sz="1800"/>
            <a:t>AWS Cognito for user authentication with Transport Layer Security (TLS)</a:t>
          </a:r>
        </a:p>
      </dgm:t>
    </dgm:pt>
    <dgm:pt modelId="{5CF20D30-5523-4F85-84F0-F324D2DD2CE4}" type="parTrans" cxnId="{3696498D-F211-4382-8F95-5CF37579C1CA}">
      <dgm:prSet/>
      <dgm:spPr/>
      <dgm:t>
        <a:bodyPr/>
        <a:lstStyle/>
        <a:p>
          <a:endParaRPr lang="en-US" sz="1800"/>
        </a:p>
      </dgm:t>
    </dgm:pt>
    <dgm:pt modelId="{61D16789-1C41-439D-B1E0-BD8C07BF9B10}" type="sibTrans" cxnId="{3696498D-F211-4382-8F95-5CF37579C1CA}">
      <dgm:prSet/>
      <dgm:spPr/>
      <dgm:t>
        <a:bodyPr/>
        <a:lstStyle/>
        <a:p>
          <a:endParaRPr lang="en-US" sz="1800"/>
        </a:p>
      </dgm:t>
    </dgm:pt>
    <dgm:pt modelId="{CA1EA5E8-CD20-44F0-8CC8-18A0F4C49068}">
      <dgm:prSet custT="1"/>
      <dgm:spPr>
        <a:solidFill>
          <a:schemeClr val="accent3">
            <a:lumMod val="60000"/>
            <a:lumOff val="40000"/>
          </a:schemeClr>
        </a:solidFill>
      </dgm:spPr>
      <dgm:t>
        <a:bodyPr/>
        <a:lstStyle/>
        <a:p>
          <a:r>
            <a:rPr lang="en-US" sz="1800" dirty="0"/>
            <a:t>AWS Deep Learning Containers for highly optimized Jupyter notebook server images</a:t>
          </a:r>
        </a:p>
      </dgm:t>
    </dgm:pt>
    <dgm:pt modelId="{FBCF64D6-DB09-48F3-806B-B834AD883E31}" type="parTrans" cxnId="{77C19415-FC66-4F35-83CB-59B3E75B69F6}">
      <dgm:prSet/>
      <dgm:spPr/>
      <dgm:t>
        <a:bodyPr/>
        <a:lstStyle/>
        <a:p>
          <a:endParaRPr lang="en-US" sz="1800"/>
        </a:p>
      </dgm:t>
    </dgm:pt>
    <dgm:pt modelId="{2EE4A839-5945-420B-A78E-14E2CC5E8B43}" type="sibTrans" cxnId="{77C19415-FC66-4F35-83CB-59B3E75B69F6}">
      <dgm:prSet/>
      <dgm:spPr/>
      <dgm:t>
        <a:bodyPr/>
        <a:lstStyle/>
        <a:p>
          <a:endParaRPr lang="en-US" sz="1800"/>
        </a:p>
      </dgm:t>
    </dgm:pt>
    <dgm:pt modelId="{4741557E-BBFE-48DE-B816-1E50E40DF79A}">
      <dgm:prSet custT="1"/>
      <dgm:spPr>
        <a:solidFill>
          <a:schemeClr val="accent3">
            <a:lumMod val="60000"/>
            <a:lumOff val="40000"/>
          </a:schemeClr>
        </a:solidFill>
      </dgm:spPr>
      <dgm:t>
        <a:bodyPr/>
        <a:lstStyle/>
        <a:p>
          <a:r>
            <a:rPr lang="en-US" sz="1800" dirty="0"/>
            <a:t>Amazon EKS for managed Kubernetes clusters</a:t>
          </a:r>
        </a:p>
      </dgm:t>
    </dgm:pt>
    <dgm:pt modelId="{36B49D3E-8603-4C82-86F4-56CBEDE74FA1}" type="parTrans" cxnId="{1E534B8F-0B23-459A-8BE0-1F71726049F0}">
      <dgm:prSet/>
      <dgm:spPr/>
      <dgm:t>
        <a:bodyPr/>
        <a:lstStyle/>
        <a:p>
          <a:endParaRPr lang="en-US" sz="1800"/>
        </a:p>
      </dgm:t>
    </dgm:pt>
    <dgm:pt modelId="{0E117691-844D-4EF1-9503-DD793742A4EC}" type="sibTrans" cxnId="{1E534B8F-0B23-459A-8BE0-1F71726049F0}">
      <dgm:prSet/>
      <dgm:spPr/>
      <dgm:t>
        <a:bodyPr/>
        <a:lstStyle/>
        <a:p>
          <a:endParaRPr lang="en-US" sz="1800"/>
        </a:p>
      </dgm:t>
    </dgm:pt>
    <dgm:pt modelId="{F50CFAEC-EA84-4F3B-9019-10D0C9B45EF6}">
      <dgm:prSet custT="1"/>
      <dgm:spPr/>
      <dgm:t>
        <a:bodyPr/>
        <a:lstStyle/>
        <a:p>
          <a:r>
            <a:rPr lang="en-US" sz="1800" dirty="0"/>
            <a:t>Amazon Relational Database Service (Amazon RDS) for highly scalable pipelines and a metadata store</a:t>
          </a:r>
        </a:p>
      </dgm:t>
    </dgm:pt>
    <dgm:pt modelId="{2B0AE161-C33B-4F7B-9A2A-65A74B690D8B}" type="parTrans" cxnId="{78BE2D07-FE88-4622-815E-2C3545359B55}">
      <dgm:prSet/>
      <dgm:spPr/>
      <dgm:t>
        <a:bodyPr/>
        <a:lstStyle/>
        <a:p>
          <a:endParaRPr lang="en-US" sz="1800"/>
        </a:p>
      </dgm:t>
    </dgm:pt>
    <dgm:pt modelId="{A7EC36E3-2731-491C-8D3B-50226C52FA18}" type="sibTrans" cxnId="{78BE2D07-FE88-4622-815E-2C3545359B55}">
      <dgm:prSet/>
      <dgm:spPr/>
      <dgm:t>
        <a:bodyPr/>
        <a:lstStyle/>
        <a:p>
          <a:endParaRPr lang="en-US" sz="1800"/>
        </a:p>
      </dgm:t>
    </dgm:pt>
    <dgm:pt modelId="{8F83CBF3-5553-4DC3-B0B8-1351EEDCC3EA}">
      <dgm:prSet custT="1"/>
      <dgm:spPr>
        <a:solidFill>
          <a:schemeClr val="accent3">
            <a:lumMod val="60000"/>
            <a:lumOff val="40000"/>
          </a:schemeClr>
        </a:solidFill>
      </dgm:spPr>
      <dgm:t>
        <a:bodyPr/>
        <a:lstStyle/>
        <a:p>
          <a:r>
            <a:rPr lang="en-US" sz="1800" dirty="0"/>
            <a:t>AWS Secrets Manager to protect secrets needed to access your applications</a:t>
          </a:r>
        </a:p>
      </dgm:t>
    </dgm:pt>
    <dgm:pt modelId="{895CC7F3-1577-45B1-AB11-77B2D139F19E}" type="parTrans" cxnId="{4D744DAE-931D-4A1F-8D12-B18743C2C3F5}">
      <dgm:prSet/>
      <dgm:spPr/>
      <dgm:t>
        <a:bodyPr/>
        <a:lstStyle/>
        <a:p>
          <a:endParaRPr lang="en-US" sz="1800"/>
        </a:p>
      </dgm:t>
    </dgm:pt>
    <dgm:pt modelId="{DB2EBF94-0299-4954-87F6-1B817AA617EC}" type="sibTrans" cxnId="{4D744DAE-931D-4A1F-8D12-B18743C2C3F5}">
      <dgm:prSet/>
      <dgm:spPr/>
      <dgm:t>
        <a:bodyPr/>
        <a:lstStyle/>
        <a:p>
          <a:endParaRPr lang="en-US" sz="1800"/>
        </a:p>
      </dgm:t>
    </dgm:pt>
    <dgm:pt modelId="{273F1C15-7334-4361-B8C0-1CC1889C1FE1}">
      <dgm:prSet custT="1"/>
      <dgm:spPr/>
      <dgm:t>
        <a:bodyPr/>
        <a:lstStyle/>
        <a:p>
          <a:r>
            <a:rPr lang="en-US" sz="1800"/>
            <a:t>Amazon Simple Storage Service (Amazon S3) for an easy-to-use pipeline artifacts store</a:t>
          </a:r>
        </a:p>
      </dgm:t>
    </dgm:pt>
    <dgm:pt modelId="{6C6C45BA-2210-445C-9E06-13994E8C987C}" type="parTrans" cxnId="{1B9D8369-FC47-433D-81DF-E2F67FE433B5}">
      <dgm:prSet/>
      <dgm:spPr/>
      <dgm:t>
        <a:bodyPr/>
        <a:lstStyle/>
        <a:p>
          <a:endParaRPr lang="en-US" sz="1800"/>
        </a:p>
      </dgm:t>
    </dgm:pt>
    <dgm:pt modelId="{ECAC93F6-E5D7-49CB-8B1E-9C45E2B46010}" type="sibTrans" cxnId="{1B9D8369-FC47-433D-81DF-E2F67FE433B5}">
      <dgm:prSet/>
      <dgm:spPr/>
      <dgm:t>
        <a:bodyPr/>
        <a:lstStyle/>
        <a:p>
          <a:endParaRPr lang="en-US" sz="1800"/>
        </a:p>
      </dgm:t>
    </dgm:pt>
    <dgm:pt modelId="{2B12206F-0335-4F38-8629-6FC114385FC9}">
      <dgm:prSet custT="1"/>
      <dgm:spPr>
        <a:solidFill>
          <a:schemeClr val="accent3">
            <a:lumMod val="60000"/>
            <a:lumOff val="40000"/>
          </a:schemeClr>
        </a:solidFill>
      </dgm:spPr>
      <dgm:t>
        <a:bodyPr/>
        <a:lstStyle/>
        <a:p>
          <a:r>
            <a:rPr lang="en-US" sz="1800" dirty="0"/>
            <a:t>Decouple critical parts of the Kubeflow control plane from Kubernetes, providing a secure, scalable, resilient, and cost-optimized design.</a:t>
          </a:r>
        </a:p>
      </dgm:t>
    </dgm:pt>
    <dgm:pt modelId="{C600C19B-CBD3-4755-8325-FB0D21375F5B}" type="parTrans" cxnId="{642D8C74-4D56-4D10-9B46-FBEE6C26C7DF}">
      <dgm:prSet/>
      <dgm:spPr/>
      <dgm:t>
        <a:bodyPr/>
        <a:lstStyle/>
        <a:p>
          <a:endParaRPr lang="en-US" sz="1800"/>
        </a:p>
      </dgm:t>
    </dgm:pt>
    <dgm:pt modelId="{C5DEAFEC-BE54-49CF-B1CA-B817C7CFD46E}" type="sibTrans" cxnId="{642D8C74-4D56-4D10-9B46-FBEE6C26C7DF}">
      <dgm:prSet/>
      <dgm:spPr/>
      <dgm:t>
        <a:bodyPr/>
        <a:lstStyle/>
        <a:p>
          <a:endParaRPr lang="en-US" sz="1800"/>
        </a:p>
      </dgm:t>
    </dgm:pt>
    <dgm:pt modelId="{72E79C2C-008C-475B-B2D0-5AB970AE3357}">
      <dgm:prSet custT="1"/>
      <dgm:spPr/>
      <dgm:t>
        <a:bodyPr/>
        <a:lstStyle/>
        <a:p>
          <a:r>
            <a:rPr lang="en-US" sz="1800" dirty="0"/>
            <a:t>Amazon Elastic File System (Amazon EFS) or Amazon FSx for Lustre for a simple, scalable, and serverless file storage</a:t>
          </a:r>
        </a:p>
      </dgm:t>
    </dgm:pt>
    <dgm:pt modelId="{1DBFC033-7625-4182-B65E-C41C9F3EF772}" type="sibTrans" cxnId="{17B2D507-EB1B-4081-8FF6-757B27B15A93}">
      <dgm:prSet/>
      <dgm:spPr/>
      <dgm:t>
        <a:bodyPr/>
        <a:lstStyle/>
        <a:p>
          <a:endParaRPr lang="en-US" sz="1800"/>
        </a:p>
      </dgm:t>
    </dgm:pt>
    <dgm:pt modelId="{09E3C0AA-6238-4DD9-AD21-5E1B49C7FA6F}" type="parTrans" cxnId="{17B2D507-EB1B-4081-8FF6-757B27B15A93}">
      <dgm:prSet/>
      <dgm:spPr/>
      <dgm:t>
        <a:bodyPr/>
        <a:lstStyle/>
        <a:p>
          <a:endParaRPr lang="en-US" sz="1800"/>
        </a:p>
      </dgm:t>
    </dgm:pt>
    <dgm:pt modelId="{EB51AC03-851F-435A-A55B-3483570C1579}" type="pres">
      <dgm:prSet presAssocID="{4181201F-73A0-4E33-8ADC-47598711BF0A}" presName="vert0" presStyleCnt="0">
        <dgm:presLayoutVars>
          <dgm:dir/>
          <dgm:animOne val="branch"/>
          <dgm:animLvl val="lvl"/>
        </dgm:presLayoutVars>
      </dgm:prSet>
      <dgm:spPr/>
    </dgm:pt>
    <dgm:pt modelId="{DC7F1DA0-1CDE-4E1F-8808-1C50EBCE79C3}" type="pres">
      <dgm:prSet presAssocID="{5ECDC77C-AFD3-450E-AC1D-A80938835002}" presName="thickLine" presStyleLbl="alignNode1" presStyleIdx="0" presStyleCnt="10"/>
      <dgm:spPr/>
    </dgm:pt>
    <dgm:pt modelId="{A6F4C48D-B390-47C3-A3CF-80826B389F71}" type="pres">
      <dgm:prSet presAssocID="{5ECDC77C-AFD3-450E-AC1D-A80938835002}" presName="horz1" presStyleCnt="0"/>
      <dgm:spPr/>
    </dgm:pt>
    <dgm:pt modelId="{016D83CE-FB48-4BEE-A267-E10D917A4BC0}" type="pres">
      <dgm:prSet presAssocID="{5ECDC77C-AFD3-450E-AC1D-A80938835002}" presName="tx1" presStyleLbl="revTx" presStyleIdx="0" presStyleCnt="10"/>
      <dgm:spPr/>
    </dgm:pt>
    <dgm:pt modelId="{A00C3E6D-C0CC-4DF0-8BC1-35EE22C1F055}" type="pres">
      <dgm:prSet presAssocID="{5ECDC77C-AFD3-450E-AC1D-A80938835002}" presName="vert1" presStyleCnt="0"/>
      <dgm:spPr/>
    </dgm:pt>
    <dgm:pt modelId="{C659F5F0-2150-4D71-9E60-750D678C58FD}" type="pres">
      <dgm:prSet presAssocID="{8C30D764-FF5D-4AFD-B2E8-8E7AABE9DAF2}" presName="thickLine" presStyleLbl="alignNode1" presStyleIdx="1" presStyleCnt="10"/>
      <dgm:spPr/>
    </dgm:pt>
    <dgm:pt modelId="{7FC7E3FC-53F9-4E60-BCFA-EEAA75524D30}" type="pres">
      <dgm:prSet presAssocID="{8C30D764-FF5D-4AFD-B2E8-8E7AABE9DAF2}" presName="horz1" presStyleCnt="0"/>
      <dgm:spPr/>
    </dgm:pt>
    <dgm:pt modelId="{3A34C77E-8B5F-4EA1-94A7-B21B9AED1D90}" type="pres">
      <dgm:prSet presAssocID="{8C30D764-FF5D-4AFD-B2E8-8E7AABE9DAF2}" presName="tx1" presStyleLbl="revTx" presStyleIdx="1" presStyleCnt="10"/>
      <dgm:spPr/>
    </dgm:pt>
    <dgm:pt modelId="{0DCD8C97-64AB-4731-93DF-04A75795D08F}" type="pres">
      <dgm:prSet presAssocID="{8C30D764-FF5D-4AFD-B2E8-8E7AABE9DAF2}" presName="vert1" presStyleCnt="0"/>
      <dgm:spPr/>
    </dgm:pt>
    <dgm:pt modelId="{75440948-A269-49C2-B6C3-199F03E1FBAA}" type="pres">
      <dgm:prSet presAssocID="{4AAB32D1-9782-43DE-8CEE-90177DD72779}" presName="thickLine" presStyleLbl="alignNode1" presStyleIdx="2" presStyleCnt="10"/>
      <dgm:spPr/>
    </dgm:pt>
    <dgm:pt modelId="{5E411C97-A667-498A-9C5F-3DC42CB48775}" type="pres">
      <dgm:prSet presAssocID="{4AAB32D1-9782-43DE-8CEE-90177DD72779}" presName="horz1" presStyleCnt="0"/>
      <dgm:spPr/>
    </dgm:pt>
    <dgm:pt modelId="{E12C7971-589D-476E-AF70-EAB4773BCAEB}" type="pres">
      <dgm:prSet presAssocID="{4AAB32D1-9782-43DE-8CEE-90177DD72779}" presName="tx1" presStyleLbl="revTx" presStyleIdx="2" presStyleCnt="10"/>
      <dgm:spPr/>
    </dgm:pt>
    <dgm:pt modelId="{08B319D3-8E6C-4EB9-ACE2-BD090AF2A08E}" type="pres">
      <dgm:prSet presAssocID="{4AAB32D1-9782-43DE-8CEE-90177DD72779}" presName="vert1" presStyleCnt="0"/>
      <dgm:spPr/>
    </dgm:pt>
    <dgm:pt modelId="{B504A00F-E2ED-4731-BEE5-EDDB2B32640A}" type="pres">
      <dgm:prSet presAssocID="{CA1EA5E8-CD20-44F0-8CC8-18A0F4C49068}" presName="thickLine" presStyleLbl="alignNode1" presStyleIdx="3" presStyleCnt="10"/>
      <dgm:spPr/>
    </dgm:pt>
    <dgm:pt modelId="{FFCAD1D6-DCC1-4FF0-AEB7-180A6877A758}" type="pres">
      <dgm:prSet presAssocID="{CA1EA5E8-CD20-44F0-8CC8-18A0F4C49068}" presName="horz1" presStyleCnt="0"/>
      <dgm:spPr/>
    </dgm:pt>
    <dgm:pt modelId="{F329CD27-82B0-4A84-B6ED-A1536E350813}" type="pres">
      <dgm:prSet presAssocID="{CA1EA5E8-CD20-44F0-8CC8-18A0F4C49068}" presName="tx1" presStyleLbl="revTx" presStyleIdx="3" presStyleCnt="10"/>
      <dgm:spPr/>
    </dgm:pt>
    <dgm:pt modelId="{2A66C850-3E45-4678-8829-EE15FB478D38}" type="pres">
      <dgm:prSet presAssocID="{CA1EA5E8-CD20-44F0-8CC8-18A0F4C49068}" presName="vert1" presStyleCnt="0"/>
      <dgm:spPr/>
    </dgm:pt>
    <dgm:pt modelId="{BF61201B-6CDE-4439-8F93-3DF1A005444C}" type="pres">
      <dgm:prSet presAssocID="{72E79C2C-008C-475B-B2D0-5AB970AE3357}" presName="thickLine" presStyleLbl="alignNode1" presStyleIdx="4" presStyleCnt="10"/>
      <dgm:spPr/>
    </dgm:pt>
    <dgm:pt modelId="{D08229DE-BF0B-49C3-98D1-D5AC509CB02F}" type="pres">
      <dgm:prSet presAssocID="{72E79C2C-008C-475B-B2D0-5AB970AE3357}" presName="horz1" presStyleCnt="0"/>
      <dgm:spPr/>
    </dgm:pt>
    <dgm:pt modelId="{8AA51ED0-B145-40D4-8520-3F217F6E0F39}" type="pres">
      <dgm:prSet presAssocID="{72E79C2C-008C-475B-B2D0-5AB970AE3357}" presName="tx1" presStyleLbl="revTx" presStyleIdx="4" presStyleCnt="10" custLinFactNeighborX="-88" custLinFactNeighborY="15532"/>
      <dgm:spPr/>
    </dgm:pt>
    <dgm:pt modelId="{CE7C6671-0CF2-4D11-9A24-61072C51DB12}" type="pres">
      <dgm:prSet presAssocID="{72E79C2C-008C-475B-B2D0-5AB970AE3357}" presName="vert1" presStyleCnt="0"/>
      <dgm:spPr/>
    </dgm:pt>
    <dgm:pt modelId="{5CDB7109-BCCB-476E-BC93-9DCA8BCB215F}" type="pres">
      <dgm:prSet presAssocID="{4741557E-BBFE-48DE-B816-1E50E40DF79A}" presName="thickLine" presStyleLbl="alignNode1" presStyleIdx="5" presStyleCnt="10"/>
      <dgm:spPr/>
    </dgm:pt>
    <dgm:pt modelId="{5B2F5858-4C0E-480B-884F-B8D7C940AC08}" type="pres">
      <dgm:prSet presAssocID="{4741557E-BBFE-48DE-B816-1E50E40DF79A}" presName="horz1" presStyleCnt="0"/>
      <dgm:spPr/>
    </dgm:pt>
    <dgm:pt modelId="{DC5FA439-26CD-412D-ADB3-02214B8949CB}" type="pres">
      <dgm:prSet presAssocID="{4741557E-BBFE-48DE-B816-1E50E40DF79A}" presName="tx1" presStyleLbl="revTx" presStyleIdx="5" presStyleCnt="10"/>
      <dgm:spPr/>
    </dgm:pt>
    <dgm:pt modelId="{80AABE2E-4C1A-48B2-B749-3E9E7035D13E}" type="pres">
      <dgm:prSet presAssocID="{4741557E-BBFE-48DE-B816-1E50E40DF79A}" presName="vert1" presStyleCnt="0"/>
      <dgm:spPr/>
    </dgm:pt>
    <dgm:pt modelId="{F7CBCFF2-D0A2-432D-BEDA-0751F39B4206}" type="pres">
      <dgm:prSet presAssocID="{F50CFAEC-EA84-4F3B-9019-10D0C9B45EF6}" presName="thickLine" presStyleLbl="alignNode1" presStyleIdx="6" presStyleCnt="10"/>
      <dgm:spPr/>
    </dgm:pt>
    <dgm:pt modelId="{DB047C3E-021A-4C12-BAE0-936BA004F349}" type="pres">
      <dgm:prSet presAssocID="{F50CFAEC-EA84-4F3B-9019-10D0C9B45EF6}" presName="horz1" presStyleCnt="0"/>
      <dgm:spPr/>
    </dgm:pt>
    <dgm:pt modelId="{5312BB47-B69A-412F-9769-1A89C446DE7F}" type="pres">
      <dgm:prSet presAssocID="{F50CFAEC-EA84-4F3B-9019-10D0C9B45EF6}" presName="tx1" presStyleLbl="revTx" presStyleIdx="6" presStyleCnt="10"/>
      <dgm:spPr/>
    </dgm:pt>
    <dgm:pt modelId="{F3EC017F-3F32-4096-A490-B80FA6FB4A87}" type="pres">
      <dgm:prSet presAssocID="{F50CFAEC-EA84-4F3B-9019-10D0C9B45EF6}" presName="vert1" presStyleCnt="0"/>
      <dgm:spPr/>
    </dgm:pt>
    <dgm:pt modelId="{1FF8FE88-4421-4524-B35A-77256726E24E}" type="pres">
      <dgm:prSet presAssocID="{8F83CBF3-5553-4DC3-B0B8-1351EEDCC3EA}" presName="thickLine" presStyleLbl="alignNode1" presStyleIdx="7" presStyleCnt="10"/>
      <dgm:spPr/>
    </dgm:pt>
    <dgm:pt modelId="{96BBBF21-3438-47C3-BD8D-D7FD6D752D01}" type="pres">
      <dgm:prSet presAssocID="{8F83CBF3-5553-4DC3-B0B8-1351EEDCC3EA}" presName="horz1" presStyleCnt="0"/>
      <dgm:spPr/>
    </dgm:pt>
    <dgm:pt modelId="{FDF3FFB0-380C-466E-8751-68A55FF82068}" type="pres">
      <dgm:prSet presAssocID="{8F83CBF3-5553-4DC3-B0B8-1351EEDCC3EA}" presName="tx1" presStyleLbl="revTx" presStyleIdx="7" presStyleCnt="10"/>
      <dgm:spPr/>
    </dgm:pt>
    <dgm:pt modelId="{F4243C7B-8BE7-4BC0-8E4A-88383D11BE3D}" type="pres">
      <dgm:prSet presAssocID="{8F83CBF3-5553-4DC3-B0B8-1351EEDCC3EA}" presName="vert1" presStyleCnt="0"/>
      <dgm:spPr/>
    </dgm:pt>
    <dgm:pt modelId="{0DC2625F-E4C1-4281-8D07-312413D39A0D}" type="pres">
      <dgm:prSet presAssocID="{273F1C15-7334-4361-B8C0-1CC1889C1FE1}" presName="thickLine" presStyleLbl="alignNode1" presStyleIdx="8" presStyleCnt="10"/>
      <dgm:spPr/>
    </dgm:pt>
    <dgm:pt modelId="{E578F17E-31D9-4A1D-A7C5-D3A71ED81583}" type="pres">
      <dgm:prSet presAssocID="{273F1C15-7334-4361-B8C0-1CC1889C1FE1}" presName="horz1" presStyleCnt="0"/>
      <dgm:spPr/>
    </dgm:pt>
    <dgm:pt modelId="{FC3617E4-C112-427B-8C4D-EED8D7998FEC}" type="pres">
      <dgm:prSet presAssocID="{273F1C15-7334-4361-B8C0-1CC1889C1FE1}" presName="tx1" presStyleLbl="revTx" presStyleIdx="8" presStyleCnt="10"/>
      <dgm:spPr/>
    </dgm:pt>
    <dgm:pt modelId="{BCD2B541-B63B-404B-9047-793E1ABB7E83}" type="pres">
      <dgm:prSet presAssocID="{273F1C15-7334-4361-B8C0-1CC1889C1FE1}" presName="vert1" presStyleCnt="0"/>
      <dgm:spPr/>
    </dgm:pt>
    <dgm:pt modelId="{9DC52ED2-C20B-4914-8371-33B8B5CACECF}" type="pres">
      <dgm:prSet presAssocID="{2B12206F-0335-4F38-8629-6FC114385FC9}" presName="thickLine" presStyleLbl="alignNode1" presStyleIdx="9" presStyleCnt="10"/>
      <dgm:spPr/>
    </dgm:pt>
    <dgm:pt modelId="{12CA1463-58B8-4C5F-8E4E-2A6733CB1FB0}" type="pres">
      <dgm:prSet presAssocID="{2B12206F-0335-4F38-8629-6FC114385FC9}" presName="horz1" presStyleCnt="0"/>
      <dgm:spPr/>
    </dgm:pt>
    <dgm:pt modelId="{E529AFC8-04D1-47C1-AF3D-7FAFFC66FDDB}" type="pres">
      <dgm:prSet presAssocID="{2B12206F-0335-4F38-8629-6FC114385FC9}" presName="tx1" presStyleLbl="revTx" presStyleIdx="9" presStyleCnt="10"/>
      <dgm:spPr/>
    </dgm:pt>
    <dgm:pt modelId="{50E2FA47-A1B7-4C0B-AE79-532707FEA450}" type="pres">
      <dgm:prSet presAssocID="{2B12206F-0335-4F38-8629-6FC114385FC9}" presName="vert1" presStyleCnt="0"/>
      <dgm:spPr/>
    </dgm:pt>
  </dgm:ptLst>
  <dgm:cxnLst>
    <dgm:cxn modelId="{78BE2D07-FE88-4622-815E-2C3545359B55}" srcId="{4181201F-73A0-4E33-8ADC-47598711BF0A}" destId="{F50CFAEC-EA84-4F3B-9019-10D0C9B45EF6}" srcOrd="6" destOrd="0" parTransId="{2B0AE161-C33B-4F7B-9A2A-65A74B690D8B}" sibTransId="{A7EC36E3-2731-491C-8D3B-50226C52FA18}"/>
    <dgm:cxn modelId="{17B2D507-EB1B-4081-8FF6-757B27B15A93}" srcId="{4181201F-73A0-4E33-8ADC-47598711BF0A}" destId="{72E79C2C-008C-475B-B2D0-5AB970AE3357}" srcOrd="4" destOrd="0" parTransId="{09E3C0AA-6238-4DD9-AD21-5E1B49C7FA6F}" sibTransId="{1DBFC033-7625-4182-B65E-C41C9F3EF772}"/>
    <dgm:cxn modelId="{77C19415-FC66-4F35-83CB-59B3E75B69F6}" srcId="{4181201F-73A0-4E33-8ADC-47598711BF0A}" destId="{CA1EA5E8-CD20-44F0-8CC8-18A0F4C49068}" srcOrd="3" destOrd="0" parTransId="{FBCF64D6-DB09-48F3-806B-B834AD883E31}" sibTransId="{2EE4A839-5945-420B-A78E-14E2CC5E8B43}"/>
    <dgm:cxn modelId="{39B1AC15-7E38-4DB8-8ACB-698838728B38}" srcId="{4181201F-73A0-4E33-8ADC-47598711BF0A}" destId="{5ECDC77C-AFD3-450E-AC1D-A80938835002}" srcOrd="0" destOrd="0" parTransId="{F7327995-4D51-4520-AC34-8F5437217C29}" sibTransId="{2FB621C0-5C45-4F73-BA6B-89057D4F65C3}"/>
    <dgm:cxn modelId="{10C20038-C699-489A-A4A1-7B19C354857F}" type="presOf" srcId="{4741557E-BBFE-48DE-B816-1E50E40DF79A}" destId="{DC5FA439-26CD-412D-ADB3-02214B8949CB}" srcOrd="0" destOrd="0" presId="urn:microsoft.com/office/officeart/2008/layout/LinedList"/>
    <dgm:cxn modelId="{1B9D8369-FC47-433D-81DF-E2F67FE433B5}" srcId="{4181201F-73A0-4E33-8ADC-47598711BF0A}" destId="{273F1C15-7334-4361-B8C0-1CC1889C1FE1}" srcOrd="8" destOrd="0" parTransId="{6C6C45BA-2210-445C-9E06-13994E8C987C}" sibTransId="{ECAC93F6-E5D7-49CB-8B1E-9C45E2B46010}"/>
    <dgm:cxn modelId="{B34EF36E-CD70-4DF7-9099-7F0B5C7518A0}" type="presOf" srcId="{273F1C15-7334-4361-B8C0-1CC1889C1FE1}" destId="{FC3617E4-C112-427B-8C4D-EED8D7998FEC}" srcOrd="0" destOrd="0" presId="urn:microsoft.com/office/officeart/2008/layout/LinedList"/>
    <dgm:cxn modelId="{4261026F-4BE0-4A60-B06F-185ABAA9FE50}" type="presOf" srcId="{8F83CBF3-5553-4DC3-B0B8-1351EEDCC3EA}" destId="{FDF3FFB0-380C-466E-8751-68A55FF82068}" srcOrd="0" destOrd="0" presId="urn:microsoft.com/office/officeart/2008/layout/LinedList"/>
    <dgm:cxn modelId="{642D8C74-4D56-4D10-9B46-FBEE6C26C7DF}" srcId="{4181201F-73A0-4E33-8ADC-47598711BF0A}" destId="{2B12206F-0335-4F38-8629-6FC114385FC9}" srcOrd="9" destOrd="0" parTransId="{C600C19B-CBD3-4755-8325-FB0D21375F5B}" sibTransId="{C5DEAFEC-BE54-49CF-B1CA-B817C7CFD46E}"/>
    <dgm:cxn modelId="{28437480-4543-4B5D-ADCD-300502A00349}" type="presOf" srcId="{72E79C2C-008C-475B-B2D0-5AB970AE3357}" destId="{8AA51ED0-B145-40D4-8520-3F217F6E0F39}" srcOrd="0" destOrd="0" presId="urn:microsoft.com/office/officeart/2008/layout/LinedList"/>
    <dgm:cxn modelId="{3696498D-F211-4382-8F95-5CF37579C1CA}" srcId="{4181201F-73A0-4E33-8ADC-47598711BF0A}" destId="{4AAB32D1-9782-43DE-8CEE-90177DD72779}" srcOrd="2" destOrd="0" parTransId="{5CF20D30-5523-4F85-84F0-F324D2DD2CE4}" sibTransId="{61D16789-1C41-439D-B1E0-BD8C07BF9B10}"/>
    <dgm:cxn modelId="{1E534B8F-0B23-459A-8BE0-1F71726049F0}" srcId="{4181201F-73A0-4E33-8ADC-47598711BF0A}" destId="{4741557E-BBFE-48DE-B816-1E50E40DF79A}" srcOrd="5" destOrd="0" parTransId="{36B49D3E-8603-4C82-86F4-56CBEDE74FA1}" sibTransId="{0E117691-844D-4EF1-9503-DD793742A4EC}"/>
    <dgm:cxn modelId="{C5CB66A2-291B-469F-8A56-E96680A45933}" type="presOf" srcId="{2B12206F-0335-4F38-8629-6FC114385FC9}" destId="{E529AFC8-04D1-47C1-AF3D-7FAFFC66FDDB}" srcOrd="0" destOrd="0" presId="urn:microsoft.com/office/officeart/2008/layout/LinedList"/>
    <dgm:cxn modelId="{E9FC05A5-89D1-4826-9105-64DBB1EC62A4}" type="presOf" srcId="{8C30D764-FF5D-4AFD-B2E8-8E7AABE9DAF2}" destId="{3A34C77E-8B5F-4EA1-94A7-B21B9AED1D90}" srcOrd="0" destOrd="0" presId="urn:microsoft.com/office/officeart/2008/layout/LinedList"/>
    <dgm:cxn modelId="{4D744DAE-931D-4A1F-8D12-B18743C2C3F5}" srcId="{4181201F-73A0-4E33-8ADC-47598711BF0A}" destId="{8F83CBF3-5553-4DC3-B0B8-1351EEDCC3EA}" srcOrd="7" destOrd="0" parTransId="{895CC7F3-1577-45B1-AB11-77B2D139F19E}" sibTransId="{DB2EBF94-0299-4954-87F6-1B817AA617EC}"/>
    <dgm:cxn modelId="{ED81EEB0-65CE-4A3F-9231-580CCD00DD03}" type="presOf" srcId="{CA1EA5E8-CD20-44F0-8CC8-18A0F4C49068}" destId="{F329CD27-82B0-4A84-B6ED-A1536E350813}" srcOrd="0" destOrd="0" presId="urn:microsoft.com/office/officeart/2008/layout/LinedList"/>
    <dgm:cxn modelId="{1E49A7BD-5767-4E52-9CA5-07E69CC226EA}" type="presOf" srcId="{4181201F-73A0-4E33-8ADC-47598711BF0A}" destId="{EB51AC03-851F-435A-A55B-3483570C1579}" srcOrd="0" destOrd="0" presId="urn:microsoft.com/office/officeart/2008/layout/LinedList"/>
    <dgm:cxn modelId="{1EA4B0DA-3E5F-45D6-9A85-7AC959153E6A}" type="presOf" srcId="{F50CFAEC-EA84-4F3B-9019-10D0C9B45EF6}" destId="{5312BB47-B69A-412F-9769-1A89C446DE7F}" srcOrd="0" destOrd="0" presId="urn:microsoft.com/office/officeart/2008/layout/LinedList"/>
    <dgm:cxn modelId="{6C7C7FE6-C45D-45F5-B8BE-6D6BC4D847DC}" srcId="{4181201F-73A0-4E33-8ADC-47598711BF0A}" destId="{8C30D764-FF5D-4AFD-B2E8-8E7AABE9DAF2}" srcOrd="1" destOrd="0" parTransId="{DE75CE71-C06F-498E-B247-B153B6980F6E}" sibTransId="{0457C120-1038-4E34-B39A-DA38C224B740}"/>
    <dgm:cxn modelId="{31DD5EF6-1E65-40F6-8F5B-1FF35EF9DEAE}" type="presOf" srcId="{4AAB32D1-9782-43DE-8CEE-90177DD72779}" destId="{E12C7971-589D-476E-AF70-EAB4773BCAEB}" srcOrd="0" destOrd="0" presId="urn:microsoft.com/office/officeart/2008/layout/LinedList"/>
    <dgm:cxn modelId="{911F0FFD-E675-48DB-A65D-51ED5501A5F8}" type="presOf" srcId="{5ECDC77C-AFD3-450E-AC1D-A80938835002}" destId="{016D83CE-FB48-4BEE-A267-E10D917A4BC0}" srcOrd="0" destOrd="0" presId="urn:microsoft.com/office/officeart/2008/layout/LinedList"/>
    <dgm:cxn modelId="{CB9F4B03-446D-4637-9942-F88E2D07C50E}" type="presParOf" srcId="{EB51AC03-851F-435A-A55B-3483570C1579}" destId="{DC7F1DA0-1CDE-4E1F-8808-1C50EBCE79C3}" srcOrd="0" destOrd="0" presId="urn:microsoft.com/office/officeart/2008/layout/LinedList"/>
    <dgm:cxn modelId="{F0B2A2CB-7DC0-47A0-BAF3-23F13F7EBAB2}" type="presParOf" srcId="{EB51AC03-851F-435A-A55B-3483570C1579}" destId="{A6F4C48D-B390-47C3-A3CF-80826B389F71}" srcOrd="1" destOrd="0" presId="urn:microsoft.com/office/officeart/2008/layout/LinedList"/>
    <dgm:cxn modelId="{93A9B817-240E-4487-A410-D949647CE41D}" type="presParOf" srcId="{A6F4C48D-B390-47C3-A3CF-80826B389F71}" destId="{016D83CE-FB48-4BEE-A267-E10D917A4BC0}" srcOrd="0" destOrd="0" presId="urn:microsoft.com/office/officeart/2008/layout/LinedList"/>
    <dgm:cxn modelId="{314A3FC6-E448-4EC0-9C12-DE73BBF7C02C}" type="presParOf" srcId="{A6F4C48D-B390-47C3-A3CF-80826B389F71}" destId="{A00C3E6D-C0CC-4DF0-8BC1-35EE22C1F055}" srcOrd="1" destOrd="0" presId="urn:microsoft.com/office/officeart/2008/layout/LinedList"/>
    <dgm:cxn modelId="{BC130853-6478-4F2C-B550-C2450D46766D}" type="presParOf" srcId="{EB51AC03-851F-435A-A55B-3483570C1579}" destId="{C659F5F0-2150-4D71-9E60-750D678C58FD}" srcOrd="2" destOrd="0" presId="urn:microsoft.com/office/officeart/2008/layout/LinedList"/>
    <dgm:cxn modelId="{E114CB83-23C4-449F-BEC6-31CDE14678B7}" type="presParOf" srcId="{EB51AC03-851F-435A-A55B-3483570C1579}" destId="{7FC7E3FC-53F9-4E60-BCFA-EEAA75524D30}" srcOrd="3" destOrd="0" presId="urn:microsoft.com/office/officeart/2008/layout/LinedList"/>
    <dgm:cxn modelId="{4783B6F0-8A89-4B63-A4A7-A15F1490DEF9}" type="presParOf" srcId="{7FC7E3FC-53F9-4E60-BCFA-EEAA75524D30}" destId="{3A34C77E-8B5F-4EA1-94A7-B21B9AED1D90}" srcOrd="0" destOrd="0" presId="urn:microsoft.com/office/officeart/2008/layout/LinedList"/>
    <dgm:cxn modelId="{AB3ADEC2-3C81-43EE-B613-C50B5234F60C}" type="presParOf" srcId="{7FC7E3FC-53F9-4E60-BCFA-EEAA75524D30}" destId="{0DCD8C97-64AB-4731-93DF-04A75795D08F}" srcOrd="1" destOrd="0" presId="urn:microsoft.com/office/officeart/2008/layout/LinedList"/>
    <dgm:cxn modelId="{433BDA00-DCCF-41F6-843F-F2B2E90EBC68}" type="presParOf" srcId="{EB51AC03-851F-435A-A55B-3483570C1579}" destId="{75440948-A269-49C2-B6C3-199F03E1FBAA}" srcOrd="4" destOrd="0" presId="urn:microsoft.com/office/officeart/2008/layout/LinedList"/>
    <dgm:cxn modelId="{B9C0CDB7-C279-41DA-9892-23838A47BE5F}" type="presParOf" srcId="{EB51AC03-851F-435A-A55B-3483570C1579}" destId="{5E411C97-A667-498A-9C5F-3DC42CB48775}" srcOrd="5" destOrd="0" presId="urn:microsoft.com/office/officeart/2008/layout/LinedList"/>
    <dgm:cxn modelId="{9B383B09-1C93-4825-8781-1F4146CB4648}" type="presParOf" srcId="{5E411C97-A667-498A-9C5F-3DC42CB48775}" destId="{E12C7971-589D-476E-AF70-EAB4773BCAEB}" srcOrd="0" destOrd="0" presId="urn:microsoft.com/office/officeart/2008/layout/LinedList"/>
    <dgm:cxn modelId="{761D7B29-E00B-4206-A2F1-29BA414C3510}" type="presParOf" srcId="{5E411C97-A667-498A-9C5F-3DC42CB48775}" destId="{08B319D3-8E6C-4EB9-ACE2-BD090AF2A08E}" srcOrd="1" destOrd="0" presId="urn:microsoft.com/office/officeart/2008/layout/LinedList"/>
    <dgm:cxn modelId="{DE327EF3-1AF8-4488-8D2C-2E4D13EA6D7F}" type="presParOf" srcId="{EB51AC03-851F-435A-A55B-3483570C1579}" destId="{B504A00F-E2ED-4731-BEE5-EDDB2B32640A}" srcOrd="6" destOrd="0" presId="urn:microsoft.com/office/officeart/2008/layout/LinedList"/>
    <dgm:cxn modelId="{B47DA33C-F8AF-4EFC-9B8D-1FF8E208190B}" type="presParOf" srcId="{EB51AC03-851F-435A-A55B-3483570C1579}" destId="{FFCAD1D6-DCC1-4FF0-AEB7-180A6877A758}" srcOrd="7" destOrd="0" presId="urn:microsoft.com/office/officeart/2008/layout/LinedList"/>
    <dgm:cxn modelId="{210F96C0-1DDB-472E-B0B0-C75E383E1BA3}" type="presParOf" srcId="{FFCAD1D6-DCC1-4FF0-AEB7-180A6877A758}" destId="{F329CD27-82B0-4A84-B6ED-A1536E350813}" srcOrd="0" destOrd="0" presId="urn:microsoft.com/office/officeart/2008/layout/LinedList"/>
    <dgm:cxn modelId="{30CD7157-702C-4408-8069-EE2CF7E99F0D}" type="presParOf" srcId="{FFCAD1D6-DCC1-4FF0-AEB7-180A6877A758}" destId="{2A66C850-3E45-4678-8829-EE15FB478D38}" srcOrd="1" destOrd="0" presId="urn:microsoft.com/office/officeart/2008/layout/LinedList"/>
    <dgm:cxn modelId="{A3A43720-9F8A-44A0-9CC4-AEC4CBD22ABD}" type="presParOf" srcId="{EB51AC03-851F-435A-A55B-3483570C1579}" destId="{BF61201B-6CDE-4439-8F93-3DF1A005444C}" srcOrd="8" destOrd="0" presId="urn:microsoft.com/office/officeart/2008/layout/LinedList"/>
    <dgm:cxn modelId="{AEDF23BB-E6CE-497E-B75D-5456B1479A82}" type="presParOf" srcId="{EB51AC03-851F-435A-A55B-3483570C1579}" destId="{D08229DE-BF0B-49C3-98D1-D5AC509CB02F}" srcOrd="9" destOrd="0" presId="urn:microsoft.com/office/officeart/2008/layout/LinedList"/>
    <dgm:cxn modelId="{A6E29F67-87C4-4E09-8967-4A895FC07217}" type="presParOf" srcId="{D08229DE-BF0B-49C3-98D1-D5AC509CB02F}" destId="{8AA51ED0-B145-40D4-8520-3F217F6E0F39}" srcOrd="0" destOrd="0" presId="urn:microsoft.com/office/officeart/2008/layout/LinedList"/>
    <dgm:cxn modelId="{14518E12-B8EB-46C1-B879-256CF50C80AC}" type="presParOf" srcId="{D08229DE-BF0B-49C3-98D1-D5AC509CB02F}" destId="{CE7C6671-0CF2-4D11-9A24-61072C51DB12}" srcOrd="1" destOrd="0" presId="urn:microsoft.com/office/officeart/2008/layout/LinedList"/>
    <dgm:cxn modelId="{BCC027DB-A8F8-4CFA-8850-84F0380D9131}" type="presParOf" srcId="{EB51AC03-851F-435A-A55B-3483570C1579}" destId="{5CDB7109-BCCB-476E-BC93-9DCA8BCB215F}" srcOrd="10" destOrd="0" presId="urn:microsoft.com/office/officeart/2008/layout/LinedList"/>
    <dgm:cxn modelId="{CBADFFE2-25CE-4D2B-860F-DDB9BCC0A0A8}" type="presParOf" srcId="{EB51AC03-851F-435A-A55B-3483570C1579}" destId="{5B2F5858-4C0E-480B-884F-B8D7C940AC08}" srcOrd="11" destOrd="0" presId="urn:microsoft.com/office/officeart/2008/layout/LinedList"/>
    <dgm:cxn modelId="{433519C2-EBEA-4AEA-BDA6-46523AE73AD1}" type="presParOf" srcId="{5B2F5858-4C0E-480B-884F-B8D7C940AC08}" destId="{DC5FA439-26CD-412D-ADB3-02214B8949CB}" srcOrd="0" destOrd="0" presId="urn:microsoft.com/office/officeart/2008/layout/LinedList"/>
    <dgm:cxn modelId="{2F12C2B9-13B5-4927-A732-5B2670874ED7}" type="presParOf" srcId="{5B2F5858-4C0E-480B-884F-B8D7C940AC08}" destId="{80AABE2E-4C1A-48B2-B749-3E9E7035D13E}" srcOrd="1" destOrd="0" presId="urn:microsoft.com/office/officeart/2008/layout/LinedList"/>
    <dgm:cxn modelId="{A1CF9413-B0BE-4999-9FE1-DE43CE578D65}" type="presParOf" srcId="{EB51AC03-851F-435A-A55B-3483570C1579}" destId="{F7CBCFF2-D0A2-432D-BEDA-0751F39B4206}" srcOrd="12" destOrd="0" presId="urn:microsoft.com/office/officeart/2008/layout/LinedList"/>
    <dgm:cxn modelId="{AE05800F-5C0F-41E7-8366-37B7D37CA983}" type="presParOf" srcId="{EB51AC03-851F-435A-A55B-3483570C1579}" destId="{DB047C3E-021A-4C12-BAE0-936BA004F349}" srcOrd="13" destOrd="0" presId="urn:microsoft.com/office/officeart/2008/layout/LinedList"/>
    <dgm:cxn modelId="{ADFAF5FB-470B-42D5-87A8-BEFB31AD81C5}" type="presParOf" srcId="{DB047C3E-021A-4C12-BAE0-936BA004F349}" destId="{5312BB47-B69A-412F-9769-1A89C446DE7F}" srcOrd="0" destOrd="0" presId="urn:microsoft.com/office/officeart/2008/layout/LinedList"/>
    <dgm:cxn modelId="{6D6BC716-B73E-4B7B-A043-24D2456849A5}" type="presParOf" srcId="{DB047C3E-021A-4C12-BAE0-936BA004F349}" destId="{F3EC017F-3F32-4096-A490-B80FA6FB4A87}" srcOrd="1" destOrd="0" presId="urn:microsoft.com/office/officeart/2008/layout/LinedList"/>
    <dgm:cxn modelId="{77960618-296B-4F28-90A6-D3551A14B3B5}" type="presParOf" srcId="{EB51AC03-851F-435A-A55B-3483570C1579}" destId="{1FF8FE88-4421-4524-B35A-77256726E24E}" srcOrd="14" destOrd="0" presId="urn:microsoft.com/office/officeart/2008/layout/LinedList"/>
    <dgm:cxn modelId="{71A4990F-F70D-48FA-BDDB-8251BF22ED7B}" type="presParOf" srcId="{EB51AC03-851F-435A-A55B-3483570C1579}" destId="{96BBBF21-3438-47C3-BD8D-D7FD6D752D01}" srcOrd="15" destOrd="0" presId="urn:microsoft.com/office/officeart/2008/layout/LinedList"/>
    <dgm:cxn modelId="{757502CC-DA6A-495B-B04A-F389932D08FB}" type="presParOf" srcId="{96BBBF21-3438-47C3-BD8D-D7FD6D752D01}" destId="{FDF3FFB0-380C-466E-8751-68A55FF82068}" srcOrd="0" destOrd="0" presId="urn:microsoft.com/office/officeart/2008/layout/LinedList"/>
    <dgm:cxn modelId="{D791EE11-AE00-49C9-94B4-D20B1A198A45}" type="presParOf" srcId="{96BBBF21-3438-47C3-BD8D-D7FD6D752D01}" destId="{F4243C7B-8BE7-4BC0-8E4A-88383D11BE3D}" srcOrd="1" destOrd="0" presId="urn:microsoft.com/office/officeart/2008/layout/LinedList"/>
    <dgm:cxn modelId="{413FB5AC-778C-4138-B820-73B33B786B56}" type="presParOf" srcId="{EB51AC03-851F-435A-A55B-3483570C1579}" destId="{0DC2625F-E4C1-4281-8D07-312413D39A0D}" srcOrd="16" destOrd="0" presId="urn:microsoft.com/office/officeart/2008/layout/LinedList"/>
    <dgm:cxn modelId="{82ED0D78-BB82-4D85-A9C5-255AD21A594F}" type="presParOf" srcId="{EB51AC03-851F-435A-A55B-3483570C1579}" destId="{E578F17E-31D9-4A1D-A7C5-D3A71ED81583}" srcOrd="17" destOrd="0" presId="urn:microsoft.com/office/officeart/2008/layout/LinedList"/>
    <dgm:cxn modelId="{23E794C2-AAB2-4874-B2EE-2269D1690F2B}" type="presParOf" srcId="{E578F17E-31D9-4A1D-A7C5-D3A71ED81583}" destId="{FC3617E4-C112-427B-8C4D-EED8D7998FEC}" srcOrd="0" destOrd="0" presId="urn:microsoft.com/office/officeart/2008/layout/LinedList"/>
    <dgm:cxn modelId="{5574A2D2-36D6-463C-B6A5-E5FDCE4E1F1E}" type="presParOf" srcId="{E578F17E-31D9-4A1D-A7C5-D3A71ED81583}" destId="{BCD2B541-B63B-404B-9047-793E1ABB7E83}" srcOrd="1" destOrd="0" presId="urn:microsoft.com/office/officeart/2008/layout/LinedList"/>
    <dgm:cxn modelId="{D9975EEA-7DCE-4FD5-8D3A-4B6542F824D2}" type="presParOf" srcId="{EB51AC03-851F-435A-A55B-3483570C1579}" destId="{9DC52ED2-C20B-4914-8371-33B8B5CACECF}" srcOrd="18" destOrd="0" presId="urn:microsoft.com/office/officeart/2008/layout/LinedList"/>
    <dgm:cxn modelId="{7B43ED45-9D76-41AA-8423-AB5F2FFD57A6}" type="presParOf" srcId="{EB51AC03-851F-435A-A55B-3483570C1579}" destId="{12CA1463-58B8-4C5F-8E4E-2A6733CB1FB0}" srcOrd="19" destOrd="0" presId="urn:microsoft.com/office/officeart/2008/layout/LinedList"/>
    <dgm:cxn modelId="{048482EB-A2FB-44ED-B855-44F853B0912C}" type="presParOf" srcId="{12CA1463-58B8-4C5F-8E4E-2A6733CB1FB0}" destId="{E529AFC8-04D1-47C1-AF3D-7FAFFC66FDDB}" srcOrd="0" destOrd="0" presId="urn:microsoft.com/office/officeart/2008/layout/LinedList"/>
    <dgm:cxn modelId="{F5239607-688B-4BB6-A6E6-281410F3702E}" type="presParOf" srcId="{12CA1463-58B8-4C5F-8E4E-2A6733CB1FB0}" destId="{50E2FA47-A1B7-4C0B-AE79-532707FEA45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7F1DA0-1CDE-4E1F-8808-1C50EBCE79C3}">
      <dsp:nvSpPr>
        <dsp:cNvPr id="0" name=""/>
        <dsp:cNvSpPr/>
      </dsp:nvSpPr>
      <dsp:spPr>
        <a:xfrm>
          <a:off x="0" y="602"/>
          <a:ext cx="1082548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16D83CE-FB48-4BEE-A267-E10D917A4BC0}">
      <dsp:nvSpPr>
        <dsp:cNvPr id="0" name=""/>
        <dsp:cNvSpPr/>
      </dsp:nvSpPr>
      <dsp:spPr>
        <a:xfrm>
          <a:off x="0" y="602"/>
          <a:ext cx="10825480" cy="493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Application Load Balancer for secure external traffic management over HTTPS</a:t>
          </a:r>
        </a:p>
      </dsp:txBody>
      <dsp:txXfrm>
        <a:off x="0" y="602"/>
        <a:ext cx="10825480" cy="493779"/>
      </dsp:txXfrm>
    </dsp:sp>
    <dsp:sp modelId="{C659F5F0-2150-4D71-9E60-750D678C58FD}">
      <dsp:nvSpPr>
        <dsp:cNvPr id="0" name=""/>
        <dsp:cNvSpPr/>
      </dsp:nvSpPr>
      <dsp:spPr>
        <a:xfrm>
          <a:off x="0" y="494382"/>
          <a:ext cx="10825480" cy="0"/>
        </a:xfrm>
        <a:prstGeom prst="line">
          <a:avLst/>
        </a:prstGeom>
        <a:gradFill rotWithShape="0">
          <a:gsLst>
            <a:gs pos="0">
              <a:schemeClr val="accent5">
                <a:hueOff val="-750949"/>
                <a:satOff val="-1935"/>
                <a:lumOff val="-1307"/>
                <a:alphaOff val="0"/>
                <a:satMod val="103000"/>
                <a:lumMod val="102000"/>
                <a:tint val="94000"/>
              </a:schemeClr>
            </a:gs>
            <a:gs pos="50000">
              <a:schemeClr val="accent5">
                <a:hueOff val="-750949"/>
                <a:satOff val="-1935"/>
                <a:lumOff val="-1307"/>
                <a:alphaOff val="0"/>
                <a:satMod val="110000"/>
                <a:lumMod val="100000"/>
                <a:shade val="100000"/>
              </a:schemeClr>
            </a:gs>
            <a:gs pos="100000">
              <a:schemeClr val="accent5">
                <a:hueOff val="-750949"/>
                <a:satOff val="-1935"/>
                <a:lumOff val="-1307"/>
                <a:alphaOff val="0"/>
                <a:lumMod val="99000"/>
                <a:satMod val="120000"/>
                <a:shade val="78000"/>
              </a:schemeClr>
            </a:gs>
          </a:gsLst>
          <a:lin ang="5400000" scaled="0"/>
        </a:gradFill>
        <a:ln w="6350" cap="flat" cmpd="sng" algn="ctr">
          <a:solidFill>
            <a:schemeClr val="accent5">
              <a:hueOff val="-750949"/>
              <a:satOff val="-1935"/>
              <a:lumOff val="-130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A34C77E-8B5F-4EA1-94A7-B21B9AED1D90}">
      <dsp:nvSpPr>
        <dsp:cNvPr id="0" name=""/>
        <dsp:cNvSpPr/>
      </dsp:nvSpPr>
      <dsp:spPr>
        <a:xfrm>
          <a:off x="0" y="494382"/>
          <a:ext cx="10825480" cy="493779"/>
        </a:xfrm>
        <a:prstGeom prst="rect">
          <a:avLst/>
        </a:prstGeom>
        <a:solidFill>
          <a:schemeClr val="accent3">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Amazon CloudWatch for persistent log management</a:t>
          </a:r>
        </a:p>
      </dsp:txBody>
      <dsp:txXfrm>
        <a:off x="0" y="494382"/>
        <a:ext cx="10825480" cy="493779"/>
      </dsp:txXfrm>
    </dsp:sp>
    <dsp:sp modelId="{75440948-A269-49C2-B6C3-199F03E1FBAA}">
      <dsp:nvSpPr>
        <dsp:cNvPr id="0" name=""/>
        <dsp:cNvSpPr/>
      </dsp:nvSpPr>
      <dsp:spPr>
        <a:xfrm>
          <a:off x="0" y="988162"/>
          <a:ext cx="10825480" cy="0"/>
        </a:xfrm>
        <a:prstGeom prst="line">
          <a:avLst/>
        </a:prstGeom>
        <a:gradFill rotWithShape="0">
          <a:gsLst>
            <a:gs pos="0">
              <a:schemeClr val="accent5">
                <a:hueOff val="-1501898"/>
                <a:satOff val="-3871"/>
                <a:lumOff val="-2614"/>
                <a:alphaOff val="0"/>
                <a:satMod val="103000"/>
                <a:lumMod val="102000"/>
                <a:tint val="94000"/>
              </a:schemeClr>
            </a:gs>
            <a:gs pos="50000">
              <a:schemeClr val="accent5">
                <a:hueOff val="-1501898"/>
                <a:satOff val="-3871"/>
                <a:lumOff val="-2614"/>
                <a:alphaOff val="0"/>
                <a:satMod val="110000"/>
                <a:lumMod val="100000"/>
                <a:shade val="100000"/>
              </a:schemeClr>
            </a:gs>
            <a:gs pos="100000">
              <a:schemeClr val="accent5">
                <a:hueOff val="-1501898"/>
                <a:satOff val="-3871"/>
                <a:lumOff val="-2614"/>
                <a:alphaOff val="0"/>
                <a:lumMod val="99000"/>
                <a:satMod val="120000"/>
                <a:shade val="78000"/>
              </a:schemeClr>
            </a:gs>
          </a:gsLst>
          <a:lin ang="5400000" scaled="0"/>
        </a:gradFill>
        <a:ln w="6350" cap="flat" cmpd="sng" algn="ctr">
          <a:solidFill>
            <a:schemeClr val="accent5">
              <a:hueOff val="-1501898"/>
              <a:satOff val="-3871"/>
              <a:lumOff val="-261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12C7971-589D-476E-AF70-EAB4773BCAEB}">
      <dsp:nvSpPr>
        <dsp:cNvPr id="0" name=""/>
        <dsp:cNvSpPr/>
      </dsp:nvSpPr>
      <dsp:spPr>
        <a:xfrm>
          <a:off x="0" y="988162"/>
          <a:ext cx="10825480" cy="493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AWS Cognito for user authentication with Transport Layer Security (TLS)</a:t>
          </a:r>
        </a:p>
      </dsp:txBody>
      <dsp:txXfrm>
        <a:off x="0" y="988162"/>
        <a:ext cx="10825480" cy="493779"/>
      </dsp:txXfrm>
    </dsp:sp>
    <dsp:sp modelId="{B504A00F-E2ED-4731-BEE5-EDDB2B32640A}">
      <dsp:nvSpPr>
        <dsp:cNvPr id="0" name=""/>
        <dsp:cNvSpPr/>
      </dsp:nvSpPr>
      <dsp:spPr>
        <a:xfrm>
          <a:off x="0" y="1481942"/>
          <a:ext cx="10825480" cy="0"/>
        </a:xfrm>
        <a:prstGeom prst="line">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w="6350" cap="flat" cmpd="sng" algn="ctr">
          <a:solidFill>
            <a:schemeClr val="accent5">
              <a:hueOff val="-2252848"/>
              <a:satOff val="-5806"/>
              <a:lumOff val="-392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329CD27-82B0-4A84-B6ED-A1536E350813}">
      <dsp:nvSpPr>
        <dsp:cNvPr id="0" name=""/>
        <dsp:cNvSpPr/>
      </dsp:nvSpPr>
      <dsp:spPr>
        <a:xfrm>
          <a:off x="0" y="1481942"/>
          <a:ext cx="10825480" cy="493779"/>
        </a:xfrm>
        <a:prstGeom prst="rect">
          <a:avLst/>
        </a:prstGeom>
        <a:solidFill>
          <a:schemeClr val="accent3">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AWS Deep Learning Containers for highly optimized Jupyter notebook server images</a:t>
          </a:r>
        </a:p>
      </dsp:txBody>
      <dsp:txXfrm>
        <a:off x="0" y="1481942"/>
        <a:ext cx="10825480" cy="493779"/>
      </dsp:txXfrm>
    </dsp:sp>
    <dsp:sp modelId="{BF61201B-6CDE-4439-8F93-3DF1A005444C}">
      <dsp:nvSpPr>
        <dsp:cNvPr id="0" name=""/>
        <dsp:cNvSpPr/>
      </dsp:nvSpPr>
      <dsp:spPr>
        <a:xfrm>
          <a:off x="0" y="1975722"/>
          <a:ext cx="10825480" cy="0"/>
        </a:xfrm>
        <a:prstGeom prst="line">
          <a:avLst/>
        </a:prstGeom>
        <a:gradFill rotWithShape="0">
          <a:gsLst>
            <a:gs pos="0">
              <a:schemeClr val="accent5">
                <a:hueOff val="-3003797"/>
                <a:satOff val="-7742"/>
                <a:lumOff val="-5229"/>
                <a:alphaOff val="0"/>
                <a:satMod val="103000"/>
                <a:lumMod val="102000"/>
                <a:tint val="94000"/>
              </a:schemeClr>
            </a:gs>
            <a:gs pos="50000">
              <a:schemeClr val="accent5">
                <a:hueOff val="-3003797"/>
                <a:satOff val="-7742"/>
                <a:lumOff val="-5229"/>
                <a:alphaOff val="0"/>
                <a:satMod val="110000"/>
                <a:lumMod val="100000"/>
                <a:shade val="100000"/>
              </a:schemeClr>
            </a:gs>
            <a:gs pos="100000">
              <a:schemeClr val="accent5">
                <a:hueOff val="-3003797"/>
                <a:satOff val="-7742"/>
                <a:lumOff val="-5229"/>
                <a:alphaOff val="0"/>
                <a:lumMod val="99000"/>
                <a:satMod val="120000"/>
                <a:shade val="78000"/>
              </a:schemeClr>
            </a:gs>
          </a:gsLst>
          <a:lin ang="5400000" scaled="0"/>
        </a:gradFill>
        <a:ln w="6350" cap="flat" cmpd="sng" algn="ctr">
          <a:solidFill>
            <a:schemeClr val="accent5">
              <a:hueOff val="-3003797"/>
              <a:satOff val="-7742"/>
              <a:lumOff val="-522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AA51ED0-B145-40D4-8520-3F217F6E0F39}">
      <dsp:nvSpPr>
        <dsp:cNvPr id="0" name=""/>
        <dsp:cNvSpPr/>
      </dsp:nvSpPr>
      <dsp:spPr>
        <a:xfrm>
          <a:off x="0" y="2052416"/>
          <a:ext cx="10825480" cy="493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Amazon Elastic File System (Amazon EFS) or Amazon FSx for Lustre for a simple, scalable, and serverless file storage</a:t>
          </a:r>
        </a:p>
      </dsp:txBody>
      <dsp:txXfrm>
        <a:off x="0" y="2052416"/>
        <a:ext cx="10825480" cy="493779"/>
      </dsp:txXfrm>
    </dsp:sp>
    <dsp:sp modelId="{5CDB7109-BCCB-476E-BC93-9DCA8BCB215F}">
      <dsp:nvSpPr>
        <dsp:cNvPr id="0" name=""/>
        <dsp:cNvSpPr/>
      </dsp:nvSpPr>
      <dsp:spPr>
        <a:xfrm>
          <a:off x="0" y="2469502"/>
          <a:ext cx="10825480" cy="0"/>
        </a:xfrm>
        <a:prstGeom prst="line">
          <a:avLst/>
        </a:prstGeom>
        <a:gradFill rotWithShape="0">
          <a:gsLst>
            <a:gs pos="0">
              <a:schemeClr val="accent5">
                <a:hueOff val="-3754746"/>
                <a:satOff val="-9677"/>
                <a:lumOff val="-6536"/>
                <a:alphaOff val="0"/>
                <a:satMod val="103000"/>
                <a:lumMod val="102000"/>
                <a:tint val="94000"/>
              </a:schemeClr>
            </a:gs>
            <a:gs pos="50000">
              <a:schemeClr val="accent5">
                <a:hueOff val="-3754746"/>
                <a:satOff val="-9677"/>
                <a:lumOff val="-6536"/>
                <a:alphaOff val="0"/>
                <a:satMod val="110000"/>
                <a:lumMod val="100000"/>
                <a:shade val="100000"/>
              </a:schemeClr>
            </a:gs>
            <a:gs pos="100000">
              <a:schemeClr val="accent5">
                <a:hueOff val="-3754746"/>
                <a:satOff val="-9677"/>
                <a:lumOff val="-6536"/>
                <a:alphaOff val="0"/>
                <a:lumMod val="99000"/>
                <a:satMod val="120000"/>
                <a:shade val="78000"/>
              </a:schemeClr>
            </a:gs>
          </a:gsLst>
          <a:lin ang="5400000" scaled="0"/>
        </a:gradFill>
        <a:ln w="6350" cap="flat" cmpd="sng" algn="ctr">
          <a:solidFill>
            <a:schemeClr val="accent5">
              <a:hueOff val="-3754746"/>
              <a:satOff val="-9677"/>
              <a:lumOff val="-653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C5FA439-26CD-412D-ADB3-02214B8949CB}">
      <dsp:nvSpPr>
        <dsp:cNvPr id="0" name=""/>
        <dsp:cNvSpPr/>
      </dsp:nvSpPr>
      <dsp:spPr>
        <a:xfrm>
          <a:off x="0" y="2469502"/>
          <a:ext cx="10825480" cy="493779"/>
        </a:xfrm>
        <a:prstGeom prst="rect">
          <a:avLst/>
        </a:prstGeom>
        <a:solidFill>
          <a:schemeClr val="accent3">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Amazon EKS for managed Kubernetes clusters</a:t>
          </a:r>
        </a:p>
      </dsp:txBody>
      <dsp:txXfrm>
        <a:off x="0" y="2469502"/>
        <a:ext cx="10825480" cy="493779"/>
      </dsp:txXfrm>
    </dsp:sp>
    <dsp:sp modelId="{F7CBCFF2-D0A2-432D-BEDA-0751F39B4206}">
      <dsp:nvSpPr>
        <dsp:cNvPr id="0" name=""/>
        <dsp:cNvSpPr/>
      </dsp:nvSpPr>
      <dsp:spPr>
        <a:xfrm>
          <a:off x="0" y="2963281"/>
          <a:ext cx="10825480" cy="0"/>
        </a:xfrm>
        <a:prstGeom prst="line">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w="6350" cap="flat" cmpd="sng" algn="ctr">
          <a:solidFill>
            <a:schemeClr val="accent5">
              <a:hueOff val="-4505695"/>
              <a:satOff val="-11613"/>
              <a:lumOff val="-784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312BB47-B69A-412F-9769-1A89C446DE7F}">
      <dsp:nvSpPr>
        <dsp:cNvPr id="0" name=""/>
        <dsp:cNvSpPr/>
      </dsp:nvSpPr>
      <dsp:spPr>
        <a:xfrm>
          <a:off x="0" y="2963281"/>
          <a:ext cx="10825480" cy="493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Amazon Relational Database Service (Amazon RDS) for highly scalable pipelines and a metadata store</a:t>
          </a:r>
        </a:p>
      </dsp:txBody>
      <dsp:txXfrm>
        <a:off x="0" y="2963281"/>
        <a:ext cx="10825480" cy="493779"/>
      </dsp:txXfrm>
    </dsp:sp>
    <dsp:sp modelId="{1FF8FE88-4421-4524-B35A-77256726E24E}">
      <dsp:nvSpPr>
        <dsp:cNvPr id="0" name=""/>
        <dsp:cNvSpPr/>
      </dsp:nvSpPr>
      <dsp:spPr>
        <a:xfrm>
          <a:off x="0" y="3457061"/>
          <a:ext cx="10825480" cy="0"/>
        </a:xfrm>
        <a:prstGeom prst="line">
          <a:avLst/>
        </a:prstGeom>
        <a:gradFill rotWithShape="0">
          <a:gsLst>
            <a:gs pos="0">
              <a:schemeClr val="accent5">
                <a:hueOff val="-5256644"/>
                <a:satOff val="-13548"/>
                <a:lumOff val="-9151"/>
                <a:alphaOff val="0"/>
                <a:satMod val="103000"/>
                <a:lumMod val="102000"/>
                <a:tint val="94000"/>
              </a:schemeClr>
            </a:gs>
            <a:gs pos="50000">
              <a:schemeClr val="accent5">
                <a:hueOff val="-5256644"/>
                <a:satOff val="-13548"/>
                <a:lumOff val="-9151"/>
                <a:alphaOff val="0"/>
                <a:satMod val="110000"/>
                <a:lumMod val="100000"/>
                <a:shade val="100000"/>
              </a:schemeClr>
            </a:gs>
            <a:gs pos="100000">
              <a:schemeClr val="accent5">
                <a:hueOff val="-5256644"/>
                <a:satOff val="-13548"/>
                <a:lumOff val="-9151"/>
                <a:alphaOff val="0"/>
                <a:lumMod val="99000"/>
                <a:satMod val="120000"/>
                <a:shade val="78000"/>
              </a:schemeClr>
            </a:gs>
          </a:gsLst>
          <a:lin ang="5400000" scaled="0"/>
        </a:gradFill>
        <a:ln w="6350" cap="flat" cmpd="sng" algn="ctr">
          <a:solidFill>
            <a:schemeClr val="accent5">
              <a:hueOff val="-5256644"/>
              <a:satOff val="-13548"/>
              <a:lumOff val="-915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DF3FFB0-380C-466E-8751-68A55FF82068}">
      <dsp:nvSpPr>
        <dsp:cNvPr id="0" name=""/>
        <dsp:cNvSpPr/>
      </dsp:nvSpPr>
      <dsp:spPr>
        <a:xfrm>
          <a:off x="0" y="3457061"/>
          <a:ext cx="10825480" cy="493779"/>
        </a:xfrm>
        <a:prstGeom prst="rect">
          <a:avLst/>
        </a:prstGeom>
        <a:solidFill>
          <a:schemeClr val="accent3">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AWS Secrets Manager to protect secrets needed to access your applications</a:t>
          </a:r>
        </a:p>
      </dsp:txBody>
      <dsp:txXfrm>
        <a:off x="0" y="3457061"/>
        <a:ext cx="10825480" cy="493779"/>
      </dsp:txXfrm>
    </dsp:sp>
    <dsp:sp modelId="{0DC2625F-E4C1-4281-8D07-312413D39A0D}">
      <dsp:nvSpPr>
        <dsp:cNvPr id="0" name=""/>
        <dsp:cNvSpPr/>
      </dsp:nvSpPr>
      <dsp:spPr>
        <a:xfrm>
          <a:off x="0" y="3950841"/>
          <a:ext cx="10825480" cy="0"/>
        </a:xfrm>
        <a:prstGeom prst="line">
          <a:avLst/>
        </a:prstGeom>
        <a:gradFill rotWithShape="0">
          <a:gsLst>
            <a:gs pos="0">
              <a:schemeClr val="accent5">
                <a:hueOff val="-6007594"/>
                <a:satOff val="-15484"/>
                <a:lumOff val="-10458"/>
                <a:alphaOff val="0"/>
                <a:satMod val="103000"/>
                <a:lumMod val="102000"/>
                <a:tint val="94000"/>
              </a:schemeClr>
            </a:gs>
            <a:gs pos="50000">
              <a:schemeClr val="accent5">
                <a:hueOff val="-6007594"/>
                <a:satOff val="-15484"/>
                <a:lumOff val="-10458"/>
                <a:alphaOff val="0"/>
                <a:satMod val="110000"/>
                <a:lumMod val="100000"/>
                <a:shade val="100000"/>
              </a:schemeClr>
            </a:gs>
            <a:gs pos="100000">
              <a:schemeClr val="accent5">
                <a:hueOff val="-6007594"/>
                <a:satOff val="-15484"/>
                <a:lumOff val="-10458"/>
                <a:alphaOff val="0"/>
                <a:lumMod val="99000"/>
                <a:satMod val="120000"/>
                <a:shade val="78000"/>
              </a:schemeClr>
            </a:gs>
          </a:gsLst>
          <a:lin ang="5400000" scaled="0"/>
        </a:gradFill>
        <a:ln w="6350" cap="flat" cmpd="sng" algn="ctr">
          <a:solidFill>
            <a:schemeClr val="accent5">
              <a:hueOff val="-6007594"/>
              <a:satOff val="-15484"/>
              <a:lumOff val="-1045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C3617E4-C112-427B-8C4D-EED8D7998FEC}">
      <dsp:nvSpPr>
        <dsp:cNvPr id="0" name=""/>
        <dsp:cNvSpPr/>
      </dsp:nvSpPr>
      <dsp:spPr>
        <a:xfrm>
          <a:off x="0" y="3950841"/>
          <a:ext cx="10825480" cy="493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Amazon Simple Storage Service (Amazon S3) for an easy-to-use pipeline artifacts store</a:t>
          </a:r>
        </a:p>
      </dsp:txBody>
      <dsp:txXfrm>
        <a:off x="0" y="3950841"/>
        <a:ext cx="10825480" cy="493779"/>
      </dsp:txXfrm>
    </dsp:sp>
    <dsp:sp modelId="{9DC52ED2-C20B-4914-8371-33B8B5CACECF}">
      <dsp:nvSpPr>
        <dsp:cNvPr id="0" name=""/>
        <dsp:cNvSpPr/>
      </dsp:nvSpPr>
      <dsp:spPr>
        <a:xfrm>
          <a:off x="0" y="4444621"/>
          <a:ext cx="10825480"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529AFC8-04D1-47C1-AF3D-7FAFFC66FDDB}">
      <dsp:nvSpPr>
        <dsp:cNvPr id="0" name=""/>
        <dsp:cNvSpPr/>
      </dsp:nvSpPr>
      <dsp:spPr>
        <a:xfrm>
          <a:off x="0" y="4444621"/>
          <a:ext cx="10825480" cy="493779"/>
        </a:xfrm>
        <a:prstGeom prst="rect">
          <a:avLst/>
        </a:prstGeom>
        <a:solidFill>
          <a:schemeClr val="accent3">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Decouple critical parts of the Kubeflow control plane from Kubernetes, providing a secure, scalable, resilient, and cost-optimized design.</a:t>
          </a:r>
        </a:p>
      </dsp:txBody>
      <dsp:txXfrm>
        <a:off x="0" y="4444621"/>
        <a:ext cx="10825480" cy="49377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84A459-0C4A-4085-A7D5-8D0F6A3BEFA6}" type="datetimeFigureOut">
              <a:rPr lang="en-IN" smtClean="0"/>
              <a:t>01-09-2022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C29BA-FF50-4EC2-BD4F-BA91D56F931B}" type="slidenum">
              <a:rPr lang="en-IN" smtClean="0"/>
              <a:t>‹#›</a:t>
            </a:fld>
            <a:endParaRPr lang="en-IN"/>
          </a:p>
        </p:txBody>
      </p:sp>
    </p:spTree>
    <p:extLst>
      <p:ext uri="{BB962C8B-B14F-4D97-AF65-F5344CB8AC3E}">
        <p14:creationId xmlns:p14="http://schemas.microsoft.com/office/powerpoint/2010/main" val="943269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E96D-96D8-4AFF-A2CD-108BA8761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DCFC7C-3075-4E0F-AFFB-0821872BAD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61BB04-73C8-4404-B66A-0045D1065F51}"/>
              </a:ext>
            </a:extLst>
          </p:cNvPr>
          <p:cNvSpPr>
            <a:spLocks noGrp="1"/>
          </p:cNvSpPr>
          <p:nvPr>
            <p:ph type="dt" sz="half" idx="10"/>
          </p:nvPr>
        </p:nvSpPr>
        <p:spPr/>
        <p:txBody>
          <a:bodyPr/>
          <a:lstStyle/>
          <a:p>
            <a:fld id="{AA2C9164-8AC6-4703-AFEB-2B9F00D4A885}" type="datetimeFigureOut">
              <a:rPr lang="en-IN" smtClean="0"/>
              <a:t>31-08-2022</a:t>
            </a:fld>
            <a:endParaRPr lang="en-IN"/>
          </a:p>
        </p:txBody>
      </p:sp>
      <p:sp>
        <p:nvSpPr>
          <p:cNvPr id="5" name="Footer Placeholder 4">
            <a:extLst>
              <a:ext uri="{FF2B5EF4-FFF2-40B4-BE49-F238E27FC236}">
                <a16:creationId xmlns:a16="http://schemas.microsoft.com/office/drawing/2014/main" id="{DE812183-26B2-4BB5-BB8B-12F5F92628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802302-E5FC-4BDA-8055-9139081C818F}"/>
              </a:ext>
            </a:extLst>
          </p:cNvPr>
          <p:cNvSpPr>
            <a:spLocks noGrp="1"/>
          </p:cNvSpPr>
          <p:nvPr>
            <p:ph type="sldNum" sz="quarter" idx="12"/>
          </p:nvPr>
        </p:nvSpPr>
        <p:spPr/>
        <p:txBody>
          <a:bodyPr/>
          <a:lstStyle/>
          <a:p>
            <a:fld id="{A937A41C-C00E-4EC9-B053-4075233AED8C}" type="slidenum">
              <a:rPr lang="en-IN" smtClean="0"/>
              <a:t>‹#›</a:t>
            </a:fld>
            <a:endParaRPr lang="en-IN"/>
          </a:p>
        </p:txBody>
      </p:sp>
    </p:spTree>
    <p:extLst>
      <p:ext uri="{BB962C8B-B14F-4D97-AF65-F5344CB8AC3E}">
        <p14:creationId xmlns:p14="http://schemas.microsoft.com/office/powerpoint/2010/main" val="91017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7507-E4BD-4FDF-AB51-A51B793C56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7A848C-B63F-4E30-841F-09B7EEE454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E717E1-0E7C-40D0-8A66-60339B738E96}"/>
              </a:ext>
            </a:extLst>
          </p:cNvPr>
          <p:cNvSpPr>
            <a:spLocks noGrp="1"/>
          </p:cNvSpPr>
          <p:nvPr>
            <p:ph type="dt" sz="half" idx="10"/>
          </p:nvPr>
        </p:nvSpPr>
        <p:spPr/>
        <p:txBody>
          <a:bodyPr/>
          <a:lstStyle/>
          <a:p>
            <a:fld id="{AA2C9164-8AC6-4703-AFEB-2B9F00D4A885}" type="datetimeFigureOut">
              <a:rPr lang="en-IN" smtClean="0"/>
              <a:t>31-08-2022</a:t>
            </a:fld>
            <a:endParaRPr lang="en-IN"/>
          </a:p>
        </p:txBody>
      </p:sp>
      <p:sp>
        <p:nvSpPr>
          <p:cNvPr id="5" name="Footer Placeholder 4">
            <a:extLst>
              <a:ext uri="{FF2B5EF4-FFF2-40B4-BE49-F238E27FC236}">
                <a16:creationId xmlns:a16="http://schemas.microsoft.com/office/drawing/2014/main" id="{210A72EF-9F7A-4B67-9EED-C0279358CD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B32F7C-01C2-4986-BB16-58F9738F8227}"/>
              </a:ext>
            </a:extLst>
          </p:cNvPr>
          <p:cNvSpPr>
            <a:spLocks noGrp="1"/>
          </p:cNvSpPr>
          <p:nvPr>
            <p:ph type="sldNum" sz="quarter" idx="12"/>
          </p:nvPr>
        </p:nvSpPr>
        <p:spPr/>
        <p:txBody>
          <a:bodyPr/>
          <a:lstStyle/>
          <a:p>
            <a:fld id="{A937A41C-C00E-4EC9-B053-4075233AED8C}" type="slidenum">
              <a:rPr lang="en-IN" smtClean="0"/>
              <a:t>‹#›</a:t>
            </a:fld>
            <a:endParaRPr lang="en-IN"/>
          </a:p>
        </p:txBody>
      </p:sp>
    </p:spTree>
    <p:extLst>
      <p:ext uri="{BB962C8B-B14F-4D97-AF65-F5344CB8AC3E}">
        <p14:creationId xmlns:p14="http://schemas.microsoft.com/office/powerpoint/2010/main" val="1929075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1A05EE-E623-43B4-BF5F-15830EE815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EC8B8C-2510-4B7D-88CC-4433A2C4D7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2E7A53-02FC-453D-A0F7-FB1C5E12E51D}"/>
              </a:ext>
            </a:extLst>
          </p:cNvPr>
          <p:cNvSpPr>
            <a:spLocks noGrp="1"/>
          </p:cNvSpPr>
          <p:nvPr>
            <p:ph type="dt" sz="half" idx="10"/>
          </p:nvPr>
        </p:nvSpPr>
        <p:spPr/>
        <p:txBody>
          <a:bodyPr/>
          <a:lstStyle/>
          <a:p>
            <a:fld id="{AA2C9164-8AC6-4703-AFEB-2B9F00D4A885}" type="datetimeFigureOut">
              <a:rPr lang="en-IN" smtClean="0"/>
              <a:t>31-08-2022</a:t>
            </a:fld>
            <a:endParaRPr lang="en-IN"/>
          </a:p>
        </p:txBody>
      </p:sp>
      <p:sp>
        <p:nvSpPr>
          <p:cNvPr id="5" name="Footer Placeholder 4">
            <a:extLst>
              <a:ext uri="{FF2B5EF4-FFF2-40B4-BE49-F238E27FC236}">
                <a16:creationId xmlns:a16="http://schemas.microsoft.com/office/drawing/2014/main" id="{B17100F7-1102-4691-BA08-F85612A8FC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498C3D-E67E-4176-A085-BB31CB3A84C2}"/>
              </a:ext>
            </a:extLst>
          </p:cNvPr>
          <p:cNvSpPr>
            <a:spLocks noGrp="1"/>
          </p:cNvSpPr>
          <p:nvPr>
            <p:ph type="sldNum" sz="quarter" idx="12"/>
          </p:nvPr>
        </p:nvSpPr>
        <p:spPr/>
        <p:txBody>
          <a:bodyPr/>
          <a:lstStyle/>
          <a:p>
            <a:fld id="{A937A41C-C00E-4EC9-B053-4075233AED8C}" type="slidenum">
              <a:rPr lang="en-IN" smtClean="0"/>
              <a:t>‹#›</a:t>
            </a:fld>
            <a:endParaRPr lang="en-IN"/>
          </a:p>
        </p:txBody>
      </p:sp>
    </p:spTree>
    <p:extLst>
      <p:ext uri="{BB962C8B-B14F-4D97-AF65-F5344CB8AC3E}">
        <p14:creationId xmlns:p14="http://schemas.microsoft.com/office/powerpoint/2010/main" val="1642717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5"/>
        <p:cNvGrpSpPr/>
        <p:nvPr/>
      </p:nvGrpSpPr>
      <p:grpSpPr>
        <a:xfrm>
          <a:off x="0" y="0"/>
          <a:ext cx="0" cy="0"/>
          <a:chOff x="0" y="0"/>
          <a:chExt cx="0" cy="0"/>
        </a:xfrm>
      </p:grpSpPr>
      <p:sp>
        <p:nvSpPr>
          <p:cNvPr id="16" name="Google Shape;16;p29"/>
          <p:cNvSpPr txBox="1"/>
          <p:nvPr/>
        </p:nvSpPr>
        <p:spPr>
          <a:xfrm>
            <a:off x="264160" y="6571964"/>
            <a:ext cx="531901" cy="2134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3F3F3F"/>
                </a:solidFill>
                <a:latin typeface="Calibri"/>
                <a:ea typeface="Calibri"/>
                <a:cs typeface="Calibri"/>
                <a:sym typeface="Calibri"/>
              </a:rPr>
              <a:t>‹#›</a:t>
            </a:fld>
            <a:endParaRPr sz="800" b="0" i="0" u="none" strike="noStrike" cap="none">
              <a:solidFill>
                <a:srgbClr val="3F3F3F"/>
              </a:solidFill>
              <a:latin typeface="Calibri"/>
              <a:ea typeface="Calibri"/>
              <a:cs typeface="Calibri"/>
              <a:sym typeface="Calibri"/>
            </a:endParaRPr>
          </a:p>
        </p:txBody>
      </p:sp>
      <p:cxnSp>
        <p:nvCxnSpPr>
          <p:cNvPr id="17" name="Google Shape;17;p29"/>
          <p:cNvCxnSpPr/>
          <p:nvPr/>
        </p:nvCxnSpPr>
        <p:spPr>
          <a:xfrm>
            <a:off x="369795" y="1008235"/>
            <a:ext cx="800100" cy="0"/>
          </a:xfrm>
          <a:prstGeom prst="straightConnector1">
            <a:avLst/>
          </a:prstGeom>
          <a:noFill/>
          <a:ln w="57150" cap="rnd" cmpd="sng">
            <a:solidFill>
              <a:srgbClr val="E24048"/>
            </a:solidFill>
            <a:prstDash val="solid"/>
            <a:miter lim="800000"/>
            <a:headEnd type="none" w="sm" len="sm"/>
            <a:tailEnd type="none" w="sm" len="sm"/>
          </a:ln>
        </p:spPr>
      </p:cxnSp>
      <p:sp>
        <p:nvSpPr>
          <p:cNvPr id="18" name="Google Shape;18;p29"/>
          <p:cNvSpPr txBox="1">
            <a:spLocks noGrp="1"/>
          </p:cNvSpPr>
          <p:nvPr>
            <p:ph type="body" idx="1"/>
          </p:nvPr>
        </p:nvSpPr>
        <p:spPr>
          <a:xfrm>
            <a:off x="342900" y="97790"/>
            <a:ext cx="11679936" cy="910443"/>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1E3D7D"/>
              </a:buClr>
              <a:buSzPts val="2800"/>
              <a:buFont typeface="Arial"/>
              <a:buNone/>
              <a:defRPr sz="2800" b="1" i="0" u="none" strike="noStrike" cap="none">
                <a:solidFill>
                  <a:srgbClr val="1E3D7D"/>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9" name="Google Shape;19;p29"/>
          <p:cNvPicPr preferRelativeResize="0"/>
          <p:nvPr/>
        </p:nvPicPr>
        <p:blipFill rotWithShape="1">
          <a:blip r:embed="rId2">
            <a:alphaModFix/>
          </a:blip>
          <a:srcRect/>
          <a:stretch/>
        </p:blipFill>
        <p:spPr>
          <a:xfrm>
            <a:off x="11255969" y="6360463"/>
            <a:ext cx="601069" cy="318213"/>
          </a:xfrm>
          <a:prstGeom prst="rect">
            <a:avLst/>
          </a:prstGeom>
          <a:noFill/>
          <a:ln>
            <a:noFill/>
          </a:ln>
        </p:spPr>
      </p:pic>
    </p:spTree>
    <p:extLst>
      <p:ext uri="{BB962C8B-B14F-4D97-AF65-F5344CB8AC3E}">
        <p14:creationId xmlns:p14="http://schemas.microsoft.com/office/powerpoint/2010/main" val="3436091276"/>
      </p:ext>
    </p:extLst>
  </p:cSld>
  <p:clrMapOvr>
    <a:masterClrMapping/>
  </p:clrMapOvr>
  <p:extLst>
    <p:ext uri="{DCECCB84-F9BA-43D5-87BE-67443E8EF086}">
      <p15:sldGuideLst xmlns:p15="http://schemas.microsoft.com/office/powerpoint/2012/main">
        <p15:guide id="1" orient="horz" pos="119">
          <p15:clr>
            <a:srgbClr val="FBAE40"/>
          </p15:clr>
        </p15:guide>
        <p15:guide id="2" pos="3840">
          <p15:clr>
            <a:srgbClr val="FBAE40"/>
          </p15:clr>
        </p15:guide>
        <p15:guide id="3" orient="horz" pos="2160">
          <p15:clr>
            <a:srgbClr val="FBAE40"/>
          </p15:clr>
        </p15:guide>
        <p15:guide id="4" pos="211">
          <p15:clr>
            <a:srgbClr val="FBAE40"/>
          </p15:clr>
        </p15:guide>
        <p15:guide id="5" pos="7469">
          <p15:clr>
            <a:srgbClr val="FBAE40"/>
          </p15:clr>
        </p15:guide>
        <p15:guide id="6" orient="horz" pos="397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0"/>
        <p:cNvGrpSpPr/>
        <p:nvPr/>
      </p:nvGrpSpPr>
      <p:grpSpPr>
        <a:xfrm>
          <a:off x="0" y="0"/>
          <a:ext cx="0" cy="0"/>
          <a:chOff x="0" y="0"/>
          <a:chExt cx="0" cy="0"/>
        </a:xfrm>
      </p:grpSpPr>
      <p:sp>
        <p:nvSpPr>
          <p:cNvPr id="21" name="Google Shape;21;p30"/>
          <p:cNvSpPr txBox="1"/>
          <p:nvPr/>
        </p:nvSpPr>
        <p:spPr>
          <a:xfrm>
            <a:off x="264160" y="6571964"/>
            <a:ext cx="531901" cy="2134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3F3F3F"/>
                </a:solidFill>
                <a:latin typeface="Calibri"/>
                <a:ea typeface="Calibri"/>
                <a:cs typeface="Calibri"/>
                <a:sym typeface="Calibri"/>
              </a:rPr>
              <a:t>‹#›</a:t>
            </a:fld>
            <a:endParaRPr sz="800" b="0" i="0" u="none" strike="noStrike" cap="none">
              <a:solidFill>
                <a:srgbClr val="3F3F3F"/>
              </a:solidFill>
              <a:latin typeface="Calibri"/>
              <a:ea typeface="Calibri"/>
              <a:cs typeface="Calibri"/>
              <a:sym typeface="Calibri"/>
            </a:endParaRPr>
          </a:p>
        </p:txBody>
      </p:sp>
      <p:pic>
        <p:nvPicPr>
          <p:cNvPr id="22" name="Google Shape;22;p30"/>
          <p:cNvPicPr preferRelativeResize="0"/>
          <p:nvPr/>
        </p:nvPicPr>
        <p:blipFill rotWithShape="1">
          <a:blip r:embed="rId2">
            <a:alphaModFix/>
          </a:blip>
          <a:srcRect/>
          <a:stretch/>
        </p:blipFill>
        <p:spPr>
          <a:xfrm>
            <a:off x="11255969" y="6360463"/>
            <a:ext cx="601069" cy="318213"/>
          </a:xfrm>
          <a:prstGeom prst="rect">
            <a:avLst/>
          </a:prstGeom>
          <a:noFill/>
          <a:ln>
            <a:noFill/>
          </a:ln>
        </p:spPr>
      </p:pic>
    </p:spTree>
    <p:extLst>
      <p:ext uri="{BB962C8B-B14F-4D97-AF65-F5344CB8AC3E}">
        <p14:creationId xmlns:p14="http://schemas.microsoft.com/office/powerpoint/2010/main" val="3092276894"/>
      </p:ext>
    </p:extLst>
  </p:cSld>
  <p:clrMapOvr>
    <a:masterClrMapping/>
  </p:clrMapOvr>
  <p:extLst>
    <p:ext uri="{DCECCB84-F9BA-43D5-87BE-67443E8EF086}">
      <p15:sldGuideLst xmlns:p15="http://schemas.microsoft.com/office/powerpoint/2012/main">
        <p15:guide id="1" pos="7469">
          <p15:clr>
            <a:srgbClr val="FBAE40"/>
          </p15:clr>
        </p15:guide>
        <p15:guide id="2" pos="3840">
          <p15:clr>
            <a:srgbClr val="FBAE40"/>
          </p15:clr>
        </p15:guide>
        <p15:guide id="3" pos="211">
          <p15:clr>
            <a:srgbClr val="FBAE40"/>
          </p15:clr>
        </p15:guide>
        <p15:guide id="4" orient="horz" pos="3974">
          <p15:clr>
            <a:srgbClr val="FBAE40"/>
          </p15:clr>
        </p15:guide>
        <p15:guide id="5" orient="horz" pos="2160">
          <p15:clr>
            <a:srgbClr val="FBAE40"/>
          </p15:clr>
        </p15:guide>
        <p15:guide id="6" orient="horz" pos="3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Empty">
  <p:cSld name="1_Empty">
    <p:spTree>
      <p:nvGrpSpPr>
        <p:cNvPr id="1" name="Shape 23"/>
        <p:cNvGrpSpPr/>
        <p:nvPr/>
      </p:nvGrpSpPr>
      <p:grpSpPr>
        <a:xfrm>
          <a:off x="0" y="0"/>
          <a:ext cx="0" cy="0"/>
          <a:chOff x="0" y="0"/>
          <a:chExt cx="0" cy="0"/>
        </a:xfrm>
      </p:grpSpPr>
    </p:spTree>
    <p:extLst>
      <p:ext uri="{BB962C8B-B14F-4D97-AF65-F5344CB8AC3E}">
        <p14:creationId xmlns:p14="http://schemas.microsoft.com/office/powerpoint/2010/main" val="4287979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able of Contents">
  <p:cSld name="Table of Contents">
    <p:spTree>
      <p:nvGrpSpPr>
        <p:cNvPr id="1" name="Shape 24"/>
        <p:cNvGrpSpPr/>
        <p:nvPr/>
      </p:nvGrpSpPr>
      <p:grpSpPr>
        <a:xfrm>
          <a:off x="0" y="0"/>
          <a:ext cx="0" cy="0"/>
          <a:chOff x="0" y="0"/>
          <a:chExt cx="0" cy="0"/>
        </a:xfrm>
      </p:grpSpPr>
      <p:sp>
        <p:nvSpPr>
          <p:cNvPr id="25" name="Google Shape;25;p32"/>
          <p:cNvSpPr txBox="1">
            <a:spLocks noGrp="1"/>
          </p:cNvSpPr>
          <p:nvPr>
            <p:ph type="sldNum" idx="12"/>
          </p:nvPr>
        </p:nvSpPr>
        <p:spPr>
          <a:xfrm>
            <a:off x="11447155" y="6536537"/>
            <a:ext cx="269200" cy="290800"/>
          </a:xfrm>
          <a:prstGeom prst="rect">
            <a:avLst/>
          </a:prstGeom>
          <a:noFill/>
          <a:ln>
            <a:noFill/>
          </a:ln>
        </p:spPr>
        <p:txBody>
          <a:bodyPr spcFirstLastPara="1" wrap="square" lIns="31800" tIns="31800" rIns="31800" bIns="31800" anchor="t" anchorCtr="0">
            <a:noAutofit/>
          </a:bodyPr>
          <a:lstStyle>
            <a:lvl1pPr marL="0" marR="0" lvl="0" indent="0" algn="ctr" rtl="0">
              <a:lnSpc>
                <a:spcPct val="100000"/>
              </a:lnSpc>
              <a:spcBef>
                <a:spcPts val="0"/>
              </a:spcBef>
              <a:spcAft>
                <a:spcPts val="0"/>
              </a:spcAft>
              <a:buClr>
                <a:srgbClr val="D3010D"/>
              </a:buClr>
              <a:buSzPts val="1000"/>
              <a:buFont typeface="Helvetica Neue Light"/>
              <a:buNone/>
              <a:defRPr sz="1333" b="0" i="0" u="none" strike="noStrike" cap="none">
                <a:solidFill>
                  <a:srgbClr val="D3010D"/>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D3010D"/>
              </a:buClr>
              <a:buSzPts val="1000"/>
              <a:buFont typeface="Helvetica Neue Light"/>
              <a:buNone/>
              <a:defRPr sz="1333" b="0" i="0" u="none" strike="noStrike" cap="none">
                <a:solidFill>
                  <a:srgbClr val="D3010D"/>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D3010D"/>
              </a:buClr>
              <a:buSzPts val="1000"/>
              <a:buFont typeface="Helvetica Neue Light"/>
              <a:buNone/>
              <a:defRPr sz="1333" b="0" i="0" u="none" strike="noStrike" cap="none">
                <a:solidFill>
                  <a:srgbClr val="D3010D"/>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D3010D"/>
              </a:buClr>
              <a:buSzPts val="1000"/>
              <a:buFont typeface="Helvetica Neue Light"/>
              <a:buNone/>
              <a:defRPr sz="1333" b="0" i="0" u="none" strike="noStrike" cap="none">
                <a:solidFill>
                  <a:srgbClr val="D3010D"/>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D3010D"/>
              </a:buClr>
              <a:buSzPts val="1000"/>
              <a:buFont typeface="Helvetica Neue Light"/>
              <a:buNone/>
              <a:defRPr sz="1333" b="0" i="0" u="none" strike="noStrike" cap="none">
                <a:solidFill>
                  <a:srgbClr val="D3010D"/>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D3010D"/>
              </a:buClr>
              <a:buSzPts val="1000"/>
              <a:buFont typeface="Helvetica Neue Light"/>
              <a:buNone/>
              <a:defRPr sz="1333" b="0" i="0" u="none" strike="noStrike" cap="none">
                <a:solidFill>
                  <a:srgbClr val="D3010D"/>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D3010D"/>
              </a:buClr>
              <a:buSzPts val="1000"/>
              <a:buFont typeface="Helvetica Neue Light"/>
              <a:buNone/>
              <a:defRPr sz="1333" b="0" i="0" u="none" strike="noStrike" cap="none">
                <a:solidFill>
                  <a:srgbClr val="D3010D"/>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D3010D"/>
              </a:buClr>
              <a:buSzPts val="1000"/>
              <a:buFont typeface="Helvetica Neue Light"/>
              <a:buNone/>
              <a:defRPr sz="1333" b="0" i="0" u="none" strike="noStrike" cap="none">
                <a:solidFill>
                  <a:srgbClr val="D3010D"/>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D3010D"/>
              </a:buClr>
              <a:buSzPts val="1000"/>
              <a:buFont typeface="Helvetica Neue Light"/>
              <a:buNone/>
              <a:defRPr sz="1333" b="0" i="0" u="none" strike="noStrike" cap="none">
                <a:solidFill>
                  <a:srgbClr val="D3010D"/>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
        <p:nvSpPr>
          <p:cNvPr id="26" name="Google Shape;26;p32"/>
          <p:cNvSpPr/>
          <p:nvPr/>
        </p:nvSpPr>
        <p:spPr>
          <a:xfrm>
            <a:off x="0" y="6331861"/>
            <a:ext cx="12192000" cy="526000"/>
          </a:xfrm>
          <a:prstGeom prst="rect">
            <a:avLst/>
          </a:prstGeom>
          <a:solidFill>
            <a:srgbClr val="D2010D"/>
          </a:solidFill>
          <a:ln>
            <a:noFill/>
          </a:ln>
        </p:spPr>
        <p:txBody>
          <a:bodyPr spcFirstLastPara="1" wrap="square" lIns="42400" tIns="42400" rIns="42400" bIns="42400" anchor="ctr" anchorCtr="0">
            <a:noAutofit/>
          </a:bodyPr>
          <a:lstStyle/>
          <a:p>
            <a:pPr marL="0" marR="0" lvl="0" indent="0" algn="ctr" rtl="0">
              <a:lnSpc>
                <a:spcPct val="100000"/>
              </a:lnSpc>
              <a:spcBef>
                <a:spcPts val="0"/>
              </a:spcBef>
              <a:spcAft>
                <a:spcPts val="0"/>
              </a:spcAft>
              <a:buClr>
                <a:srgbClr val="FFFFFF"/>
              </a:buClr>
              <a:buSzPts val="1500"/>
              <a:buFont typeface="Helvetica Neue"/>
              <a:buNone/>
            </a:pPr>
            <a:endParaRPr sz="2000" b="1" i="0" u="none" strike="noStrike" cap="none">
              <a:solidFill>
                <a:srgbClr val="000000"/>
              </a:solidFill>
              <a:latin typeface="Helvetica Neue"/>
              <a:ea typeface="Helvetica Neue"/>
              <a:cs typeface="Helvetica Neue"/>
              <a:sym typeface="Helvetica Neue"/>
            </a:endParaRPr>
          </a:p>
        </p:txBody>
      </p:sp>
      <p:pic>
        <p:nvPicPr>
          <p:cNvPr id="27" name="Google Shape;27;p32" descr="pasted-image.pdf"/>
          <p:cNvPicPr preferRelativeResize="0"/>
          <p:nvPr/>
        </p:nvPicPr>
        <p:blipFill rotWithShape="1">
          <a:blip r:embed="rId2">
            <a:alphaModFix/>
          </a:blip>
          <a:srcRect/>
          <a:stretch/>
        </p:blipFill>
        <p:spPr>
          <a:xfrm>
            <a:off x="154799" y="6314928"/>
            <a:ext cx="781948" cy="389928"/>
          </a:xfrm>
          <a:prstGeom prst="rect">
            <a:avLst/>
          </a:prstGeom>
          <a:noFill/>
          <a:ln>
            <a:noFill/>
          </a:ln>
        </p:spPr>
      </p:pic>
      <p:sp>
        <p:nvSpPr>
          <p:cNvPr id="28" name="Google Shape;28;p32"/>
          <p:cNvSpPr txBox="1"/>
          <p:nvPr/>
        </p:nvSpPr>
        <p:spPr>
          <a:xfrm>
            <a:off x="5854367" y="6460551"/>
            <a:ext cx="435600" cy="290800"/>
          </a:xfrm>
          <a:prstGeom prst="rect">
            <a:avLst/>
          </a:prstGeom>
          <a:noFill/>
          <a:ln>
            <a:noFill/>
          </a:ln>
        </p:spPr>
        <p:txBody>
          <a:bodyPr spcFirstLastPara="1" wrap="square" lIns="42400" tIns="42400" rIns="42400" bIns="42400" anchor="t" anchorCtr="0">
            <a:noAutofit/>
          </a:bodyPr>
          <a:lstStyle/>
          <a:p>
            <a:pPr marL="0" marR="0" lvl="0" indent="0" algn="ctr" rtl="0">
              <a:lnSpc>
                <a:spcPct val="100000"/>
              </a:lnSpc>
              <a:spcBef>
                <a:spcPts val="0"/>
              </a:spcBef>
              <a:spcAft>
                <a:spcPts val="0"/>
              </a:spcAft>
              <a:buClr>
                <a:schemeClr val="lt1"/>
              </a:buClr>
              <a:buSzPts val="900"/>
              <a:buFont typeface="Arial"/>
              <a:buNone/>
            </a:pPr>
            <a:fld id="{00000000-1234-1234-1234-123412341234}" type="slidenum">
              <a:rPr lang="en-US" sz="1200" b="0" i="0" u="none" strike="noStrike" cap="none">
                <a:solidFill>
                  <a:schemeClr val="lt1"/>
                </a:solidFill>
                <a:latin typeface="Arial"/>
                <a:ea typeface="Arial"/>
                <a:cs typeface="Arial"/>
                <a:sym typeface="Arial"/>
              </a:rPr>
              <a:t>‹#›</a:t>
            </a:fld>
            <a:endParaRPr sz="2133" b="0" i="0" u="none" strike="noStrike" cap="none">
              <a:solidFill>
                <a:schemeClr val="lt1"/>
              </a:solidFill>
              <a:latin typeface="Arial"/>
              <a:ea typeface="Arial"/>
              <a:cs typeface="Arial"/>
              <a:sym typeface="Arial"/>
            </a:endParaRPr>
          </a:p>
        </p:txBody>
      </p:sp>
      <p:sp>
        <p:nvSpPr>
          <p:cNvPr id="29" name="Google Shape;29;p32"/>
          <p:cNvSpPr txBox="1">
            <a:spLocks noGrp="1"/>
          </p:cNvSpPr>
          <p:nvPr>
            <p:ph type="body" idx="1"/>
          </p:nvPr>
        </p:nvSpPr>
        <p:spPr>
          <a:xfrm>
            <a:off x="233363" y="42851"/>
            <a:ext cx="6411600" cy="5916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D3010D"/>
              </a:buClr>
              <a:buSzPts val="3000"/>
              <a:buFont typeface="Arial"/>
              <a:buNone/>
              <a:defRPr sz="4000" b="0" i="0" u="none" strike="noStrike" cap="none">
                <a:solidFill>
                  <a:srgbClr val="D3010D"/>
                </a:solidFill>
                <a:latin typeface="Arial"/>
                <a:ea typeface="Arial"/>
                <a:cs typeface="Arial"/>
                <a:sym typeface="Arial"/>
              </a:defRPr>
            </a:lvl1pPr>
            <a:lvl2pPr marL="914400" marR="0" lvl="1" indent="-355600" algn="l" rtl="0">
              <a:lnSpc>
                <a:spcPct val="100000"/>
              </a:lnSpc>
              <a:spcBef>
                <a:spcPts val="0"/>
              </a:spcBef>
              <a:spcAft>
                <a:spcPts val="0"/>
              </a:spcAft>
              <a:buClr>
                <a:srgbClr val="000000"/>
              </a:buClr>
              <a:buSzPts val="2000"/>
              <a:buFont typeface="Arial"/>
              <a:buChar char="•"/>
              <a:defRPr sz="2667" b="0" i="0" u="none" strike="noStrike" cap="none">
                <a:solidFill>
                  <a:srgbClr val="000000"/>
                </a:solidFill>
                <a:latin typeface="Arial"/>
                <a:ea typeface="Arial"/>
                <a:cs typeface="Arial"/>
                <a:sym typeface="Arial"/>
              </a:defRPr>
            </a:lvl2pPr>
            <a:lvl3pPr marL="1371600" marR="0" lvl="2" indent="-342900" algn="l" rtl="0">
              <a:lnSpc>
                <a:spcPct val="100000"/>
              </a:lnSpc>
              <a:spcBef>
                <a:spcPts val="0"/>
              </a:spcBef>
              <a:spcAft>
                <a:spcPts val="0"/>
              </a:spcAft>
              <a:buClr>
                <a:srgbClr val="666666"/>
              </a:buClr>
              <a:buSzPts val="1800"/>
              <a:buFont typeface="Merriweather Sans"/>
              <a:buChar char="-"/>
              <a:defRPr sz="2400" b="0" i="0" u="none" strike="noStrike" cap="none">
                <a:solidFill>
                  <a:srgbClr val="666666"/>
                </a:solidFill>
                <a:latin typeface="Arial"/>
                <a:ea typeface="Arial"/>
                <a:cs typeface="Arial"/>
                <a:sym typeface="Arial"/>
              </a:defRPr>
            </a:lvl3pPr>
            <a:lvl4pPr marL="1828800" marR="0" lvl="3" indent="-323850" algn="l" rtl="0">
              <a:lnSpc>
                <a:spcPct val="100000"/>
              </a:lnSpc>
              <a:spcBef>
                <a:spcPts val="0"/>
              </a:spcBef>
              <a:spcAft>
                <a:spcPts val="0"/>
              </a:spcAft>
              <a:buClr>
                <a:srgbClr val="666666"/>
              </a:buClr>
              <a:buSzPts val="1500"/>
              <a:buFont typeface="Merriweather Sans"/>
              <a:buChar char="-"/>
              <a:defRPr sz="2000" b="0" i="0" u="none" strike="noStrike" cap="none">
                <a:solidFill>
                  <a:srgbClr val="666666"/>
                </a:solidFill>
                <a:latin typeface="Arial"/>
                <a:ea typeface="Arial"/>
                <a:cs typeface="Arial"/>
                <a:sym typeface="Arial"/>
              </a:defRPr>
            </a:lvl4pPr>
            <a:lvl5pPr marL="2286000" marR="0" lvl="4" indent="-228600" algn="l" rtl="0">
              <a:lnSpc>
                <a:spcPct val="100000"/>
              </a:lnSpc>
              <a:spcBef>
                <a:spcPts val="0"/>
              </a:spcBef>
              <a:spcAft>
                <a:spcPts val="0"/>
              </a:spcAft>
              <a:buClr>
                <a:schemeClr val="dk2"/>
              </a:buClr>
              <a:buSzPts val="1800"/>
              <a:buFont typeface="Arial"/>
              <a:buNone/>
              <a:defRPr sz="2400" b="0" i="0" u="none" strike="noStrike" cap="none">
                <a:solidFill>
                  <a:schemeClr val="dk2"/>
                </a:solidFill>
                <a:latin typeface="Arial"/>
                <a:ea typeface="Arial"/>
                <a:cs typeface="Arial"/>
                <a:sym typeface="Arial"/>
              </a:defRPr>
            </a:lvl5pPr>
            <a:lvl6pPr marL="2743200" marR="0" lvl="5" indent="-228600" algn="l" rtl="0">
              <a:lnSpc>
                <a:spcPct val="100000"/>
              </a:lnSpc>
              <a:spcBef>
                <a:spcPts val="0"/>
              </a:spcBef>
              <a:spcAft>
                <a:spcPts val="0"/>
              </a:spcAft>
              <a:buClr>
                <a:srgbClr val="969696"/>
              </a:buClr>
              <a:buSzPts val="2300"/>
              <a:buFont typeface="Arial"/>
              <a:buNone/>
              <a:defRPr sz="3067" b="0" i="0" u="none" strike="noStrike" cap="none">
                <a:solidFill>
                  <a:srgbClr val="969696"/>
                </a:solidFill>
                <a:latin typeface="Arial"/>
                <a:ea typeface="Arial"/>
                <a:cs typeface="Arial"/>
                <a:sym typeface="Arial"/>
              </a:defRPr>
            </a:lvl6pPr>
            <a:lvl7pPr marL="3200400" marR="0" lvl="6" indent="-228600" algn="l" rtl="0">
              <a:lnSpc>
                <a:spcPct val="100000"/>
              </a:lnSpc>
              <a:spcBef>
                <a:spcPts val="0"/>
              </a:spcBef>
              <a:spcAft>
                <a:spcPts val="0"/>
              </a:spcAft>
              <a:buClr>
                <a:srgbClr val="969696"/>
              </a:buClr>
              <a:buSzPts val="2300"/>
              <a:buFont typeface="Arial"/>
              <a:buNone/>
              <a:defRPr sz="3067" b="0" i="0" u="none" strike="noStrike" cap="none">
                <a:solidFill>
                  <a:srgbClr val="969696"/>
                </a:solidFill>
                <a:latin typeface="Arial"/>
                <a:ea typeface="Arial"/>
                <a:cs typeface="Arial"/>
                <a:sym typeface="Arial"/>
              </a:defRPr>
            </a:lvl7pPr>
            <a:lvl8pPr marL="3657600" marR="0" lvl="7" indent="-228600" algn="l" rtl="0">
              <a:lnSpc>
                <a:spcPct val="100000"/>
              </a:lnSpc>
              <a:spcBef>
                <a:spcPts val="0"/>
              </a:spcBef>
              <a:spcAft>
                <a:spcPts val="0"/>
              </a:spcAft>
              <a:buClr>
                <a:srgbClr val="969696"/>
              </a:buClr>
              <a:buSzPts val="2300"/>
              <a:buFont typeface="Arial"/>
              <a:buNone/>
              <a:defRPr sz="3067" b="0" i="0" u="none" strike="noStrike" cap="none">
                <a:solidFill>
                  <a:srgbClr val="969696"/>
                </a:solidFill>
                <a:latin typeface="Arial"/>
                <a:ea typeface="Arial"/>
                <a:cs typeface="Arial"/>
                <a:sym typeface="Arial"/>
              </a:defRPr>
            </a:lvl8pPr>
            <a:lvl9pPr marL="4114800" marR="0" lvl="8" indent="-228600" algn="l" rtl="0">
              <a:lnSpc>
                <a:spcPct val="100000"/>
              </a:lnSpc>
              <a:spcBef>
                <a:spcPts val="0"/>
              </a:spcBef>
              <a:spcAft>
                <a:spcPts val="0"/>
              </a:spcAft>
              <a:buClr>
                <a:srgbClr val="969696"/>
              </a:buClr>
              <a:buSzPts val="2300"/>
              <a:buFont typeface="Arial"/>
              <a:buNone/>
              <a:defRPr sz="3067" b="0" i="0" u="none" strike="noStrike" cap="none">
                <a:solidFill>
                  <a:srgbClr val="969696"/>
                </a:solidFill>
                <a:latin typeface="Arial"/>
                <a:ea typeface="Arial"/>
                <a:cs typeface="Arial"/>
                <a:sym typeface="Arial"/>
              </a:defRPr>
            </a:lvl9pPr>
          </a:lstStyle>
          <a:p>
            <a:endParaRPr/>
          </a:p>
        </p:txBody>
      </p:sp>
      <p:cxnSp>
        <p:nvCxnSpPr>
          <p:cNvPr id="30" name="Google Shape;30;p32"/>
          <p:cNvCxnSpPr/>
          <p:nvPr/>
        </p:nvCxnSpPr>
        <p:spPr>
          <a:xfrm>
            <a:off x="342903" y="737880"/>
            <a:ext cx="11458400" cy="0"/>
          </a:xfrm>
          <a:prstGeom prst="straightConnector1">
            <a:avLst/>
          </a:prstGeom>
          <a:noFill/>
          <a:ln w="9525" cap="flat" cmpd="sng">
            <a:solidFill>
              <a:srgbClr val="D3010D"/>
            </a:solidFill>
            <a:prstDash val="solid"/>
            <a:miter lim="400000"/>
            <a:headEnd type="none" w="sm" len="sm"/>
            <a:tailEnd type="none" w="sm" len="sm"/>
          </a:ln>
        </p:spPr>
      </p:cxnSp>
      <p:sp>
        <p:nvSpPr>
          <p:cNvPr id="31" name="Google Shape;31;p32"/>
          <p:cNvSpPr txBox="1">
            <a:spLocks noGrp="1"/>
          </p:cNvSpPr>
          <p:nvPr>
            <p:ph type="body" idx="2"/>
          </p:nvPr>
        </p:nvSpPr>
        <p:spPr>
          <a:xfrm>
            <a:off x="374159" y="1241777"/>
            <a:ext cx="11427200" cy="46184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1pPr>
            <a:lvl2pPr marL="914400" marR="0" lvl="1" indent="-355600" algn="l" rtl="0">
              <a:lnSpc>
                <a:spcPct val="100000"/>
              </a:lnSpc>
              <a:spcBef>
                <a:spcPts val="0"/>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2pPr>
            <a:lvl3pPr marL="1371600" marR="0" lvl="2" indent="-342900" algn="l" rtl="0">
              <a:lnSpc>
                <a:spcPct val="100000"/>
              </a:lnSpc>
              <a:spcBef>
                <a:spcPts val="0"/>
              </a:spcBef>
              <a:spcAft>
                <a:spcPts val="0"/>
              </a:spcAft>
              <a:buClr>
                <a:srgbClr val="666666"/>
              </a:buClr>
              <a:buSzPts val="1800"/>
              <a:buFont typeface="Merriweather Sans"/>
              <a:buChar char="-"/>
              <a:defRPr sz="2400" b="0" i="0" u="none" strike="noStrike" cap="none">
                <a:solidFill>
                  <a:srgbClr val="666666"/>
                </a:solidFill>
                <a:latin typeface="Arial"/>
                <a:ea typeface="Arial"/>
                <a:cs typeface="Arial"/>
                <a:sym typeface="Arial"/>
              </a:defRPr>
            </a:lvl3pPr>
            <a:lvl4pPr marL="1828800" marR="0" lvl="3" indent="-323850" algn="l" rtl="0">
              <a:lnSpc>
                <a:spcPct val="100000"/>
              </a:lnSpc>
              <a:spcBef>
                <a:spcPts val="0"/>
              </a:spcBef>
              <a:spcAft>
                <a:spcPts val="0"/>
              </a:spcAft>
              <a:buClr>
                <a:srgbClr val="666666"/>
              </a:buClr>
              <a:buSzPts val="1500"/>
              <a:buFont typeface="Merriweather Sans"/>
              <a:buChar char="-"/>
              <a:defRPr sz="2000" b="0" i="0" u="none" strike="noStrike" cap="none">
                <a:solidFill>
                  <a:srgbClr val="666666"/>
                </a:solidFill>
                <a:latin typeface="Arial"/>
                <a:ea typeface="Arial"/>
                <a:cs typeface="Arial"/>
                <a:sym typeface="Arial"/>
              </a:defRPr>
            </a:lvl4pPr>
            <a:lvl5pPr marL="2286000" marR="0" lvl="4" indent="-228600" algn="l" rtl="0">
              <a:lnSpc>
                <a:spcPct val="100000"/>
              </a:lnSpc>
              <a:spcBef>
                <a:spcPts val="0"/>
              </a:spcBef>
              <a:spcAft>
                <a:spcPts val="0"/>
              </a:spcAft>
              <a:buClr>
                <a:schemeClr val="dk2"/>
              </a:buClr>
              <a:buSzPts val="1800"/>
              <a:buFont typeface="Arial"/>
              <a:buNone/>
              <a:defRPr sz="2400" b="0" i="0" u="none" strike="noStrike" cap="none">
                <a:solidFill>
                  <a:schemeClr val="dk2"/>
                </a:solidFill>
                <a:latin typeface="Arial"/>
                <a:ea typeface="Arial"/>
                <a:cs typeface="Arial"/>
                <a:sym typeface="Arial"/>
              </a:defRPr>
            </a:lvl5pPr>
            <a:lvl6pPr marL="2743200" marR="0" lvl="5" indent="-228600" algn="l" rtl="0">
              <a:lnSpc>
                <a:spcPct val="100000"/>
              </a:lnSpc>
              <a:spcBef>
                <a:spcPts val="0"/>
              </a:spcBef>
              <a:spcAft>
                <a:spcPts val="0"/>
              </a:spcAft>
              <a:buClr>
                <a:srgbClr val="969696"/>
              </a:buClr>
              <a:buSzPts val="2300"/>
              <a:buFont typeface="Arial"/>
              <a:buNone/>
              <a:defRPr sz="3067" b="0" i="0" u="none" strike="noStrike" cap="none">
                <a:solidFill>
                  <a:srgbClr val="969696"/>
                </a:solidFill>
                <a:latin typeface="Arial"/>
                <a:ea typeface="Arial"/>
                <a:cs typeface="Arial"/>
                <a:sym typeface="Arial"/>
              </a:defRPr>
            </a:lvl6pPr>
            <a:lvl7pPr marL="3200400" marR="0" lvl="6" indent="-228600" algn="l" rtl="0">
              <a:lnSpc>
                <a:spcPct val="100000"/>
              </a:lnSpc>
              <a:spcBef>
                <a:spcPts val="0"/>
              </a:spcBef>
              <a:spcAft>
                <a:spcPts val="0"/>
              </a:spcAft>
              <a:buClr>
                <a:srgbClr val="969696"/>
              </a:buClr>
              <a:buSzPts val="2300"/>
              <a:buFont typeface="Arial"/>
              <a:buNone/>
              <a:defRPr sz="3067" b="0" i="0" u="none" strike="noStrike" cap="none">
                <a:solidFill>
                  <a:srgbClr val="969696"/>
                </a:solidFill>
                <a:latin typeface="Arial"/>
                <a:ea typeface="Arial"/>
                <a:cs typeface="Arial"/>
                <a:sym typeface="Arial"/>
              </a:defRPr>
            </a:lvl7pPr>
            <a:lvl8pPr marL="3657600" marR="0" lvl="7" indent="-228600" algn="l" rtl="0">
              <a:lnSpc>
                <a:spcPct val="100000"/>
              </a:lnSpc>
              <a:spcBef>
                <a:spcPts val="0"/>
              </a:spcBef>
              <a:spcAft>
                <a:spcPts val="0"/>
              </a:spcAft>
              <a:buClr>
                <a:srgbClr val="969696"/>
              </a:buClr>
              <a:buSzPts val="2300"/>
              <a:buFont typeface="Arial"/>
              <a:buNone/>
              <a:defRPr sz="3067" b="0" i="0" u="none" strike="noStrike" cap="none">
                <a:solidFill>
                  <a:srgbClr val="969696"/>
                </a:solidFill>
                <a:latin typeface="Arial"/>
                <a:ea typeface="Arial"/>
                <a:cs typeface="Arial"/>
                <a:sym typeface="Arial"/>
              </a:defRPr>
            </a:lvl8pPr>
            <a:lvl9pPr marL="4114800" marR="0" lvl="8" indent="-228600" algn="l" rtl="0">
              <a:lnSpc>
                <a:spcPct val="100000"/>
              </a:lnSpc>
              <a:spcBef>
                <a:spcPts val="0"/>
              </a:spcBef>
              <a:spcAft>
                <a:spcPts val="0"/>
              </a:spcAft>
              <a:buClr>
                <a:srgbClr val="969696"/>
              </a:buClr>
              <a:buSzPts val="2300"/>
              <a:buFont typeface="Arial"/>
              <a:buNone/>
              <a:defRPr sz="3067" b="0" i="0" u="none" strike="noStrike" cap="none">
                <a:solidFill>
                  <a:srgbClr val="969696"/>
                </a:solidFill>
                <a:latin typeface="Arial"/>
                <a:ea typeface="Arial"/>
                <a:cs typeface="Arial"/>
                <a:sym typeface="Arial"/>
              </a:defRPr>
            </a:lvl9pPr>
          </a:lstStyle>
          <a:p>
            <a:endParaRPr/>
          </a:p>
        </p:txBody>
      </p:sp>
      <p:pic>
        <p:nvPicPr>
          <p:cNvPr id="32" name="Google Shape;32;p32" descr="D13-194_logoGIT_hires_dkBkg.png"/>
          <p:cNvPicPr preferRelativeResize="0"/>
          <p:nvPr/>
        </p:nvPicPr>
        <p:blipFill rotWithShape="1">
          <a:blip r:embed="rId3">
            <a:alphaModFix/>
          </a:blip>
          <a:srcRect/>
          <a:stretch/>
        </p:blipFill>
        <p:spPr>
          <a:xfrm>
            <a:off x="10975467" y="6364601"/>
            <a:ext cx="781940" cy="325817"/>
          </a:xfrm>
          <a:prstGeom prst="rect">
            <a:avLst/>
          </a:prstGeom>
          <a:noFill/>
          <a:ln>
            <a:noFill/>
          </a:ln>
        </p:spPr>
      </p:pic>
    </p:spTree>
    <p:extLst>
      <p:ext uri="{BB962C8B-B14F-4D97-AF65-F5344CB8AC3E}">
        <p14:creationId xmlns:p14="http://schemas.microsoft.com/office/powerpoint/2010/main" val="1219028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33"/>
        <p:cNvGrpSpPr/>
        <p:nvPr/>
      </p:nvGrpSpPr>
      <p:grpSpPr>
        <a:xfrm>
          <a:off x="0" y="0"/>
          <a:ext cx="0" cy="0"/>
          <a:chOff x="0" y="0"/>
          <a:chExt cx="0" cy="0"/>
        </a:xfrm>
      </p:grpSpPr>
      <p:sp>
        <p:nvSpPr>
          <p:cNvPr id="34" name="Google Shape;34;g13d724e757c_0_157"/>
          <p:cNvSpPr txBox="1"/>
          <p:nvPr/>
        </p:nvSpPr>
        <p:spPr>
          <a:xfrm>
            <a:off x="264160" y="6571964"/>
            <a:ext cx="531900" cy="213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3F3F3F"/>
                </a:solidFill>
                <a:latin typeface="Calibri"/>
                <a:ea typeface="Calibri"/>
                <a:cs typeface="Calibri"/>
                <a:sym typeface="Calibri"/>
              </a:rPr>
              <a:t>‹#›</a:t>
            </a:fld>
            <a:endParaRPr sz="800" b="0" i="0" u="none" strike="noStrike" cap="none">
              <a:solidFill>
                <a:srgbClr val="3F3F3F"/>
              </a:solidFill>
              <a:latin typeface="Calibri"/>
              <a:ea typeface="Calibri"/>
              <a:cs typeface="Calibri"/>
              <a:sym typeface="Calibri"/>
            </a:endParaRPr>
          </a:p>
        </p:txBody>
      </p:sp>
      <p:cxnSp>
        <p:nvCxnSpPr>
          <p:cNvPr id="35" name="Google Shape;35;g13d724e757c_0_157"/>
          <p:cNvCxnSpPr/>
          <p:nvPr/>
        </p:nvCxnSpPr>
        <p:spPr>
          <a:xfrm>
            <a:off x="342900" y="699890"/>
            <a:ext cx="11582400" cy="0"/>
          </a:xfrm>
          <a:prstGeom prst="straightConnector1">
            <a:avLst/>
          </a:prstGeom>
          <a:noFill/>
          <a:ln w="12700" cap="flat" cmpd="sng">
            <a:solidFill>
              <a:srgbClr val="E6E6E6"/>
            </a:solidFill>
            <a:prstDash val="solid"/>
            <a:miter lim="800000"/>
            <a:headEnd type="none" w="sm" len="sm"/>
            <a:tailEnd type="none" w="sm" len="sm"/>
          </a:ln>
        </p:spPr>
      </p:cxnSp>
      <p:cxnSp>
        <p:nvCxnSpPr>
          <p:cNvPr id="36" name="Google Shape;36;g13d724e757c_0_157"/>
          <p:cNvCxnSpPr/>
          <p:nvPr/>
        </p:nvCxnSpPr>
        <p:spPr>
          <a:xfrm>
            <a:off x="369794" y="699890"/>
            <a:ext cx="800100" cy="0"/>
          </a:xfrm>
          <a:prstGeom prst="straightConnector1">
            <a:avLst/>
          </a:prstGeom>
          <a:noFill/>
          <a:ln w="57150" cap="rnd" cmpd="sng">
            <a:solidFill>
              <a:srgbClr val="E24048"/>
            </a:solidFill>
            <a:prstDash val="solid"/>
            <a:miter lim="800000"/>
            <a:headEnd type="none" w="sm" len="sm"/>
            <a:tailEnd type="none" w="sm" len="sm"/>
          </a:ln>
        </p:spPr>
      </p:cxnSp>
      <p:sp>
        <p:nvSpPr>
          <p:cNvPr id="37" name="Google Shape;37;g13d724e757c_0_157"/>
          <p:cNvSpPr txBox="1">
            <a:spLocks noGrp="1"/>
          </p:cNvSpPr>
          <p:nvPr>
            <p:ph type="body" idx="1"/>
          </p:nvPr>
        </p:nvSpPr>
        <p:spPr>
          <a:xfrm>
            <a:off x="245364" y="97790"/>
            <a:ext cx="11679900" cy="426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1E3D7D"/>
              </a:buClr>
              <a:buSzPts val="2800"/>
              <a:buFont typeface="Arial"/>
              <a:buNone/>
              <a:defRPr sz="2800" b="1" i="0" u="none" strike="noStrike" cap="none">
                <a:solidFill>
                  <a:srgbClr val="1E3D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8" name="Google Shape;38;g13d724e757c_0_157"/>
          <p:cNvPicPr preferRelativeResize="0"/>
          <p:nvPr/>
        </p:nvPicPr>
        <p:blipFill rotWithShape="1">
          <a:blip r:embed="rId2">
            <a:alphaModFix/>
          </a:blip>
          <a:srcRect/>
          <a:stretch/>
        </p:blipFill>
        <p:spPr>
          <a:xfrm>
            <a:off x="11324230" y="6360462"/>
            <a:ext cx="601067" cy="318214"/>
          </a:xfrm>
          <a:prstGeom prst="rect">
            <a:avLst/>
          </a:prstGeom>
          <a:noFill/>
          <a:ln>
            <a:noFill/>
          </a:ln>
        </p:spPr>
      </p:pic>
    </p:spTree>
    <p:extLst>
      <p:ext uri="{BB962C8B-B14F-4D97-AF65-F5344CB8AC3E}">
        <p14:creationId xmlns:p14="http://schemas.microsoft.com/office/powerpoint/2010/main" val="410619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pos="751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D43A-A5DE-4442-AD17-17D11A3A25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09E8A4-6A1A-47C1-9A76-CAF8B3C618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4D6E71-3AF8-411D-8E7F-FCE4992FC660}"/>
              </a:ext>
            </a:extLst>
          </p:cNvPr>
          <p:cNvSpPr>
            <a:spLocks noGrp="1"/>
          </p:cNvSpPr>
          <p:nvPr>
            <p:ph type="dt" sz="half" idx="10"/>
          </p:nvPr>
        </p:nvSpPr>
        <p:spPr/>
        <p:txBody>
          <a:bodyPr/>
          <a:lstStyle/>
          <a:p>
            <a:fld id="{AA2C9164-8AC6-4703-AFEB-2B9F00D4A885}" type="datetimeFigureOut">
              <a:rPr lang="en-IN" smtClean="0"/>
              <a:t>31-08-2022</a:t>
            </a:fld>
            <a:endParaRPr lang="en-IN"/>
          </a:p>
        </p:txBody>
      </p:sp>
      <p:sp>
        <p:nvSpPr>
          <p:cNvPr id="5" name="Footer Placeholder 4">
            <a:extLst>
              <a:ext uri="{FF2B5EF4-FFF2-40B4-BE49-F238E27FC236}">
                <a16:creationId xmlns:a16="http://schemas.microsoft.com/office/drawing/2014/main" id="{9C64A3E9-CEE3-49E3-9732-F7B81D2A8F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A9BA80-9EBE-4DE0-B585-64AA087E8A4B}"/>
              </a:ext>
            </a:extLst>
          </p:cNvPr>
          <p:cNvSpPr>
            <a:spLocks noGrp="1"/>
          </p:cNvSpPr>
          <p:nvPr>
            <p:ph type="sldNum" sz="quarter" idx="12"/>
          </p:nvPr>
        </p:nvSpPr>
        <p:spPr/>
        <p:txBody>
          <a:bodyPr/>
          <a:lstStyle/>
          <a:p>
            <a:fld id="{A937A41C-C00E-4EC9-B053-4075233AED8C}" type="slidenum">
              <a:rPr lang="en-IN" smtClean="0"/>
              <a:t>‹#›</a:t>
            </a:fld>
            <a:endParaRPr lang="en-IN"/>
          </a:p>
        </p:txBody>
      </p:sp>
    </p:spTree>
    <p:extLst>
      <p:ext uri="{BB962C8B-B14F-4D97-AF65-F5344CB8AC3E}">
        <p14:creationId xmlns:p14="http://schemas.microsoft.com/office/powerpoint/2010/main" val="302036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DD95-A992-4E96-AE14-B582FD8CC9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0B0CC7-6D6D-4FA5-A36E-8716DE38E4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27FA26-3930-47D1-97C5-BBA780FFD10A}"/>
              </a:ext>
            </a:extLst>
          </p:cNvPr>
          <p:cNvSpPr>
            <a:spLocks noGrp="1"/>
          </p:cNvSpPr>
          <p:nvPr>
            <p:ph type="dt" sz="half" idx="10"/>
          </p:nvPr>
        </p:nvSpPr>
        <p:spPr/>
        <p:txBody>
          <a:bodyPr/>
          <a:lstStyle/>
          <a:p>
            <a:fld id="{AA2C9164-8AC6-4703-AFEB-2B9F00D4A885}" type="datetimeFigureOut">
              <a:rPr lang="en-IN" smtClean="0"/>
              <a:t>31-08-2022</a:t>
            </a:fld>
            <a:endParaRPr lang="en-IN"/>
          </a:p>
        </p:txBody>
      </p:sp>
      <p:sp>
        <p:nvSpPr>
          <p:cNvPr id="5" name="Footer Placeholder 4">
            <a:extLst>
              <a:ext uri="{FF2B5EF4-FFF2-40B4-BE49-F238E27FC236}">
                <a16:creationId xmlns:a16="http://schemas.microsoft.com/office/drawing/2014/main" id="{F3900594-6A97-4AEF-8AF2-A7EE210B54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8D3100-23AE-46AE-AEB6-5DF4EED89706}"/>
              </a:ext>
            </a:extLst>
          </p:cNvPr>
          <p:cNvSpPr>
            <a:spLocks noGrp="1"/>
          </p:cNvSpPr>
          <p:nvPr>
            <p:ph type="sldNum" sz="quarter" idx="12"/>
          </p:nvPr>
        </p:nvSpPr>
        <p:spPr/>
        <p:txBody>
          <a:bodyPr/>
          <a:lstStyle/>
          <a:p>
            <a:fld id="{A937A41C-C00E-4EC9-B053-4075233AED8C}" type="slidenum">
              <a:rPr lang="en-IN" smtClean="0"/>
              <a:t>‹#›</a:t>
            </a:fld>
            <a:endParaRPr lang="en-IN"/>
          </a:p>
        </p:txBody>
      </p:sp>
    </p:spTree>
    <p:extLst>
      <p:ext uri="{BB962C8B-B14F-4D97-AF65-F5344CB8AC3E}">
        <p14:creationId xmlns:p14="http://schemas.microsoft.com/office/powerpoint/2010/main" val="401037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FCB3-C5B6-42A0-BCE5-2B47761EFD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BED234-81C6-4562-8E2C-47F8F4BE41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E05ADB-7337-4F8B-92E8-6FD180852C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B66479-0CE9-4589-B2F1-1C2A3D541AB3}"/>
              </a:ext>
            </a:extLst>
          </p:cNvPr>
          <p:cNvSpPr>
            <a:spLocks noGrp="1"/>
          </p:cNvSpPr>
          <p:nvPr>
            <p:ph type="dt" sz="half" idx="10"/>
          </p:nvPr>
        </p:nvSpPr>
        <p:spPr/>
        <p:txBody>
          <a:bodyPr/>
          <a:lstStyle/>
          <a:p>
            <a:fld id="{AA2C9164-8AC6-4703-AFEB-2B9F00D4A885}" type="datetimeFigureOut">
              <a:rPr lang="en-IN" smtClean="0"/>
              <a:t>31-08-2022</a:t>
            </a:fld>
            <a:endParaRPr lang="en-IN"/>
          </a:p>
        </p:txBody>
      </p:sp>
      <p:sp>
        <p:nvSpPr>
          <p:cNvPr id="6" name="Footer Placeholder 5">
            <a:extLst>
              <a:ext uri="{FF2B5EF4-FFF2-40B4-BE49-F238E27FC236}">
                <a16:creationId xmlns:a16="http://schemas.microsoft.com/office/drawing/2014/main" id="{DCFBEE40-7139-431F-A641-B946390CEE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0D526A-94C2-4392-AFD5-DD2EDF761E08}"/>
              </a:ext>
            </a:extLst>
          </p:cNvPr>
          <p:cNvSpPr>
            <a:spLocks noGrp="1"/>
          </p:cNvSpPr>
          <p:nvPr>
            <p:ph type="sldNum" sz="quarter" idx="12"/>
          </p:nvPr>
        </p:nvSpPr>
        <p:spPr/>
        <p:txBody>
          <a:bodyPr/>
          <a:lstStyle/>
          <a:p>
            <a:fld id="{A937A41C-C00E-4EC9-B053-4075233AED8C}" type="slidenum">
              <a:rPr lang="en-IN" smtClean="0"/>
              <a:t>‹#›</a:t>
            </a:fld>
            <a:endParaRPr lang="en-IN"/>
          </a:p>
        </p:txBody>
      </p:sp>
    </p:spTree>
    <p:extLst>
      <p:ext uri="{BB962C8B-B14F-4D97-AF65-F5344CB8AC3E}">
        <p14:creationId xmlns:p14="http://schemas.microsoft.com/office/powerpoint/2010/main" val="2920872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FFB6-419B-4525-BC11-A1225123A1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6B0719-2110-4AF0-894B-7F2C263D7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D49BBA-A23A-4736-959D-152AEE08CE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88DC15-F9CA-408D-B754-25B79F8FC5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DBB38-0071-47B7-9B54-3B50567C69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F7886-BBD0-4D09-9B59-9B71B8060681}"/>
              </a:ext>
            </a:extLst>
          </p:cNvPr>
          <p:cNvSpPr>
            <a:spLocks noGrp="1"/>
          </p:cNvSpPr>
          <p:nvPr>
            <p:ph type="dt" sz="half" idx="10"/>
          </p:nvPr>
        </p:nvSpPr>
        <p:spPr/>
        <p:txBody>
          <a:bodyPr/>
          <a:lstStyle/>
          <a:p>
            <a:fld id="{AA2C9164-8AC6-4703-AFEB-2B9F00D4A885}" type="datetimeFigureOut">
              <a:rPr lang="en-IN" smtClean="0"/>
              <a:t>31-08-2022</a:t>
            </a:fld>
            <a:endParaRPr lang="en-IN"/>
          </a:p>
        </p:txBody>
      </p:sp>
      <p:sp>
        <p:nvSpPr>
          <p:cNvPr id="8" name="Footer Placeholder 7">
            <a:extLst>
              <a:ext uri="{FF2B5EF4-FFF2-40B4-BE49-F238E27FC236}">
                <a16:creationId xmlns:a16="http://schemas.microsoft.com/office/drawing/2014/main" id="{02C8B7AC-1F95-462B-8280-A404268D06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3B5176-DD18-46CD-AECD-B43ACBFF38F7}"/>
              </a:ext>
            </a:extLst>
          </p:cNvPr>
          <p:cNvSpPr>
            <a:spLocks noGrp="1"/>
          </p:cNvSpPr>
          <p:nvPr>
            <p:ph type="sldNum" sz="quarter" idx="12"/>
          </p:nvPr>
        </p:nvSpPr>
        <p:spPr/>
        <p:txBody>
          <a:bodyPr/>
          <a:lstStyle/>
          <a:p>
            <a:fld id="{A937A41C-C00E-4EC9-B053-4075233AED8C}" type="slidenum">
              <a:rPr lang="en-IN" smtClean="0"/>
              <a:t>‹#›</a:t>
            </a:fld>
            <a:endParaRPr lang="en-IN"/>
          </a:p>
        </p:txBody>
      </p:sp>
    </p:spTree>
    <p:extLst>
      <p:ext uri="{BB962C8B-B14F-4D97-AF65-F5344CB8AC3E}">
        <p14:creationId xmlns:p14="http://schemas.microsoft.com/office/powerpoint/2010/main" val="370512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5FF5-83CB-4E99-B396-CF056ADE56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5E9AB2-7685-452A-8D5C-6DD7BFD69DCA}"/>
              </a:ext>
            </a:extLst>
          </p:cNvPr>
          <p:cNvSpPr>
            <a:spLocks noGrp="1"/>
          </p:cNvSpPr>
          <p:nvPr>
            <p:ph type="dt" sz="half" idx="10"/>
          </p:nvPr>
        </p:nvSpPr>
        <p:spPr/>
        <p:txBody>
          <a:bodyPr/>
          <a:lstStyle/>
          <a:p>
            <a:fld id="{AA2C9164-8AC6-4703-AFEB-2B9F00D4A885}" type="datetimeFigureOut">
              <a:rPr lang="en-IN" smtClean="0"/>
              <a:t>31-08-2022</a:t>
            </a:fld>
            <a:endParaRPr lang="en-IN"/>
          </a:p>
        </p:txBody>
      </p:sp>
      <p:sp>
        <p:nvSpPr>
          <p:cNvPr id="4" name="Footer Placeholder 3">
            <a:extLst>
              <a:ext uri="{FF2B5EF4-FFF2-40B4-BE49-F238E27FC236}">
                <a16:creationId xmlns:a16="http://schemas.microsoft.com/office/drawing/2014/main" id="{4EE6F492-A082-40BF-B40E-B38C678F53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E8FE45-BFD2-4117-AE07-2B0B2C930505}"/>
              </a:ext>
            </a:extLst>
          </p:cNvPr>
          <p:cNvSpPr>
            <a:spLocks noGrp="1"/>
          </p:cNvSpPr>
          <p:nvPr>
            <p:ph type="sldNum" sz="quarter" idx="12"/>
          </p:nvPr>
        </p:nvSpPr>
        <p:spPr/>
        <p:txBody>
          <a:bodyPr/>
          <a:lstStyle/>
          <a:p>
            <a:fld id="{A937A41C-C00E-4EC9-B053-4075233AED8C}" type="slidenum">
              <a:rPr lang="en-IN" smtClean="0"/>
              <a:t>‹#›</a:t>
            </a:fld>
            <a:endParaRPr lang="en-IN"/>
          </a:p>
        </p:txBody>
      </p:sp>
    </p:spTree>
    <p:extLst>
      <p:ext uri="{BB962C8B-B14F-4D97-AF65-F5344CB8AC3E}">
        <p14:creationId xmlns:p14="http://schemas.microsoft.com/office/powerpoint/2010/main" val="1060924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920168-D552-4879-80F1-AAFECB5D64BA}"/>
              </a:ext>
            </a:extLst>
          </p:cNvPr>
          <p:cNvSpPr>
            <a:spLocks noGrp="1"/>
          </p:cNvSpPr>
          <p:nvPr>
            <p:ph type="dt" sz="half" idx="10"/>
          </p:nvPr>
        </p:nvSpPr>
        <p:spPr/>
        <p:txBody>
          <a:bodyPr/>
          <a:lstStyle/>
          <a:p>
            <a:fld id="{AA2C9164-8AC6-4703-AFEB-2B9F00D4A885}" type="datetimeFigureOut">
              <a:rPr lang="en-IN" smtClean="0"/>
              <a:t>31-08-2022</a:t>
            </a:fld>
            <a:endParaRPr lang="en-IN"/>
          </a:p>
        </p:txBody>
      </p:sp>
      <p:sp>
        <p:nvSpPr>
          <p:cNvPr id="3" name="Footer Placeholder 2">
            <a:extLst>
              <a:ext uri="{FF2B5EF4-FFF2-40B4-BE49-F238E27FC236}">
                <a16:creationId xmlns:a16="http://schemas.microsoft.com/office/drawing/2014/main" id="{DDB020B3-9469-401A-B7B8-7C9163C311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437DF2-9E80-43B2-AEF0-B4E0C40718A8}"/>
              </a:ext>
            </a:extLst>
          </p:cNvPr>
          <p:cNvSpPr>
            <a:spLocks noGrp="1"/>
          </p:cNvSpPr>
          <p:nvPr>
            <p:ph type="sldNum" sz="quarter" idx="12"/>
          </p:nvPr>
        </p:nvSpPr>
        <p:spPr/>
        <p:txBody>
          <a:bodyPr/>
          <a:lstStyle/>
          <a:p>
            <a:fld id="{A937A41C-C00E-4EC9-B053-4075233AED8C}" type="slidenum">
              <a:rPr lang="en-IN" smtClean="0"/>
              <a:t>‹#›</a:t>
            </a:fld>
            <a:endParaRPr lang="en-IN"/>
          </a:p>
        </p:txBody>
      </p:sp>
    </p:spTree>
    <p:extLst>
      <p:ext uri="{BB962C8B-B14F-4D97-AF65-F5344CB8AC3E}">
        <p14:creationId xmlns:p14="http://schemas.microsoft.com/office/powerpoint/2010/main" val="103132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BE1E-B681-4288-B821-8F0CB632FE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844B7E-6B04-409C-894C-612D8C25A5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BD49ED-4B22-47AF-AFF9-408F850DA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91D217-40F8-4658-BD26-D8126AD4DE48}"/>
              </a:ext>
            </a:extLst>
          </p:cNvPr>
          <p:cNvSpPr>
            <a:spLocks noGrp="1"/>
          </p:cNvSpPr>
          <p:nvPr>
            <p:ph type="dt" sz="half" idx="10"/>
          </p:nvPr>
        </p:nvSpPr>
        <p:spPr/>
        <p:txBody>
          <a:bodyPr/>
          <a:lstStyle/>
          <a:p>
            <a:fld id="{AA2C9164-8AC6-4703-AFEB-2B9F00D4A885}" type="datetimeFigureOut">
              <a:rPr lang="en-IN" smtClean="0"/>
              <a:t>31-08-2022</a:t>
            </a:fld>
            <a:endParaRPr lang="en-IN"/>
          </a:p>
        </p:txBody>
      </p:sp>
      <p:sp>
        <p:nvSpPr>
          <p:cNvPr id="6" name="Footer Placeholder 5">
            <a:extLst>
              <a:ext uri="{FF2B5EF4-FFF2-40B4-BE49-F238E27FC236}">
                <a16:creationId xmlns:a16="http://schemas.microsoft.com/office/drawing/2014/main" id="{7D74D8C8-7C9C-4154-9713-7A3BA5DD47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D838E8-D147-4309-A8F2-12079410F456}"/>
              </a:ext>
            </a:extLst>
          </p:cNvPr>
          <p:cNvSpPr>
            <a:spLocks noGrp="1"/>
          </p:cNvSpPr>
          <p:nvPr>
            <p:ph type="sldNum" sz="quarter" idx="12"/>
          </p:nvPr>
        </p:nvSpPr>
        <p:spPr/>
        <p:txBody>
          <a:bodyPr/>
          <a:lstStyle/>
          <a:p>
            <a:fld id="{A937A41C-C00E-4EC9-B053-4075233AED8C}" type="slidenum">
              <a:rPr lang="en-IN" smtClean="0"/>
              <a:t>‹#›</a:t>
            </a:fld>
            <a:endParaRPr lang="en-IN"/>
          </a:p>
        </p:txBody>
      </p:sp>
    </p:spTree>
    <p:extLst>
      <p:ext uri="{BB962C8B-B14F-4D97-AF65-F5344CB8AC3E}">
        <p14:creationId xmlns:p14="http://schemas.microsoft.com/office/powerpoint/2010/main" val="2126327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510DF-63D9-4FBF-AE10-1D2549099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5021E9-3C99-4079-849F-DE5B9A9C9F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DBA00C-481C-4446-8164-78B31FAF1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049A62-AAF1-4D45-AEA0-1CF8896234D9}"/>
              </a:ext>
            </a:extLst>
          </p:cNvPr>
          <p:cNvSpPr>
            <a:spLocks noGrp="1"/>
          </p:cNvSpPr>
          <p:nvPr>
            <p:ph type="dt" sz="half" idx="10"/>
          </p:nvPr>
        </p:nvSpPr>
        <p:spPr/>
        <p:txBody>
          <a:bodyPr/>
          <a:lstStyle/>
          <a:p>
            <a:fld id="{AA2C9164-8AC6-4703-AFEB-2B9F00D4A885}" type="datetimeFigureOut">
              <a:rPr lang="en-IN" smtClean="0"/>
              <a:t>31-08-2022</a:t>
            </a:fld>
            <a:endParaRPr lang="en-IN"/>
          </a:p>
        </p:txBody>
      </p:sp>
      <p:sp>
        <p:nvSpPr>
          <p:cNvPr id="6" name="Footer Placeholder 5">
            <a:extLst>
              <a:ext uri="{FF2B5EF4-FFF2-40B4-BE49-F238E27FC236}">
                <a16:creationId xmlns:a16="http://schemas.microsoft.com/office/drawing/2014/main" id="{EABA834C-0489-4160-AF09-1BA0041E2E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6FA91F-3C68-4BE1-AA63-67F689017B19}"/>
              </a:ext>
            </a:extLst>
          </p:cNvPr>
          <p:cNvSpPr>
            <a:spLocks noGrp="1"/>
          </p:cNvSpPr>
          <p:nvPr>
            <p:ph type="sldNum" sz="quarter" idx="12"/>
          </p:nvPr>
        </p:nvSpPr>
        <p:spPr/>
        <p:txBody>
          <a:bodyPr/>
          <a:lstStyle/>
          <a:p>
            <a:fld id="{A937A41C-C00E-4EC9-B053-4075233AED8C}" type="slidenum">
              <a:rPr lang="en-IN" smtClean="0"/>
              <a:t>‹#›</a:t>
            </a:fld>
            <a:endParaRPr lang="en-IN"/>
          </a:p>
        </p:txBody>
      </p:sp>
    </p:spTree>
    <p:extLst>
      <p:ext uri="{BB962C8B-B14F-4D97-AF65-F5344CB8AC3E}">
        <p14:creationId xmlns:p14="http://schemas.microsoft.com/office/powerpoint/2010/main" val="269185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96FFB0-1E39-4665-8A5E-C80FE80F9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3E9A9C-6A15-4C2B-AF7D-F27763BB58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175BF3-5823-4736-85B1-E8BE770444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C9164-8AC6-4703-AFEB-2B9F00D4A885}" type="datetimeFigureOut">
              <a:rPr lang="en-IN" smtClean="0"/>
              <a:t>31-08-2022</a:t>
            </a:fld>
            <a:endParaRPr lang="en-IN"/>
          </a:p>
        </p:txBody>
      </p:sp>
      <p:sp>
        <p:nvSpPr>
          <p:cNvPr id="5" name="Footer Placeholder 4">
            <a:extLst>
              <a:ext uri="{FF2B5EF4-FFF2-40B4-BE49-F238E27FC236}">
                <a16:creationId xmlns:a16="http://schemas.microsoft.com/office/drawing/2014/main" id="{C9594E64-B9D3-42B3-85C1-9229727240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5874B8-030E-478B-A0B8-6577CDB918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7A41C-C00E-4EC9-B053-4075233AED8C}" type="slidenum">
              <a:rPr lang="en-IN" smtClean="0"/>
              <a:t>‹#›</a:t>
            </a:fld>
            <a:endParaRPr lang="en-IN"/>
          </a:p>
        </p:txBody>
      </p:sp>
    </p:spTree>
    <p:extLst>
      <p:ext uri="{BB962C8B-B14F-4D97-AF65-F5344CB8AC3E}">
        <p14:creationId xmlns:p14="http://schemas.microsoft.com/office/powerpoint/2010/main" val="904018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extLst>
      <p:ext uri="{BB962C8B-B14F-4D97-AF65-F5344CB8AC3E}">
        <p14:creationId xmlns:p14="http://schemas.microsoft.com/office/powerpoint/2010/main" val="155958425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8.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ws.amazon.com/ek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2">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Triangle 2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BF02D-52A1-46AC-B119-D4D2BD22C23E}"/>
              </a:ext>
            </a:extLst>
          </p:cNvPr>
          <p:cNvSpPr>
            <a:spLocks noGrp="1"/>
          </p:cNvSpPr>
          <p:nvPr>
            <p:ph type="ctrTitle"/>
          </p:nvPr>
        </p:nvSpPr>
        <p:spPr>
          <a:xfrm>
            <a:off x="1285241" y="1008993"/>
            <a:ext cx="9231410" cy="3542045"/>
          </a:xfrm>
        </p:spPr>
        <p:txBody>
          <a:bodyPr anchor="b">
            <a:normAutofit/>
          </a:bodyPr>
          <a:lstStyle/>
          <a:p>
            <a:pPr algn="l"/>
            <a:r>
              <a:rPr lang="en-US" sz="9800" dirty="0"/>
              <a:t>MLOPS Reference Architecture</a:t>
            </a:r>
            <a:endParaRPr lang="en-IN" sz="9800" dirty="0"/>
          </a:p>
        </p:txBody>
      </p:sp>
      <p:sp>
        <p:nvSpPr>
          <p:cNvPr id="3" name="Subtitle 2">
            <a:extLst>
              <a:ext uri="{FF2B5EF4-FFF2-40B4-BE49-F238E27FC236}">
                <a16:creationId xmlns:a16="http://schemas.microsoft.com/office/drawing/2014/main" id="{EA1AFE0D-7662-4732-B97B-F81126F7CD97}"/>
              </a:ext>
            </a:extLst>
          </p:cNvPr>
          <p:cNvSpPr>
            <a:spLocks noGrp="1"/>
          </p:cNvSpPr>
          <p:nvPr>
            <p:ph type="subTitle" idx="1"/>
          </p:nvPr>
        </p:nvSpPr>
        <p:spPr>
          <a:xfrm>
            <a:off x="1285241" y="4582814"/>
            <a:ext cx="7132335" cy="1312657"/>
          </a:xfrm>
        </p:spPr>
        <p:txBody>
          <a:bodyPr anchor="t">
            <a:normAutofit/>
          </a:bodyPr>
          <a:lstStyle/>
          <a:p>
            <a:pPr algn="l"/>
            <a:endParaRPr lang="en-US" sz="2200" dirty="0"/>
          </a:p>
        </p:txBody>
      </p:sp>
    </p:spTree>
    <p:extLst>
      <p:ext uri="{BB962C8B-B14F-4D97-AF65-F5344CB8AC3E}">
        <p14:creationId xmlns:p14="http://schemas.microsoft.com/office/powerpoint/2010/main" val="172601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199F-217F-44D2-AECB-9231EB61D219}"/>
              </a:ext>
            </a:extLst>
          </p:cNvPr>
          <p:cNvSpPr>
            <a:spLocks noGrp="1"/>
          </p:cNvSpPr>
          <p:nvPr>
            <p:ph type="title"/>
          </p:nvPr>
        </p:nvSpPr>
        <p:spPr/>
        <p:txBody>
          <a:bodyPr/>
          <a:lstStyle/>
          <a:p>
            <a:r>
              <a:rPr lang="en-US" dirty="0"/>
              <a:t>KubeFlow – Deployment Options</a:t>
            </a:r>
            <a:endParaRPr lang="en-IN" dirty="0"/>
          </a:p>
        </p:txBody>
      </p:sp>
      <p:sp>
        <p:nvSpPr>
          <p:cNvPr id="3" name="Content Placeholder 2">
            <a:extLst>
              <a:ext uri="{FF2B5EF4-FFF2-40B4-BE49-F238E27FC236}">
                <a16:creationId xmlns:a16="http://schemas.microsoft.com/office/drawing/2014/main" id="{39E2DD92-0341-486E-B123-2FDDEB3BC74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49324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408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Google Shape;825;p5">
            <a:extLst>
              <a:ext uri="{FF2B5EF4-FFF2-40B4-BE49-F238E27FC236}">
                <a16:creationId xmlns:a16="http://schemas.microsoft.com/office/drawing/2014/main" id="{40CA6166-C68D-47CF-831C-0C81183AE4BE}"/>
              </a:ext>
            </a:extLst>
          </p:cNvPr>
          <p:cNvSpPr/>
          <p:nvPr/>
        </p:nvSpPr>
        <p:spPr>
          <a:xfrm>
            <a:off x="5838327" y="825057"/>
            <a:ext cx="2652011" cy="1151807"/>
          </a:xfrm>
          <a:prstGeom prst="roundRect">
            <a:avLst>
              <a:gd name="adj" fmla="val 7365"/>
            </a:avLst>
          </a:prstGeom>
          <a:solidFill>
            <a:srgbClr val="F2F2F2"/>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52" name="Google Shape;823;p5">
            <a:extLst>
              <a:ext uri="{FF2B5EF4-FFF2-40B4-BE49-F238E27FC236}">
                <a16:creationId xmlns:a16="http://schemas.microsoft.com/office/drawing/2014/main" id="{D33237A8-4C1A-4E77-9AFC-95179BB64484}"/>
              </a:ext>
            </a:extLst>
          </p:cNvPr>
          <p:cNvSpPr/>
          <p:nvPr/>
        </p:nvSpPr>
        <p:spPr>
          <a:xfrm>
            <a:off x="1467749" y="6505320"/>
            <a:ext cx="9437600" cy="273436"/>
          </a:xfrm>
          <a:prstGeom prst="roundRect">
            <a:avLst>
              <a:gd name="adj" fmla="val 16667"/>
            </a:avLst>
          </a:prstGeom>
          <a:solidFill>
            <a:srgbClr val="1E3D7D"/>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200">
                <a:solidFill>
                  <a:schemeClr val="lt1"/>
                </a:solidFill>
                <a:latin typeface="Arial"/>
                <a:ea typeface="Arial"/>
                <a:cs typeface="Arial"/>
                <a:sym typeface="Arial"/>
              </a:rPr>
              <a:t>Note: This architecture is based on current analysis of Kubeflow services and may change upon further exploration of Kubeflow</a:t>
            </a:r>
            <a:endParaRPr sz="1200">
              <a:solidFill>
                <a:schemeClr val="lt1"/>
              </a:solidFill>
              <a:latin typeface="Arial"/>
              <a:ea typeface="Arial"/>
              <a:cs typeface="Arial"/>
              <a:sym typeface="Arial"/>
            </a:endParaRPr>
          </a:p>
        </p:txBody>
      </p:sp>
      <p:sp>
        <p:nvSpPr>
          <p:cNvPr id="53" name="Google Shape;824;p5">
            <a:extLst>
              <a:ext uri="{FF2B5EF4-FFF2-40B4-BE49-F238E27FC236}">
                <a16:creationId xmlns:a16="http://schemas.microsoft.com/office/drawing/2014/main" id="{FD5840E5-79F8-4A78-A897-F88CC85FD3FD}"/>
              </a:ext>
            </a:extLst>
          </p:cNvPr>
          <p:cNvSpPr/>
          <p:nvPr/>
        </p:nvSpPr>
        <p:spPr>
          <a:xfrm>
            <a:off x="1082133" y="1828422"/>
            <a:ext cx="3383264" cy="1598342"/>
          </a:xfrm>
          <a:prstGeom prst="roundRect">
            <a:avLst>
              <a:gd name="adj" fmla="val 7365"/>
            </a:avLst>
          </a:prstGeom>
          <a:solidFill>
            <a:srgbClr val="F2F2F2"/>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 name="Google Shape;827;p5">
            <a:extLst>
              <a:ext uri="{FF2B5EF4-FFF2-40B4-BE49-F238E27FC236}">
                <a16:creationId xmlns:a16="http://schemas.microsoft.com/office/drawing/2014/main" id="{7D92B815-2AE1-4FD1-924E-47ACEF80AD35}"/>
              </a:ext>
            </a:extLst>
          </p:cNvPr>
          <p:cNvSpPr/>
          <p:nvPr/>
        </p:nvSpPr>
        <p:spPr>
          <a:xfrm>
            <a:off x="1239420" y="4417788"/>
            <a:ext cx="2990087" cy="1419169"/>
          </a:xfrm>
          <a:prstGeom prst="roundRect">
            <a:avLst>
              <a:gd name="adj" fmla="val 7365"/>
            </a:avLst>
          </a:prstGeom>
          <a:solidFill>
            <a:srgbClr val="F2F2F2"/>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Google Shape;828;p5">
            <a:extLst>
              <a:ext uri="{FF2B5EF4-FFF2-40B4-BE49-F238E27FC236}">
                <a16:creationId xmlns:a16="http://schemas.microsoft.com/office/drawing/2014/main" id="{FD38DE52-0A56-485E-9B55-957567B2A3AF}"/>
              </a:ext>
            </a:extLst>
          </p:cNvPr>
          <p:cNvSpPr/>
          <p:nvPr/>
        </p:nvSpPr>
        <p:spPr>
          <a:xfrm>
            <a:off x="5303471" y="4455074"/>
            <a:ext cx="2248448" cy="1073102"/>
          </a:xfrm>
          <a:prstGeom prst="roundRect">
            <a:avLst>
              <a:gd name="adj" fmla="val 7365"/>
            </a:avLst>
          </a:prstGeom>
          <a:solidFill>
            <a:srgbClr val="F2F2F2"/>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57" name="Google Shape;829;p5">
            <a:extLst>
              <a:ext uri="{FF2B5EF4-FFF2-40B4-BE49-F238E27FC236}">
                <a16:creationId xmlns:a16="http://schemas.microsoft.com/office/drawing/2014/main" id="{4995C6F7-D6A9-458F-B720-538E63A3EE91}"/>
              </a:ext>
            </a:extLst>
          </p:cNvPr>
          <p:cNvCxnSpPr/>
          <p:nvPr/>
        </p:nvCxnSpPr>
        <p:spPr>
          <a:xfrm rot="10800000">
            <a:off x="2710574" y="3735459"/>
            <a:ext cx="0" cy="652346"/>
          </a:xfrm>
          <a:prstGeom prst="straightConnector1">
            <a:avLst/>
          </a:prstGeom>
          <a:ln>
            <a:headEnd type="none" w="sm" len="sm"/>
            <a:tailEnd type="stealth" w="med" len="med"/>
          </a:ln>
        </p:spPr>
        <p:style>
          <a:lnRef idx="3">
            <a:schemeClr val="accent2"/>
          </a:lnRef>
          <a:fillRef idx="0">
            <a:schemeClr val="accent2"/>
          </a:fillRef>
          <a:effectRef idx="2">
            <a:schemeClr val="accent2"/>
          </a:effectRef>
          <a:fontRef idx="minor">
            <a:schemeClr val="tx1"/>
          </a:fontRef>
        </p:style>
      </p:cxnSp>
      <p:cxnSp>
        <p:nvCxnSpPr>
          <p:cNvPr id="58" name="Google Shape;830;p5">
            <a:extLst>
              <a:ext uri="{FF2B5EF4-FFF2-40B4-BE49-F238E27FC236}">
                <a16:creationId xmlns:a16="http://schemas.microsoft.com/office/drawing/2014/main" id="{B01B41A7-ED36-486F-97D4-E8F794664B9B}"/>
              </a:ext>
            </a:extLst>
          </p:cNvPr>
          <p:cNvCxnSpPr/>
          <p:nvPr/>
        </p:nvCxnSpPr>
        <p:spPr>
          <a:xfrm>
            <a:off x="9470518" y="4475175"/>
            <a:ext cx="0" cy="288000"/>
          </a:xfrm>
          <a:prstGeom prst="straightConnector1">
            <a:avLst/>
          </a:prstGeom>
          <a:ln>
            <a:headEnd type="none" w="sm" len="sm"/>
            <a:tailEnd type="stealth" w="med" len="med"/>
          </a:ln>
        </p:spPr>
        <p:style>
          <a:lnRef idx="3">
            <a:schemeClr val="accent2"/>
          </a:lnRef>
          <a:fillRef idx="0">
            <a:schemeClr val="accent2"/>
          </a:fillRef>
          <a:effectRef idx="2">
            <a:schemeClr val="accent2"/>
          </a:effectRef>
          <a:fontRef idx="minor">
            <a:schemeClr val="tx1"/>
          </a:fontRef>
        </p:style>
      </p:cxnSp>
      <p:sp>
        <p:nvSpPr>
          <p:cNvPr id="59" name="Google Shape;831;p5">
            <a:extLst>
              <a:ext uri="{FF2B5EF4-FFF2-40B4-BE49-F238E27FC236}">
                <a16:creationId xmlns:a16="http://schemas.microsoft.com/office/drawing/2014/main" id="{D3697E73-B04C-475F-ACE4-CFA471842845}"/>
              </a:ext>
            </a:extLst>
          </p:cNvPr>
          <p:cNvSpPr txBox="1"/>
          <p:nvPr/>
        </p:nvSpPr>
        <p:spPr>
          <a:xfrm>
            <a:off x="2169798" y="3473260"/>
            <a:ext cx="1264500" cy="184666"/>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200" b="1">
                <a:solidFill>
                  <a:srgbClr val="002060"/>
                </a:solidFill>
                <a:latin typeface="Arial"/>
                <a:ea typeface="Arial"/>
                <a:cs typeface="Arial"/>
                <a:sym typeface="Arial"/>
              </a:rPr>
              <a:t>ETL Pipelines</a:t>
            </a:r>
            <a:endParaRPr b="1">
              <a:solidFill>
                <a:srgbClr val="002060"/>
              </a:solidFill>
            </a:endParaRPr>
          </a:p>
        </p:txBody>
      </p:sp>
      <p:sp>
        <p:nvSpPr>
          <p:cNvPr id="60" name="Google Shape;832;p5">
            <a:extLst>
              <a:ext uri="{FF2B5EF4-FFF2-40B4-BE49-F238E27FC236}">
                <a16:creationId xmlns:a16="http://schemas.microsoft.com/office/drawing/2014/main" id="{436CA90D-BB9F-4E86-A3A5-BF9A36B3F320}"/>
              </a:ext>
            </a:extLst>
          </p:cNvPr>
          <p:cNvSpPr txBox="1"/>
          <p:nvPr/>
        </p:nvSpPr>
        <p:spPr>
          <a:xfrm>
            <a:off x="2066925" y="5960783"/>
            <a:ext cx="1408865" cy="184666"/>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200" b="1" dirty="0">
                <a:solidFill>
                  <a:srgbClr val="002060"/>
                </a:solidFill>
                <a:latin typeface="Arial"/>
                <a:ea typeface="Arial"/>
                <a:cs typeface="Arial"/>
                <a:sym typeface="Arial"/>
              </a:rPr>
              <a:t>Data Warehouse</a:t>
            </a:r>
            <a:endParaRPr b="1" dirty="0">
              <a:solidFill>
                <a:srgbClr val="002060"/>
              </a:solidFill>
            </a:endParaRPr>
          </a:p>
        </p:txBody>
      </p:sp>
      <p:sp>
        <p:nvSpPr>
          <p:cNvPr id="61" name="Google Shape;833;p5">
            <a:extLst>
              <a:ext uri="{FF2B5EF4-FFF2-40B4-BE49-F238E27FC236}">
                <a16:creationId xmlns:a16="http://schemas.microsoft.com/office/drawing/2014/main" id="{11F8E65E-DB75-4420-B754-61EA6ECE4F42}"/>
              </a:ext>
            </a:extLst>
          </p:cNvPr>
          <p:cNvSpPr txBox="1"/>
          <p:nvPr/>
        </p:nvSpPr>
        <p:spPr>
          <a:xfrm>
            <a:off x="5409626" y="5797649"/>
            <a:ext cx="2037126" cy="36933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200" b="1" dirty="0">
                <a:solidFill>
                  <a:srgbClr val="002060"/>
                </a:solidFill>
                <a:latin typeface="Arial"/>
                <a:ea typeface="Arial"/>
                <a:cs typeface="Arial"/>
                <a:sym typeface="Arial"/>
              </a:rPr>
              <a:t>Access Key Management &amp; Code Deployment</a:t>
            </a:r>
            <a:endParaRPr b="1" dirty="0">
              <a:solidFill>
                <a:srgbClr val="002060"/>
              </a:solidFill>
            </a:endParaRPr>
          </a:p>
        </p:txBody>
      </p:sp>
      <p:sp>
        <p:nvSpPr>
          <p:cNvPr id="63" name="Google Shape;835;p5">
            <a:extLst>
              <a:ext uri="{FF2B5EF4-FFF2-40B4-BE49-F238E27FC236}">
                <a16:creationId xmlns:a16="http://schemas.microsoft.com/office/drawing/2014/main" id="{93B584A2-0118-4ADC-9E77-0AC8FE6687CF}"/>
              </a:ext>
            </a:extLst>
          </p:cNvPr>
          <p:cNvSpPr txBox="1"/>
          <p:nvPr/>
        </p:nvSpPr>
        <p:spPr>
          <a:xfrm>
            <a:off x="6681080" y="2017177"/>
            <a:ext cx="992538" cy="184666"/>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200" b="1" dirty="0">
                <a:solidFill>
                  <a:srgbClr val="002060"/>
                </a:solidFill>
                <a:latin typeface="Arial"/>
                <a:ea typeface="Arial"/>
                <a:cs typeface="Arial"/>
                <a:sym typeface="Arial"/>
              </a:rPr>
              <a:t>Feature Store</a:t>
            </a:r>
            <a:endParaRPr b="1" dirty="0">
              <a:solidFill>
                <a:srgbClr val="002060"/>
              </a:solidFill>
            </a:endParaRPr>
          </a:p>
        </p:txBody>
      </p:sp>
      <p:cxnSp>
        <p:nvCxnSpPr>
          <p:cNvPr id="64" name="Google Shape;836;p5">
            <a:extLst>
              <a:ext uri="{FF2B5EF4-FFF2-40B4-BE49-F238E27FC236}">
                <a16:creationId xmlns:a16="http://schemas.microsoft.com/office/drawing/2014/main" id="{A2141E93-8A55-457B-A795-4FC2A036E7A1}"/>
              </a:ext>
            </a:extLst>
          </p:cNvPr>
          <p:cNvCxnSpPr>
            <a:cxnSpLocks/>
          </p:cNvCxnSpPr>
          <p:nvPr/>
        </p:nvCxnSpPr>
        <p:spPr>
          <a:xfrm>
            <a:off x="7185998" y="2230977"/>
            <a:ext cx="9008" cy="396616"/>
          </a:xfrm>
          <a:prstGeom prst="straightConnector1">
            <a:avLst/>
          </a:prstGeom>
          <a:ln>
            <a:headEnd type="none" w="sm" len="sm"/>
            <a:tailEnd type="stealth" w="med" len="med"/>
          </a:ln>
        </p:spPr>
        <p:style>
          <a:lnRef idx="3">
            <a:schemeClr val="accent2"/>
          </a:lnRef>
          <a:fillRef idx="0">
            <a:schemeClr val="accent2"/>
          </a:fillRef>
          <a:effectRef idx="2">
            <a:schemeClr val="accent2"/>
          </a:effectRef>
          <a:fontRef idx="minor">
            <a:schemeClr val="tx1"/>
          </a:fontRef>
        </p:style>
      </p:cxnSp>
      <p:cxnSp>
        <p:nvCxnSpPr>
          <p:cNvPr id="65" name="Google Shape;837;p5">
            <a:extLst>
              <a:ext uri="{FF2B5EF4-FFF2-40B4-BE49-F238E27FC236}">
                <a16:creationId xmlns:a16="http://schemas.microsoft.com/office/drawing/2014/main" id="{2519AA97-6B91-42B2-988A-784066D3F69E}"/>
              </a:ext>
            </a:extLst>
          </p:cNvPr>
          <p:cNvCxnSpPr>
            <a:cxnSpLocks/>
          </p:cNvCxnSpPr>
          <p:nvPr/>
        </p:nvCxnSpPr>
        <p:spPr>
          <a:xfrm>
            <a:off x="9515432" y="3040182"/>
            <a:ext cx="1404705" cy="330209"/>
          </a:xfrm>
          <a:prstGeom prst="bentConnector2">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cxnSp>
        <p:nvCxnSpPr>
          <p:cNvPr id="66" name="Google Shape;838;p5">
            <a:extLst>
              <a:ext uri="{FF2B5EF4-FFF2-40B4-BE49-F238E27FC236}">
                <a16:creationId xmlns:a16="http://schemas.microsoft.com/office/drawing/2014/main" id="{68460999-89F2-4C9D-A4B3-7AA7153971D8}"/>
              </a:ext>
            </a:extLst>
          </p:cNvPr>
          <p:cNvCxnSpPr>
            <a:cxnSpLocks/>
            <a:endCxn id="167" idx="2"/>
          </p:cNvCxnSpPr>
          <p:nvPr/>
        </p:nvCxnSpPr>
        <p:spPr>
          <a:xfrm flipV="1">
            <a:off x="9667875" y="3855106"/>
            <a:ext cx="1275574" cy="96457"/>
          </a:xfrm>
          <a:prstGeom prst="bentConnector2">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69" name="Google Shape;842;p5">
            <a:extLst>
              <a:ext uri="{FF2B5EF4-FFF2-40B4-BE49-F238E27FC236}">
                <a16:creationId xmlns:a16="http://schemas.microsoft.com/office/drawing/2014/main" id="{2290A43A-E633-4E35-B636-495345F15D14}"/>
              </a:ext>
            </a:extLst>
          </p:cNvPr>
          <p:cNvSpPr/>
          <p:nvPr/>
        </p:nvSpPr>
        <p:spPr>
          <a:xfrm>
            <a:off x="1239420" y="2819447"/>
            <a:ext cx="1393723" cy="421350"/>
          </a:xfrm>
          <a:prstGeom prst="roundRect">
            <a:avLst>
              <a:gd name="adj" fmla="val 16667"/>
            </a:avLst>
          </a:prstGeom>
          <a:solidFill>
            <a:schemeClr val="lt1"/>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0" name="Google Shape;843;p5">
            <a:extLst>
              <a:ext uri="{FF2B5EF4-FFF2-40B4-BE49-F238E27FC236}">
                <a16:creationId xmlns:a16="http://schemas.microsoft.com/office/drawing/2014/main" id="{EB478E87-C42D-4C6E-BB0B-BEDA64156ED5}"/>
              </a:ext>
            </a:extLst>
          </p:cNvPr>
          <p:cNvSpPr/>
          <p:nvPr/>
        </p:nvSpPr>
        <p:spPr>
          <a:xfrm>
            <a:off x="2892965" y="2819447"/>
            <a:ext cx="1393723" cy="421350"/>
          </a:xfrm>
          <a:prstGeom prst="roundRect">
            <a:avLst>
              <a:gd name="adj" fmla="val 16667"/>
            </a:avLst>
          </a:prstGeom>
          <a:solidFill>
            <a:schemeClr val="lt1"/>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1" name="Google Shape;844;p5">
            <a:extLst>
              <a:ext uri="{FF2B5EF4-FFF2-40B4-BE49-F238E27FC236}">
                <a16:creationId xmlns:a16="http://schemas.microsoft.com/office/drawing/2014/main" id="{011D4475-8336-45F4-A1A7-19BD4334DF32}"/>
              </a:ext>
            </a:extLst>
          </p:cNvPr>
          <p:cNvSpPr/>
          <p:nvPr/>
        </p:nvSpPr>
        <p:spPr>
          <a:xfrm>
            <a:off x="2892965" y="2089402"/>
            <a:ext cx="1393723" cy="421350"/>
          </a:xfrm>
          <a:prstGeom prst="roundRect">
            <a:avLst>
              <a:gd name="adj" fmla="val 16667"/>
            </a:avLst>
          </a:prstGeom>
          <a:solidFill>
            <a:schemeClr val="lt1"/>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2" name="Google Shape;845;p5">
            <a:extLst>
              <a:ext uri="{FF2B5EF4-FFF2-40B4-BE49-F238E27FC236}">
                <a16:creationId xmlns:a16="http://schemas.microsoft.com/office/drawing/2014/main" id="{506C9DF3-665D-4C8E-951A-131E7EA68031}"/>
              </a:ext>
            </a:extLst>
          </p:cNvPr>
          <p:cNvSpPr txBox="1"/>
          <p:nvPr/>
        </p:nvSpPr>
        <p:spPr>
          <a:xfrm>
            <a:off x="3053461" y="2908516"/>
            <a:ext cx="1072730" cy="24622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a:solidFill>
                  <a:schemeClr val="dk1"/>
                </a:solidFill>
                <a:latin typeface="Arial"/>
                <a:ea typeface="Arial"/>
                <a:cs typeface="Arial"/>
                <a:sym typeface="Arial"/>
              </a:rPr>
              <a:t>Transform Data</a:t>
            </a:r>
            <a:endParaRPr/>
          </a:p>
        </p:txBody>
      </p:sp>
      <p:sp>
        <p:nvSpPr>
          <p:cNvPr id="73" name="Google Shape;846;p5">
            <a:extLst>
              <a:ext uri="{FF2B5EF4-FFF2-40B4-BE49-F238E27FC236}">
                <a16:creationId xmlns:a16="http://schemas.microsoft.com/office/drawing/2014/main" id="{30F00D2F-8AFF-4209-A844-4A020E8BA282}"/>
              </a:ext>
            </a:extLst>
          </p:cNvPr>
          <p:cNvSpPr txBox="1"/>
          <p:nvPr/>
        </p:nvSpPr>
        <p:spPr>
          <a:xfrm>
            <a:off x="1405774" y="2904266"/>
            <a:ext cx="1063112" cy="24622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a:solidFill>
                  <a:schemeClr val="dk1"/>
                </a:solidFill>
                <a:latin typeface="Arial"/>
                <a:ea typeface="Arial"/>
                <a:cs typeface="Arial"/>
                <a:sym typeface="Arial"/>
              </a:rPr>
              <a:t>Load Raw Data</a:t>
            </a:r>
            <a:endParaRPr/>
          </a:p>
        </p:txBody>
      </p:sp>
      <p:sp>
        <p:nvSpPr>
          <p:cNvPr id="74" name="Google Shape;847;p5">
            <a:extLst>
              <a:ext uri="{FF2B5EF4-FFF2-40B4-BE49-F238E27FC236}">
                <a16:creationId xmlns:a16="http://schemas.microsoft.com/office/drawing/2014/main" id="{29F116A5-667B-42ED-B321-500F4E0781FD}"/>
              </a:ext>
            </a:extLst>
          </p:cNvPr>
          <p:cNvSpPr txBox="1"/>
          <p:nvPr/>
        </p:nvSpPr>
        <p:spPr>
          <a:xfrm>
            <a:off x="3029416" y="2158055"/>
            <a:ext cx="1120820" cy="24622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a:solidFill>
                  <a:schemeClr val="dk1"/>
                </a:solidFill>
                <a:latin typeface="Arial"/>
                <a:ea typeface="Arial"/>
                <a:cs typeface="Arial"/>
                <a:sym typeface="Arial"/>
              </a:rPr>
              <a:t>Extract Features</a:t>
            </a:r>
            <a:endParaRPr/>
          </a:p>
        </p:txBody>
      </p:sp>
      <p:cxnSp>
        <p:nvCxnSpPr>
          <p:cNvPr id="75" name="Google Shape;848;p5">
            <a:extLst>
              <a:ext uri="{FF2B5EF4-FFF2-40B4-BE49-F238E27FC236}">
                <a16:creationId xmlns:a16="http://schemas.microsoft.com/office/drawing/2014/main" id="{3FFA0425-1C69-4BCA-BBAF-936A30A1EDC6}"/>
              </a:ext>
            </a:extLst>
          </p:cNvPr>
          <p:cNvCxnSpPr>
            <a:stCxn id="69" idx="3"/>
            <a:endCxn id="70" idx="1"/>
          </p:cNvCxnSpPr>
          <p:nvPr/>
        </p:nvCxnSpPr>
        <p:spPr>
          <a:xfrm>
            <a:off x="2633143" y="3030122"/>
            <a:ext cx="259800" cy="0"/>
          </a:xfrm>
          <a:prstGeom prst="straightConnector1">
            <a:avLst/>
          </a:prstGeom>
          <a:ln>
            <a:headEnd type="none" w="sm" len="sm"/>
            <a:tailEnd type="stealth" w="med" len="med"/>
          </a:ln>
        </p:spPr>
        <p:style>
          <a:lnRef idx="3">
            <a:schemeClr val="accent2"/>
          </a:lnRef>
          <a:fillRef idx="0">
            <a:schemeClr val="accent2"/>
          </a:fillRef>
          <a:effectRef idx="2">
            <a:schemeClr val="accent2"/>
          </a:effectRef>
          <a:fontRef idx="minor">
            <a:schemeClr val="tx1"/>
          </a:fontRef>
        </p:style>
      </p:cxnSp>
      <p:cxnSp>
        <p:nvCxnSpPr>
          <p:cNvPr id="76" name="Google Shape;849;p5">
            <a:extLst>
              <a:ext uri="{FF2B5EF4-FFF2-40B4-BE49-F238E27FC236}">
                <a16:creationId xmlns:a16="http://schemas.microsoft.com/office/drawing/2014/main" id="{EFB7C6D9-CBC4-4847-AB19-905E76D64A20}"/>
              </a:ext>
            </a:extLst>
          </p:cNvPr>
          <p:cNvCxnSpPr>
            <a:stCxn id="70" idx="0"/>
            <a:endCxn id="71" idx="2"/>
          </p:cNvCxnSpPr>
          <p:nvPr/>
        </p:nvCxnSpPr>
        <p:spPr>
          <a:xfrm rot="10800000">
            <a:off x="3589827" y="2510747"/>
            <a:ext cx="0" cy="308700"/>
          </a:xfrm>
          <a:prstGeom prst="straightConnector1">
            <a:avLst/>
          </a:prstGeom>
          <a:ln>
            <a:headEnd type="none" w="sm" len="sm"/>
            <a:tailEnd type="stealth" w="med" len="med"/>
          </a:ln>
        </p:spPr>
        <p:style>
          <a:lnRef idx="3">
            <a:schemeClr val="accent2"/>
          </a:lnRef>
          <a:fillRef idx="0">
            <a:schemeClr val="accent2"/>
          </a:fillRef>
          <a:effectRef idx="2">
            <a:schemeClr val="accent2"/>
          </a:effectRef>
          <a:fontRef idx="minor">
            <a:schemeClr val="tx1"/>
          </a:fontRef>
        </p:style>
      </p:cxnSp>
      <p:cxnSp>
        <p:nvCxnSpPr>
          <p:cNvPr id="77" name="Google Shape;850;p5">
            <a:extLst>
              <a:ext uri="{FF2B5EF4-FFF2-40B4-BE49-F238E27FC236}">
                <a16:creationId xmlns:a16="http://schemas.microsoft.com/office/drawing/2014/main" id="{81017854-35ED-480B-A691-F462D4FDE08D}"/>
              </a:ext>
            </a:extLst>
          </p:cNvPr>
          <p:cNvCxnSpPr>
            <a:stCxn id="71" idx="0"/>
          </p:cNvCxnSpPr>
          <p:nvPr/>
        </p:nvCxnSpPr>
        <p:spPr>
          <a:xfrm rot="-5400000">
            <a:off x="4446927" y="698002"/>
            <a:ext cx="534300" cy="2248500"/>
          </a:xfrm>
          <a:prstGeom prst="bentConnector2">
            <a:avLst/>
          </a:prstGeom>
          <a:ln>
            <a:headEnd type="none" w="sm" len="sm"/>
            <a:tailEnd type="stealth" w="med" len="med"/>
          </a:ln>
        </p:spPr>
        <p:style>
          <a:lnRef idx="3">
            <a:schemeClr val="accent2"/>
          </a:lnRef>
          <a:fillRef idx="0">
            <a:schemeClr val="accent2"/>
          </a:fillRef>
          <a:effectRef idx="2">
            <a:schemeClr val="accent2"/>
          </a:effectRef>
          <a:fontRef idx="minor">
            <a:schemeClr val="tx1"/>
          </a:fontRef>
        </p:style>
      </p:cxnSp>
      <p:pic>
        <p:nvPicPr>
          <p:cNvPr id="78" name="Google Shape;851;p5">
            <a:extLst>
              <a:ext uri="{FF2B5EF4-FFF2-40B4-BE49-F238E27FC236}">
                <a16:creationId xmlns:a16="http://schemas.microsoft.com/office/drawing/2014/main" id="{157BC034-7C06-49E0-8B87-45D567BCB25F}"/>
              </a:ext>
            </a:extLst>
          </p:cNvPr>
          <p:cNvPicPr preferRelativeResize="0"/>
          <p:nvPr/>
        </p:nvPicPr>
        <p:blipFill rotWithShape="1">
          <a:blip r:embed="rId2">
            <a:alphaModFix/>
          </a:blip>
          <a:srcRect/>
          <a:stretch/>
        </p:blipFill>
        <p:spPr>
          <a:xfrm>
            <a:off x="1428338" y="2052004"/>
            <a:ext cx="1143000" cy="431800"/>
          </a:xfrm>
          <a:prstGeom prst="rect">
            <a:avLst/>
          </a:prstGeom>
          <a:noFill/>
          <a:ln>
            <a:noFill/>
          </a:ln>
        </p:spPr>
      </p:pic>
      <p:sp>
        <p:nvSpPr>
          <p:cNvPr id="80" name="Google Shape;853;p5">
            <a:extLst>
              <a:ext uri="{FF2B5EF4-FFF2-40B4-BE49-F238E27FC236}">
                <a16:creationId xmlns:a16="http://schemas.microsoft.com/office/drawing/2014/main" id="{34E8986A-D023-4617-8A27-CF64E24ECEA1}"/>
              </a:ext>
            </a:extLst>
          </p:cNvPr>
          <p:cNvSpPr txBox="1"/>
          <p:nvPr/>
        </p:nvSpPr>
        <p:spPr>
          <a:xfrm>
            <a:off x="1505849" y="5264873"/>
            <a:ext cx="1072841" cy="46166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dirty="0">
                <a:solidFill>
                  <a:schemeClr val="dk1"/>
                </a:solidFill>
                <a:latin typeface="Arial"/>
                <a:ea typeface="Arial"/>
                <a:cs typeface="Arial"/>
                <a:sym typeface="Arial"/>
              </a:rPr>
              <a:t>Amazon</a:t>
            </a:r>
          </a:p>
          <a:p>
            <a:pPr marL="0" marR="0" lvl="0" indent="0" algn="ctr" rtl="0">
              <a:spcBef>
                <a:spcPts val="0"/>
              </a:spcBef>
              <a:spcAft>
                <a:spcPts val="0"/>
              </a:spcAft>
              <a:buNone/>
            </a:pPr>
            <a:r>
              <a:rPr lang="en-US" sz="1000" dirty="0">
                <a:solidFill>
                  <a:schemeClr val="dk1"/>
                </a:solidFill>
              </a:rPr>
              <a:t>RDS</a:t>
            </a:r>
          </a:p>
          <a:p>
            <a:pPr marL="0" marR="0" lvl="0" indent="0" algn="ctr" rtl="0">
              <a:spcBef>
                <a:spcPts val="0"/>
              </a:spcBef>
              <a:spcAft>
                <a:spcPts val="0"/>
              </a:spcAft>
              <a:buNone/>
            </a:pPr>
            <a:r>
              <a:rPr lang="en-US" sz="1000" dirty="0">
                <a:solidFill>
                  <a:schemeClr val="dk1"/>
                </a:solidFill>
              </a:rPr>
              <a:t>Postgres</a:t>
            </a:r>
            <a:endParaRPr dirty="0"/>
          </a:p>
        </p:txBody>
      </p:sp>
      <p:sp>
        <p:nvSpPr>
          <p:cNvPr id="81" name="Google Shape;854;p5">
            <a:extLst>
              <a:ext uri="{FF2B5EF4-FFF2-40B4-BE49-F238E27FC236}">
                <a16:creationId xmlns:a16="http://schemas.microsoft.com/office/drawing/2014/main" id="{D628AE67-EC80-47F3-BBD2-859212B487AF}"/>
              </a:ext>
            </a:extLst>
          </p:cNvPr>
          <p:cNvSpPr txBox="1"/>
          <p:nvPr/>
        </p:nvSpPr>
        <p:spPr>
          <a:xfrm>
            <a:off x="3104681" y="5345215"/>
            <a:ext cx="688000" cy="30777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dirty="0">
                <a:solidFill>
                  <a:schemeClr val="dk1"/>
                </a:solidFill>
              </a:rPr>
              <a:t>Amazon</a:t>
            </a:r>
          </a:p>
          <a:p>
            <a:pPr marL="0" marR="0" lvl="0" indent="0" algn="ctr" rtl="0">
              <a:spcBef>
                <a:spcPts val="0"/>
              </a:spcBef>
              <a:spcAft>
                <a:spcPts val="0"/>
              </a:spcAft>
              <a:buNone/>
            </a:pPr>
            <a:r>
              <a:rPr lang="en-US" sz="1000" dirty="0">
                <a:solidFill>
                  <a:schemeClr val="dk1"/>
                </a:solidFill>
                <a:latin typeface="Arial"/>
                <a:ea typeface="Arial"/>
                <a:cs typeface="Arial"/>
                <a:sym typeface="Arial"/>
              </a:rPr>
              <a:t>RedSh</a:t>
            </a:r>
            <a:r>
              <a:rPr lang="en-US" sz="1000" dirty="0">
                <a:solidFill>
                  <a:schemeClr val="dk1"/>
                </a:solidFill>
              </a:rPr>
              <a:t>ift</a:t>
            </a:r>
            <a:endParaRPr sz="1000" dirty="0">
              <a:solidFill>
                <a:schemeClr val="dk1"/>
              </a:solidFill>
              <a:latin typeface="Arial"/>
              <a:ea typeface="Arial"/>
              <a:cs typeface="Arial"/>
              <a:sym typeface="Arial"/>
            </a:endParaRPr>
          </a:p>
        </p:txBody>
      </p:sp>
      <p:cxnSp>
        <p:nvCxnSpPr>
          <p:cNvPr id="87" name="Google Shape;860;p5">
            <a:extLst>
              <a:ext uri="{FF2B5EF4-FFF2-40B4-BE49-F238E27FC236}">
                <a16:creationId xmlns:a16="http://schemas.microsoft.com/office/drawing/2014/main" id="{E127B188-7A47-460D-BB04-B44191031BE3}"/>
              </a:ext>
            </a:extLst>
          </p:cNvPr>
          <p:cNvCxnSpPr>
            <a:cxnSpLocks/>
            <a:stCxn id="170" idx="2"/>
          </p:cNvCxnSpPr>
          <p:nvPr/>
        </p:nvCxnSpPr>
        <p:spPr>
          <a:xfrm>
            <a:off x="9470024" y="5476345"/>
            <a:ext cx="494" cy="384457"/>
          </a:xfrm>
          <a:prstGeom prst="straightConnector1">
            <a:avLst/>
          </a:prstGeom>
          <a:ln>
            <a:headEnd type="none" w="sm" len="sm"/>
            <a:tailEnd type="stealth" w="med" len="med"/>
          </a:ln>
        </p:spPr>
        <p:style>
          <a:lnRef idx="3">
            <a:schemeClr val="accent2"/>
          </a:lnRef>
          <a:fillRef idx="0">
            <a:schemeClr val="accent2"/>
          </a:fillRef>
          <a:effectRef idx="2">
            <a:schemeClr val="accent2"/>
          </a:effectRef>
          <a:fontRef idx="minor">
            <a:schemeClr val="tx1"/>
          </a:fontRef>
        </p:style>
      </p:cxnSp>
      <p:pic>
        <p:nvPicPr>
          <p:cNvPr id="88" name="Google Shape;861;p5" descr="Tableau Logo and symbol, meaning, history, PNG">
            <a:extLst>
              <a:ext uri="{FF2B5EF4-FFF2-40B4-BE49-F238E27FC236}">
                <a16:creationId xmlns:a16="http://schemas.microsoft.com/office/drawing/2014/main" id="{D3F8FDBA-5EA9-443A-AA8D-C2C0DB28F024}"/>
              </a:ext>
            </a:extLst>
          </p:cNvPr>
          <p:cNvPicPr preferRelativeResize="0"/>
          <p:nvPr/>
        </p:nvPicPr>
        <p:blipFill rotWithShape="1">
          <a:blip r:embed="rId3">
            <a:alphaModFix/>
          </a:blip>
          <a:srcRect/>
          <a:stretch/>
        </p:blipFill>
        <p:spPr>
          <a:xfrm>
            <a:off x="9043851" y="5928863"/>
            <a:ext cx="853333" cy="480000"/>
          </a:xfrm>
          <a:prstGeom prst="rect">
            <a:avLst/>
          </a:prstGeom>
          <a:noFill/>
          <a:ln>
            <a:noFill/>
          </a:ln>
        </p:spPr>
      </p:pic>
      <p:pic>
        <p:nvPicPr>
          <p:cNvPr id="89" name="Google Shape;862;p5" descr="GitHub Actions · GitHub">
            <a:extLst>
              <a:ext uri="{FF2B5EF4-FFF2-40B4-BE49-F238E27FC236}">
                <a16:creationId xmlns:a16="http://schemas.microsoft.com/office/drawing/2014/main" id="{65749BBF-2E7F-4A49-A72C-D2B62BEB6AF6}"/>
              </a:ext>
            </a:extLst>
          </p:cNvPr>
          <p:cNvPicPr preferRelativeResize="0"/>
          <p:nvPr/>
        </p:nvPicPr>
        <p:blipFill rotWithShape="1">
          <a:blip r:embed="rId4">
            <a:alphaModFix/>
          </a:blip>
          <a:srcRect/>
          <a:stretch/>
        </p:blipFill>
        <p:spPr>
          <a:xfrm>
            <a:off x="5642232" y="4683739"/>
            <a:ext cx="487440" cy="487440"/>
          </a:xfrm>
          <a:prstGeom prst="rect">
            <a:avLst/>
          </a:prstGeom>
          <a:noFill/>
          <a:ln>
            <a:noFill/>
          </a:ln>
        </p:spPr>
      </p:pic>
      <p:sp>
        <p:nvSpPr>
          <p:cNvPr id="90" name="Google Shape;863;p5">
            <a:extLst>
              <a:ext uri="{FF2B5EF4-FFF2-40B4-BE49-F238E27FC236}">
                <a16:creationId xmlns:a16="http://schemas.microsoft.com/office/drawing/2014/main" id="{388B49AE-37B4-46E8-99AA-A53CFCA40888}"/>
              </a:ext>
            </a:extLst>
          </p:cNvPr>
          <p:cNvSpPr txBox="1"/>
          <p:nvPr/>
        </p:nvSpPr>
        <p:spPr>
          <a:xfrm>
            <a:off x="5487861" y="5274113"/>
            <a:ext cx="853332" cy="15388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dirty="0">
                <a:solidFill>
                  <a:schemeClr val="dk1"/>
                </a:solidFill>
                <a:latin typeface="Arial"/>
                <a:ea typeface="Arial"/>
                <a:cs typeface="Arial"/>
                <a:sym typeface="Arial"/>
              </a:rPr>
              <a:t>Github Actions</a:t>
            </a:r>
            <a:endParaRPr dirty="0"/>
          </a:p>
        </p:txBody>
      </p:sp>
      <p:sp>
        <p:nvSpPr>
          <p:cNvPr id="91" name="Google Shape;864;p5">
            <a:extLst>
              <a:ext uri="{FF2B5EF4-FFF2-40B4-BE49-F238E27FC236}">
                <a16:creationId xmlns:a16="http://schemas.microsoft.com/office/drawing/2014/main" id="{CED18D97-85E5-450F-A6BA-C318E0DBFD76}"/>
              </a:ext>
            </a:extLst>
          </p:cNvPr>
          <p:cNvSpPr txBox="1"/>
          <p:nvPr/>
        </p:nvSpPr>
        <p:spPr>
          <a:xfrm>
            <a:off x="6592926" y="5362550"/>
            <a:ext cx="853332" cy="15388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dirty="0">
                <a:solidFill>
                  <a:schemeClr val="dk1"/>
                </a:solidFill>
                <a:latin typeface="Arial"/>
                <a:ea typeface="Arial"/>
                <a:cs typeface="Arial"/>
                <a:sym typeface="Arial"/>
              </a:rPr>
              <a:t>Vault</a:t>
            </a:r>
            <a:endParaRPr dirty="0"/>
          </a:p>
        </p:txBody>
      </p:sp>
      <p:pic>
        <p:nvPicPr>
          <p:cNvPr id="92" name="Google Shape;865;p5">
            <a:extLst>
              <a:ext uri="{FF2B5EF4-FFF2-40B4-BE49-F238E27FC236}">
                <a16:creationId xmlns:a16="http://schemas.microsoft.com/office/drawing/2014/main" id="{57304FF2-7019-4CEC-A3E4-480E8960EB35}"/>
              </a:ext>
            </a:extLst>
          </p:cNvPr>
          <p:cNvPicPr preferRelativeResize="0"/>
          <p:nvPr/>
        </p:nvPicPr>
        <p:blipFill rotWithShape="1">
          <a:blip r:embed="rId5">
            <a:alphaModFix/>
          </a:blip>
          <a:srcRect/>
          <a:stretch/>
        </p:blipFill>
        <p:spPr>
          <a:xfrm>
            <a:off x="6747297" y="4756489"/>
            <a:ext cx="487440" cy="477692"/>
          </a:xfrm>
          <a:prstGeom prst="rect">
            <a:avLst/>
          </a:prstGeom>
          <a:noFill/>
          <a:ln>
            <a:noFill/>
          </a:ln>
        </p:spPr>
      </p:pic>
      <p:cxnSp>
        <p:nvCxnSpPr>
          <p:cNvPr id="96" name="Google Shape;869;p5">
            <a:extLst>
              <a:ext uri="{FF2B5EF4-FFF2-40B4-BE49-F238E27FC236}">
                <a16:creationId xmlns:a16="http://schemas.microsoft.com/office/drawing/2014/main" id="{6F90EBB1-873C-41FD-A113-E58508BC7475}"/>
              </a:ext>
            </a:extLst>
          </p:cNvPr>
          <p:cNvCxnSpPr>
            <a:cxnSpLocks/>
          </p:cNvCxnSpPr>
          <p:nvPr/>
        </p:nvCxnSpPr>
        <p:spPr>
          <a:xfrm>
            <a:off x="8487570" y="2891372"/>
            <a:ext cx="1015726" cy="854155"/>
          </a:xfrm>
          <a:prstGeom prst="bentConnector2">
            <a:avLst/>
          </a:prstGeom>
          <a:ln>
            <a:headEnd type="none" w="sm" len="sm"/>
            <a:tailEnd type="stealth" w="med" len="med"/>
          </a:ln>
        </p:spPr>
        <p:style>
          <a:lnRef idx="3">
            <a:schemeClr val="accent2"/>
          </a:lnRef>
          <a:fillRef idx="0">
            <a:schemeClr val="accent2"/>
          </a:fillRef>
          <a:effectRef idx="2">
            <a:schemeClr val="accent2"/>
          </a:effectRef>
          <a:fontRef idx="minor">
            <a:schemeClr val="tx1"/>
          </a:fontRef>
        </p:style>
      </p:cxnSp>
      <p:sp>
        <p:nvSpPr>
          <p:cNvPr id="97" name="Google Shape;870;p5">
            <a:extLst>
              <a:ext uri="{FF2B5EF4-FFF2-40B4-BE49-F238E27FC236}">
                <a16:creationId xmlns:a16="http://schemas.microsoft.com/office/drawing/2014/main" id="{270C921D-EE46-47D8-8739-FA69B391CF47}"/>
              </a:ext>
            </a:extLst>
          </p:cNvPr>
          <p:cNvSpPr txBox="1"/>
          <p:nvPr/>
        </p:nvSpPr>
        <p:spPr>
          <a:xfrm>
            <a:off x="5968707" y="1578385"/>
            <a:ext cx="743793" cy="338554"/>
          </a:xfrm>
          <a:prstGeom prst="rect">
            <a:avLst/>
          </a:prstGeom>
          <a:noFill/>
          <a:ln>
            <a:noFill/>
          </a:ln>
        </p:spPr>
        <p:txBody>
          <a:bodyPr spcFirstLastPara="1" wrap="square" lIns="0" tIns="0" rIns="0" bIns="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IN" sz="1100" b="0" i="0" dirty="0">
                <a:solidFill>
                  <a:srgbClr val="16191F"/>
                </a:solidFill>
                <a:effectLst/>
                <a:latin typeface="Amazon Ember"/>
              </a:rPr>
              <a:t>AWS Glue Data Catalog</a:t>
            </a:r>
          </a:p>
        </p:txBody>
      </p:sp>
      <p:sp>
        <p:nvSpPr>
          <p:cNvPr id="98" name="Google Shape;871;p5">
            <a:extLst>
              <a:ext uri="{FF2B5EF4-FFF2-40B4-BE49-F238E27FC236}">
                <a16:creationId xmlns:a16="http://schemas.microsoft.com/office/drawing/2014/main" id="{1BA60742-9356-49CE-93B7-0116B4C48668}"/>
              </a:ext>
            </a:extLst>
          </p:cNvPr>
          <p:cNvSpPr txBox="1"/>
          <p:nvPr/>
        </p:nvSpPr>
        <p:spPr>
          <a:xfrm>
            <a:off x="6771712" y="1650923"/>
            <a:ext cx="814325" cy="307777"/>
          </a:xfrm>
          <a:prstGeom prst="rect">
            <a:avLst/>
          </a:prstGeom>
          <a:noFill/>
          <a:ln>
            <a:noFill/>
          </a:ln>
        </p:spPr>
        <p:txBody>
          <a:bodyPr spcFirstLastPara="1" wrap="square" lIns="0" tIns="0" rIns="0" bIns="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dirty="0">
                <a:solidFill>
                  <a:schemeClr val="dk1"/>
                </a:solidFill>
                <a:latin typeface="Arial"/>
                <a:ea typeface="Arial"/>
                <a:cs typeface="Arial"/>
                <a:sym typeface="Arial"/>
              </a:rPr>
              <a:t>Cloud Storage</a:t>
            </a:r>
          </a:p>
          <a:p>
            <a:pPr marL="0" marR="0" lvl="0" indent="0" algn="ctr" rtl="0">
              <a:spcBef>
                <a:spcPts val="0"/>
              </a:spcBef>
              <a:spcAft>
                <a:spcPts val="0"/>
              </a:spcAft>
              <a:buNone/>
            </a:pPr>
            <a:r>
              <a:rPr lang="en-US" sz="1000" dirty="0">
                <a:solidFill>
                  <a:schemeClr val="dk1"/>
                </a:solidFill>
              </a:rPr>
              <a:t>Amazon S3</a:t>
            </a:r>
            <a:endParaRPr dirty="0"/>
          </a:p>
        </p:txBody>
      </p:sp>
      <p:sp>
        <p:nvSpPr>
          <p:cNvPr id="99" name="Google Shape;872;p5">
            <a:extLst>
              <a:ext uri="{FF2B5EF4-FFF2-40B4-BE49-F238E27FC236}">
                <a16:creationId xmlns:a16="http://schemas.microsoft.com/office/drawing/2014/main" id="{1F3F705D-186E-4BEE-8570-9B0EAA3BF58C}"/>
              </a:ext>
            </a:extLst>
          </p:cNvPr>
          <p:cNvSpPr txBox="1"/>
          <p:nvPr/>
        </p:nvSpPr>
        <p:spPr>
          <a:xfrm>
            <a:off x="7755298" y="1650923"/>
            <a:ext cx="503343" cy="307777"/>
          </a:xfrm>
          <a:prstGeom prst="rect">
            <a:avLst/>
          </a:prstGeom>
          <a:noFill/>
          <a:ln>
            <a:noFill/>
          </a:ln>
        </p:spPr>
        <p:txBody>
          <a:bodyPr spcFirstLastPara="1" wrap="square" lIns="0" tIns="0" rIns="0" bIns="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dirty="0">
                <a:solidFill>
                  <a:schemeClr val="dk1"/>
                </a:solidFill>
                <a:latin typeface="Arial"/>
                <a:ea typeface="Arial"/>
                <a:cs typeface="Arial"/>
                <a:sym typeface="Arial"/>
              </a:rPr>
              <a:t>Amazon RedShift</a:t>
            </a:r>
            <a:endParaRPr sz="1000" dirty="0">
              <a:solidFill>
                <a:schemeClr val="dk1"/>
              </a:solidFill>
              <a:latin typeface="Arial"/>
              <a:ea typeface="Arial"/>
              <a:cs typeface="Arial"/>
              <a:sym typeface="Arial"/>
            </a:endParaRPr>
          </a:p>
        </p:txBody>
      </p:sp>
      <p:sp>
        <p:nvSpPr>
          <p:cNvPr id="150" name="Title 1">
            <a:extLst>
              <a:ext uri="{FF2B5EF4-FFF2-40B4-BE49-F238E27FC236}">
                <a16:creationId xmlns:a16="http://schemas.microsoft.com/office/drawing/2014/main" id="{8357AAE5-D125-4E14-9D5E-0F6FEC04B880}"/>
              </a:ext>
            </a:extLst>
          </p:cNvPr>
          <p:cNvSpPr txBox="1">
            <a:spLocks/>
          </p:cNvSpPr>
          <p:nvPr/>
        </p:nvSpPr>
        <p:spPr>
          <a:xfrm>
            <a:off x="9503253" y="78703"/>
            <a:ext cx="2601952" cy="957305"/>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2">
                    <a:lumMod val="75000"/>
                  </a:schemeClr>
                </a:solidFill>
                <a:latin typeface="Arial" panose="020B0604020202020204" pitchFamily="34" charset="0"/>
                <a:ea typeface="+mj-ea"/>
                <a:cs typeface="Arial" panose="020B0604020202020204" pitchFamily="34" charset="0"/>
              </a:defRPr>
            </a:lvl1pPr>
          </a:lstStyle>
          <a:p>
            <a:br>
              <a:rPr lang="en-US" dirty="0"/>
            </a:br>
            <a:r>
              <a:rPr lang="en-US" dirty="0"/>
              <a:t>Option-2 </a:t>
            </a:r>
            <a:br>
              <a:rPr lang="en-US" dirty="0"/>
            </a:br>
            <a:endParaRPr lang="en-IN" dirty="0"/>
          </a:p>
        </p:txBody>
      </p:sp>
      <p:pic>
        <p:nvPicPr>
          <p:cNvPr id="1030" name="Picture 6" descr="Amazon Redshift - Reviews, Pros &amp; Cons | Companies using Amazon Redshift">
            <a:extLst>
              <a:ext uri="{FF2B5EF4-FFF2-40B4-BE49-F238E27FC236}">
                <a16:creationId xmlns:a16="http://schemas.microsoft.com/office/drawing/2014/main" id="{B6B4B744-ED7A-4C0A-B4B2-2F53D17DC6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8712" y="1052751"/>
            <a:ext cx="563087" cy="563087"/>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154">
            <a:extLst>
              <a:ext uri="{FF2B5EF4-FFF2-40B4-BE49-F238E27FC236}">
                <a16:creationId xmlns:a16="http://schemas.microsoft.com/office/drawing/2014/main" id="{B9604165-CACB-4AFE-B897-EFD2C577891B}"/>
              </a:ext>
            </a:extLst>
          </p:cNvPr>
          <p:cNvPicPr>
            <a:picLocks noChangeAspect="1"/>
          </p:cNvPicPr>
          <p:nvPr/>
        </p:nvPicPr>
        <p:blipFill>
          <a:blip r:embed="rId7"/>
          <a:stretch>
            <a:fillRect/>
          </a:stretch>
        </p:blipFill>
        <p:spPr>
          <a:xfrm>
            <a:off x="5927114" y="1017897"/>
            <a:ext cx="579799" cy="561096"/>
          </a:xfrm>
          <a:prstGeom prst="rect">
            <a:avLst/>
          </a:prstGeom>
        </p:spPr>
      </p:pic>
      <p:pic>
        <p:nvPicPr>
          <p:cNvPr id="157" name="Picture 156">
            <a:extLst>
              <a:ext uri="{FF2B5EF4-FFF2-40B4-BE49-F238E27FC236}">
                <a16:creationId xmlns:a16="http://schemas.microsoft.com/office/drawing/2014/main" id="{72EF5105-435E-4422-A337-283ED8A67FC5}"/>
              </a:ext>
            </a:extLst>
          </p:cNvPr>
          <p:cNvPicPr>
            <a:picLocks noChangeAspect="1"/>
          </p:cNvPicPr>
          <p:nvPr/>
        </p:nvPicPr>
        <p:blipFill>
          <a:blip r:embed="rId8"/>
          <a:stretch>
            <a:fillRect/>
          </a:stretch>
        </p:blipFill>
        <p:spPr>
          <a:xfrm>
            <a:off x="1548292" y="4586900"/>
            <a:ext cx="1163842" cy="646193"/>
          </a:xfrm>
          <a:prstGeom prst="rect">
            <a:avLst/>
          </a:prstGeom>
        </p:spPr>
      </p:pic>
      <p:pic>
        <p:nvPicPr>
          <p:cNvPr id="163" name="Picture 6" descr="Amazon Redshift - Reviews, Pros &amp; Cons | Companies using Amazon Redshift">
            <a:extLst>
              <a:ext uri="{FF2B5EF4-FFF2-40B4-BE49-F238E27FC236}">
                <a16:creationId xmlns:a16="http://schemas.microsoft.com/office/drawing/2014/main" id="{5AF45450-C16C-4F87-A7E6-2D7E61FDF0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1728" y="4624261"/>
            <a:ext cx="563087" cy="563087"/>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158">
            <a:extLst>
              <a:ext uri="{FF2B5EF4-FFF2-40B4-BE49-F238E27FC236}">
                <a16:creationId xmlns:a16="http://schemas.microsoft.com/office/drawing/2014/main" id="{71CD6AAA-7C13-46F9-8021-38EA0C5AF35D}"/>
              </a:ext>
            </a:extLst>
          </p:cNvPr>
          <p:cNvPicPr>
            <a:picLocks noChangeAspect="1"/>
          </p:cNvPicPr>
          <p:nvPr/>
        </p:nvPicPr>
        <p:blipFill>
          <a:blip r:embed="rId9"/>
          <a:stretch>
            <a:fillRect/>
          </a:stretch>
        </p:blipFill>
        <p:spPr>
          <a:xfrm>
            <a:off x="6792009" y="983029"/>
            <a:ext cx="711918" cy="678959"/>
          </a:xfrm>
          <a:prstGeom prst="rect">
            <a:avLst/>
          </a:prstGeom>
        </p:spPr>
      </p:pic>
      <p:sp>
        <p:nvSpPr>
          <p:cNvPr id="169" name="Google Shape;854;p5">
            <a:extLst>
              <a:ext uri="{FF2B5EF4-FFF2-40B4-BE49-F238E27FC236}">
                <a16:creationId xmlns:a16="http://schemas.microsoft.com/office/drawing/2014/main" id="{D48572C9-ADFB-4AB4-8AB6-81848BBDD623}"/>
              </a:ext>
            </a:extLst>
          </p:cNvPr>
          <p:cNvSpPr txBox="1"/>
          <p:nvPr/>
        </p:nvSpPr>
        <p:spPr>
          <a:xfrm>
            <a:off x="9734567" y="4963648"/>
            <a:ext cx="688000" cy="30777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dirty="0">
                <a:solidFill>
                  <a:schemeClr val="dk1"/>
                </a:solidFill>
              </a:rPr>
              <a:t>Amazon</a:t>
            </a:r>
          </a:p>
          <a:p>
            <a:pPr marL="0" marR="0" lvl="0" indent="0" algn="ctr" rtl="0">
              <a:spcBef>
                <a:spcPts val="0"/>
              </a:spcBef>
              <a:spcAft>
                <a:spcPts val="0"/>
              </a:spcAft>
              <a:buNone/>
            </a:pPr>
            <a:r>
              <a:rPr lang="en-US" sz="1000" dirty="0">
                <a:solidFill>
                  <a:schemeClr val="dk1"/>
                </a:solidFill>
                <a:latin typeface="Arial"/>
                <a:ea typeface="Arial"/>
                <a:cs typeface="Arial"/>
                <a:sym typeface="Arial"/>
              </a:rPr>
              <a:t>RedSh</a:t>
            </a:r>
            <a:r>
              <a:rPr lang="en-US" sz="1000" dirty="0">
                <a:solidFill>
                  <a:schemeClr val="dk1"/>
                </a:solidFill>
              </a:rPr>
              <a:t>ift</a:t>
            </a:r>
            <a:endParaRPr sz="1000" dirty="0">
              <a:solidFill>
                <a:schemeClr val="dk1"/>
              </a:solidFill>
              <a:latin typeface="Arial"/>
              <a:ea typeface="Arial"/>
              <a:cs typeface="Arial"/>
              <a:sym typeface="Arial"/>
            </a:endParaRPr>
          </a:p>
        </p:txBody>
      </p:sp>
      <p:pic>
        <p:nvPicPr>
          <p:cNvPr id="170" name="Picture 6" descr="Amazon Redshift - Reviews, Pros &amp; Cons | Companies using Amazon Redshift">
            <a:extLst>
              <a:ext uri="{FF2B5EF4-FFF2-40B4-BE49-F238E27FC236}">
                <a16:creationId xmlns:a16="http://schemas.microsoft.com/office/drawing/2014/main" id="{7E9D1F90-3B5C-428E-AAFB-BFEBDD8558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0182" y="4776661"/>
            <a:ext cx="699684" cy="699684"/>
          </a:xfrm>
          <a:prstGeom prst="rect">
            <a:avLst/>
          </a:prstGeom>
          <a:noFill/>
          <a:extLst>
            <a:ext uri="{909E8E84-426E-40DD-AFC4-6F175D3DCCD1}">
              <a14:hiddenFill xmlns:a14="http://schemas.microsoft.com/office/drawing/2010/main">
                <a:solidFill>
                  <a:srgbClr val="FFFFFF"/>
                </a:solidFill>
              </a14:hiddenFill>
            </a:ext>
          </a:extLst>
        </p:spPr>
      </p:pic>
      <p:sp>
        <p:nvSpPr>
          <p:cNvPr id="172" name="Google Shape;871;p5">
            <a:extLst>
              <a:ext uri="{FF2B5EF4-FFF2-40B4-BE49-F238E27FC236}">
                <a16:creationId xmlns:a16="http://schemas.microsoft.com/office/drawing/2014/main" id="{365C0164-36B1-4EFF-B835-94D22D8EC606}"/>
              </a:ext>
            </a:extLst>
          </p:cNvPr>
          <p:cNvSpPr txBox="1"/>
          <p:nvPr/>
        </p:nvSpPr>
        <p:spPr>
          <a:xfrm>
            <a:off x="6769276" y="1650923"/>
            <a:ext cx="814325" cy="307777"/>
          </a:xfrm>
          <a:prstGeom prst="rect">
            <a:avLst/>
          </a:prstGeom>
          <a:noFill/>
          <a:ln>
            <a:noFill/>
          </a:ln>
        </p:spPr>
        <p:txBody>
          <a:bodyPr spcFirstLastPara="1" wrap="square" lIns="0" tIns="0" rIns="0" bIns="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dirty="0">
                <a:solidFill>
                  <a:schemeClr val="dk1"/>
                </a:solidFill>
                <a:latin typeface="Arial"/>
                <a:ea typeface="Arial"/>
                <a:cs typeface="Arial"/>
                <a:sym typeface="Arial"/>
              </a:rPr>
              <a:t>Cloud Storage</a:t>
            </a:r>
          </a:p>
          <a:p>
            <a:pPr marL="0" marR="0" lvl="0" indent="0" algn="ctr" rtl="0">
              <a:spcBef>
                <a:spcPts val="0"/>
              </a:spcBef>
              <a:spcAft>
                <a:spcPts val="0"/>
              </a:spcAft>
              <a:buNone/>
            </a:pPr>
            <a:r>
              <a:rPr lang="en-US" sz="1000" dirty="0">
                <a:solidFill>
                  <a:schemeClr val="dk1"/>
                </a:solidFill>
              </a:rPr>
              <a:t>Amazon S3</a:t>
            </a:r>
            <a:endParaRPr dirty="0"/>
          </a:p>
        </p:txBody>
      </p:sp>
      <p:pic>
        <p:nvPicPr>
          <p:cNvPr id="173" name="Picture 172">
            <a:extLst>
              <a:ext uri="{FF2B5EF4-FFF2-40B4-BE49-F238E27FC236}">
                <a16:creationId xmlns:a16="http://schemas.microsoft.com/office/drawing/2014/main" id="{CBE08DB3-1EDF-4958-A4E3-0F040C3AAF48}"/>
              </a:ext>
            </a:extLst>
          </p:cNvPr>
          <p:cNvPicPr>
            <a:picLocks noChangeAspect="1"/>
          </p:cNvPicPr>
          <p:nvPr/>
        </p:nvPicPr>
        <p:blipFill>
          <a:blip r:embed="rId9"/>
          <a:stretch>
            <a:fillRect/>
          </a:stretch>
        </p:blipFill>
        <p:spPr>
          <a:xfrm>
            <a:off x="6789573" y="983029"/>
            <a:ext cx="711918" cy="678959"/>
          </a:xfrm>
          <a:prstGeom prst="rect">
            <a:avLst/>
          </a:prstGeom>
        </p:spPr>
      </p:pic>
      <p:sp>
        <p:nvSpPr>
          <p:cNvPr id="174" name="Google Shape;871;p5">
            <a:extLst>
              <a:ext uri="{FF2B5EF4-FFF2-40B4-BE49-F238E27FC236}">
                <a16:creationId xmlns:a16="http://schemas.microsoft.com/office/drawing/2014/main" id="{9CD960C9-FE11-4359-953C-3845316CD1FA}"/>
              </a:ext>
            </a:extLst>
          </p:cNvPr>
          <p:cNvSpPr txBox="1"/>
          <p:nvPr/>
        </p:nvSpPr>
        <p:spPr>
          <a:xfrm>
            <a:off x="8970167" y="4242405"/>
            <a:ext cx="1935182" cy="316422"/>
          </a:xfrm>
          <a:prstGeom prst="rect">
            <a:avLst/>
          </a:prstGeom>
          <a:noFill/>
          <a:ln>
            <a:noFill/>
          </a:ln>
        </p:spPr>
        <p:txBody>
          <a:bodyPr spcFirstLastPara="1" wrap="square" lIns="0" tIns="0" rIns="0" bIns="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dirty="0">
                <a:solidFill>
                  <a:schemeClr val="dk1"/>
                </a:solidFill>
                <a:latin typeface="Arial"/>
                <a:ea typeface="Arial"/>
                <a:cs typeface="Arial"/>
                <a:sym typeface="Arial"/>
              </a:rPr>
              <a:t>Cloud Storage</a:t>
            </a:r>
          </a:p>
          <a:p>
            <a:pPr marL="0" marR="0" lvl="0" indent="0" algn="ctr" rtl="0">
              <a:spcBef>
                <a:spcPts val="0"/>
              </a:spcBef>
              <a:spcAft>
                <a:spcPts val="0"/>
              </a:spcAft>
              <a:buNone/>
            </a:pPr>
            <a:r>
              <a:rPr lang="en-US" sz="1000" dirty="0">
                <a:solidFill>
                  <a:schemeClr val="dk1"/>
                </a:solidFill>
              </a:rPr>
              <a:t>Amazon S3</a:t>
            </a:r>
            <a:endParaRPr dirty="0"/>
          </a:p>
        </p:txBody>
      </p:sp>
      <p:pic>
        <p:nvPicPr>
          <p:cNvPr id="175" name="Picture 174">
            <a:extLst>
              <a:ext uri="{FF2B5EF4-FFF2-40B4-BE49-F238E27FC236}">
                <a16:creationId xmlns:a16="http://schemas.microsoft.com/office/drawing/2014/main" id="{DA0DEF2A-ACD7-4E12-93AB-219379F1F9D8}"/>
              </a:ext>
            </a:extLst>
          </p:cNvPr>
          <p:cNvPicPr>
            <a:picLocks noChangeAspect="1"/>
          </p:cNvPicPr>
          <p:nvPr/>
        </p:nvPicPr>
        <p:blipFill>
          <a:blip r:embed="rId9"/>
          <a:stretch>
            <a:fillRect/>
          </a:stretch>
        </p:blipFill>
        <p:spPr>
          <a:xfrm>
            <a:off x="9225069" y="3710114"/>
            <a:ext cx="561105" cy="535128"/>
          </a:xfrm>
          <a:prstGeom prst="rect">
            <a:avLst/>
          </a:prstGeom>
        </p:spPr>
      </p:pic>
      <p:pic>
        <p:nvPicPr>
          <p:cNvPr id="167" name="Picture 166">
            <a:extLst>
              <a:ext uri="{FF2B5EF4-FFF2-40B4-BE49-F238E27FC236}">
                <a16:creationId xmlns:a16="http://schemas.microsoft.com/office/drawing/2014/main" id="{7C6608CA-A93B-44B3-8AF2-26FE5F5500A8}"/>
              </a:ext>
            </a:extLst>
          </p:cNvPr>
          <p:cNvPicPr>
            <a:picLocks noChangeAspect="1"/>
          </p:cNvPicPr>
          <p:nvPr/>
        </p:nvPicPr>
        <p:blipFill>
          <a:blip r:embed="rId10"/>
          <a:stretch>
            <a:fillRect/>
          </a:stretch>
        </p:blipFill>
        <p:spPr>
          <a:xfrm>
            <a:off x="10649395" y="3314047"/>
            <a:ext cx="588108" cy="541059"/>
          </a:xfrm>
          <a:prstGeom prst="rect">
            <a:avLst/>
          </a:prstGeom>
        </p:spPr>
      </p:pic>
      <p:sp>
        <p:nvSpPr>
          <p:cNvPr id="179" name="Google Shape;871;p5">
            <a:extLst>
              <a:ext uri="{FF2B5EF4-FFF2-40B4-BE49-F238E27FC236}">
                <a16:creationId xmlns:a16="http://schemas.microsoft.com/office/drawing/2014/main" id="{2F1B2777-8F48-4143-B930-DBE38DF4CDAA}"/>
              </a:ext>
            </a:extLst>
          </p:cNvPr>
          <p:cNvSpPr txBox="1"/>
          <p:nvPr/>
        </p:nvSpPr>
        <p:spPr>
          <a:xfrm>
            <a:off x="10753462" y="2867251"/>
            <a:ext cx="1184532" cy="461665"/>
          </a:xfrm>
          <a:prstGeom prst="rect">
            <a:avLst/>
          </a:prstGeom>
          <a:noFill/>
          <a:ln>
            <a:noFill/>
          </a:ln>
        </p:spPr>
        <p:txBody>
          <a:bodyPr spcFirstLastPara="1" wrap="square" lIns="0" tIns="0" rIns="0" bIns="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dirty="0">
                <a:solidFill>
                  <a:schemeClr val="dk1"/>
                </a:solidFill>
                <a:latin typeface="Arial"/>
                <a:ea typeface="Arial"/>
                <a:cs typeface="Arial"/>
                <a:sym typeface="Arial"/>
              </a:rPr>
              <a:t>NLP API</a:t>
            </a:r>
          </a:p>
          <a:p>
            <a:pPr marL="0" marR="0" lvl="0" indent="0" algn="ctr" rtl="0">
              <a:spcBef>
                <a:spcPts val="0"/>
              </a:spcBef>
              <a:spcAft>
                <a:spcPts val="0"/>
              </a:spcAft>
              <a:buNone/>
            </a:pPr>
            <a:r>
              <a:rPr lang="en-US" sz="1000" dirty="0">
                <a:solidFill>
                  <a:schemeClr val="dk1"/>
                </a:solidFill>
              </a:rPr>
              <a:t>Amazon Comprehend</a:t>
            </a:r>
            <a:endParaRPr dirty="0"/>
          </a:p>
        </p:txBody>
      </p:sp>
      <p:sp>
        <p:nvSpPr>
          <p:cNvPr id="67" name="Google Shape;988;p9">
            <a:extLst>
              <a:ext uri="{FF2B5EF4-FFF2-40B4-BE49-F238E27FC236}">
                <a16:creationId xmlns:a16="http://schemas.microsoft.com/office/drawing/2014/main" id="{58FC4EA2-0227-48CC-98C8-B688CB0E93BF}"/>
              </a:ext>
            </a:extLst>
          </p:cNvPr>
          <p:cNvSpPr txBox="1">
            <a:spLocks noGrp="1"/>
          </p:cNvSpPr>
          <p:nvPr/>
        </p:nvSpPr>
        <p:spPr>
          <a:xfrm>
            <a:off x="256032" y="361011"/>
            <a:ext cx="4644830" cy="48063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1E3D7D"/>
              </a:buClr>
              <a:buSzPts val="2800"/>
              <a:buFont typeface="Arial"/>
              <a:buNone/>
              <a:defRPr sz="2800" b="1" i="0" u="none" strike="noStrike" cap="none">
                <a:solidFill>
                  <a:srgbClr val="1E3D7D"/>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lvl="0" indent="0" algn="l" rtl="0">
              <a:lnSpc>
                <a:spcPct val="100000"/>
              </a:lnSpc>
              <a:spcBef>
                <a:spcPts val="0"/>
              </a:spcBef>
              <a:spcAft>
                <a:spcPts val="0"/>
              </a:spcAft>
              <a:buSzPts val="2800"/>
              <a:buNone/>
            </a:pPr>
            <a:r>
              <a:rPr lang="en-US" dirty="0">
                <a:solidFill>
                  <a:schemeClr val="accent2">
                    <a:lumMod val="75000"/>
                  </a:schemeClr>
                </a:solidFill>
                <a:latin typeface="Arial"/>
                <a:ea typeface="Arial"/>
                <a:cs typeface="Arial"/>
                <a:sym typeface="Arial"/>
              </a:rPr>
              <a:t>Proposed Architecture – </a:t>
            </a:r>
          </a:p>
          <a:p>
            <a:pPr marL="0" lvl="0" indent="0" algn="l" rtl="0">
              <a:lnSpc>
                <a:spcPct val="100000"/>
              </a:lnSpc>
              <a:spcBef>
                <a:spcPts val="0"/>
              </a:spcBef>
              <a:spcAft>
                <a:spcPts val="0"/>
              </a:spcAft>
              <a:buSzPts val="2800"/>
              <a:buNone/>
            </a:pPr>
            <a:r>
              <a:rPr lang="en-US" dirty="0">
                <a:solidFill>
                  <a:schemeClr val="accent2">
                    <a:lumMod val="75000"/>
                  </a:schemeClr>
                </a:solidFill>
                <a:latin typeface="Arial"/>
                <a:ea typeface="Arial"/>
                <a:cs typeface="Arial"/>
                <a:sym typeface="Arial"/>
              </a:rPr>
              <a:t>Airflow &amp; MLflow</a:t>
            </a:r>
            <a:endParaRPr dirty="0">
              <a:solidFill>
                <a:schemeClr val="accent2">
                  <a:lumMod val="75000"/>
                </a:schemeClr>
              </a:solidFill>
              <a:latin typeface="Arial"/>
              <a:ea typeface="Arial"/>
              <a:cs typeface="Arial"/>
              <a:sym typeface="Arial"/>
            </a:endParaRPr>
          </a:p>
        </p:txBody>
      </p:sp>
      <p:sp>
        <p:nvSpPr>
          <p:cNvPr id="101" name="Google Shape;990;p9">
            <a:extLst>
              <a:ext uri="{FF2B5EF4-FFF2-40B4-BE49-F238E27FC236}">
                <a16:creationId xmlns:a16="http://schemas.microsoft.com/office/drawing/2014/main" id="{7F102FEE-136E-4D71-86B4-6BD8E24FE3A4}"/>
              </a:ext>
            </a:extLst>
          </p:cNvPr>
          <p:cNvSpPr/>
          <p:nvPr/>
        </p:nvSpPr>
        <p:spPr>
          <a:xfrm>
            <a:off x="5324931" y="2629177"/>
            <a:ext cx="3223468" cy="871695"/>
          </a:xfrm>
          <a:prstGeom prst="roundRect">
            <a:avLst>
              <a:gd name="adj" fmla="val 7365"/>
            </a:avLst>
          </a:prstGeom>
          <a:solidFill>
            <a:srgbClr val="F2F2F2"/>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2" name="Google Shape;998;p9">
            <a:extLst>
              <a:ext uri="{FF2B5EF4-FFF2-40B4-BE49-F238E27FC236}">
                <a16:creationId xmlns:a16="http://schemas.microsoft.com/office/drawing/2014/main" id="{1E304256-CA32-4640-8BE4-AEE48103B493}"/>
              </a:ext>
            </a:extLst>
          </p:cNvPr>
          <p:cNvSpPr txBox="1"/>
          <p:nvPr/>
        </p:nvSpPr>
        <p:spPr>
          <a:xfrm>
            <a:off x="5925629" y="3572301"/>
            <a:ext cx="2133586" cy="36933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200">
                <a:solidFill>
                  <a:schemeClr val="dk1"/>
                </a:solidFill>
                <a:latin typeface="Arial"/>
                <a:ea typeface="Arial"/>
                <a:cs typeface="Arial"/>
                <a:sym typeface="Arial"/>
              </a:rPr>
              <a:t>ML Pipelines, Experimentation &amp; Deployment</a:t>
            </a:r>
            <a:endParaRPr/>
          </a:p>
        </p:txBody>
      </p:sp>
      <p:pic>
        <p:nvPicPr>
          <p:cNvPr id="104" name="Google Shape;1029;p9">
            <a:extLst>
              <a:ext uri="{FF2B5EF4-FFF2-40B4-BE49-F238E27FC236}">
                <a16:creationId xmlns:a16="http://schemas.microsoft.com/office/drawing/2014/main" id="{5FAD3C3E-B505-4E35-B7D5-07054AD5EB32}"/>
              </a:ext>
            </a:extLst>
          </p:cNvPr>
          <p:cNvPicPr preferRelativeResize="0"/>
          <p:nvPr/>
        </p:nvPicPr>
        <p:blipFill rotWithShape="1">
          <a:blip r:embed="rId2">
            <a:alphaModFix/>
          </a:blip>
          <a:srcRect r="60097"/>
          <a:stretch/>
        </p:blipFill>
        <p:spPr>
          <a:xfrm>
            <a:off x="5570497" y="2783208"/>
            <a:ext cx="319671" cy="302646"/>
          </a:xfrm>
          <a:prstGeom prst="rect">
            <a:avLst/>
          </a:prstGeom>
          <a:noFill/>
          <a:ln>
            <a:noFill/>
          </a:ln>
        </p:spPr>
      </p:pic>
      <p:pic>
        <p:nvPicPr>
          <p:cNvPr id="105" name="Google Shape;1030;p9">
            <a:extLst>
              <a:ext uri="{FF2B5EF4-FFF2-40B4-BE49-F238E27FC236}">
                <a16:creationId xmlns:a16="http://schemas.microsoft.com/office/drawing/2014/main" id="{C6B331D3-05B5-4768-9A50-E4D55FDF79D7}"/>
              </a:ext>
            </a:extLst>
          </p:cNvPr>
          <p:cNvPicPr preferRelativeResize="0"/>
          <p:nvPr/>
        </p:nvPicPr>
        <p:blipFill rotWithShape="1">
          <a:blip r:embed="rId11">
            <a:alphaModFix/>
          </a:blip>
          <a:srcRect/>
          <a:stretch/>
        </p:blipFill>
        <p:spPr>
          <a:xfrm>
            <a:off x="6300485" y="2749363"/>
            <a:ext cx="319672" cy="370336"/>
          </a:xfrm>
          <a:prstGeom prst="rect">
            <a:avLst/>
          </a:prstGeom>
          <a:noFill/>
          <a:ln>
            <a:noFill/>
          </a:ln>
        </p:spPr>
      </p:pic>
      <p:pic>
        <p:nvPicPr>
          <p:cNvPr id="106" name="Google Shape;1031;p9" descr="mlflow 0.1.59 · community-charts/community-charts">
            <a:extLst>
              <a:ext uri="{FF2B5EF4-FFF2-40B4-BE49-F238E27FC236}">
                <a16:creationId xmlns:a16="http://schemas.microsoft.com/office/drawing/2014/main" id="{E0FDEA5D-7619-49FE-B881-6F31AF18C2CD}"/>
              </a:ext>
            </a:extLst>
          </p:cNvPr>
          <p:cNvPicPr preferRelativeResize="0"/>
          <p:nvPr/>
        </p:nvPicPr>
        <p:blipFill rotWithShape="1">
          <a:blip r:embed="rId12">
            <a:alphaModFix/>
          </a:blip>
          <a:srcRect/>
          <a:stretch/>
        </p:blipFill>
        <p:spPr>
          <a:xfrm>
            <a:off x="7078438" y="2816241"/>
            <a:ext cx="706113" cy="258908"/>
          </a:xfrm>
          <a:prstGeom prst="rect">
            <a:avLst/>
          </a:prstGeom>
          <a:noFill/>
          <a:ln>
            <a:noFill/>
          </a:ln>
        </p:spPr>
      </p:pic>
      <p:pic>
        <p:nvPicPr>
          <p:cNvPr id="107" name="Google Shape;1032;p9">
            <a:extLst>
              <a:ext uri="{FF2B5EF4-FFF2-40B4-BE49-F238E27FC236}">
                <a16:creationId xmlns:a16="http://schemas.microsoft.com/office/drawing/2014/main" id="{E315BBBF-920B-4BFB-A142-0DBA3F9D3605}"/>
              </a:ext>
            </a:extLst>
          </p:cNvPr>
          <p:cNvPicPr preferRelativeResize="0"/>
          <p:nvPr/>
        </p:nvPicPr>
        <p:blipFill rotWithShape="1">
          <a:blip r:embed="rId13">
            <a:alphaModFix/>
          </a:blip>
          <a:srcRect/>
          <a:stretch/>
        </p:blipFill>
        <p:spPr>
          <a:xfrm>
            <a:off x="7927840" y="2765221"/>
            <a:ext cx="396028" cy="362440"/>
          </a:xfrm>
          <a:prstGeom prst="rect">
            <a:avLst/>
          </a:prstGeom>
          <a:noFill/>
          <a:ln>
            <a:noFill/>
          </a:ln>
        </p:spPr>
      </p:pic>
      <p:cxnSp>
        <p:nvCxnSpPr>
          <p:cNvPr id="108" name="Google Shape;1033;p9">
            <a:extLst>
              <a:ext uri="{FF2B5EF4-FFF2-40B4-BE49-F238E27FC236}">
                <a16:creationId xmlns:a16="http://schemas.microsoft.com/office/drawing/2014/main" id="{5F8C037D-7C2B-4D52-8CBD-04EBA4072DB2}"/>
              </a:ext>
            </a:extLst>
          </p:cNvPr>
          <p:cNvCxnSpPr/>
          <p:nvPr/>
        </p:nvCxnSpPr>
        <p:spPr>
          <a:xfrm>
            <a:off x="6936665" y="2777953"/>
            <a:ext cx="0" cy="661888"/>
          </a:xfrm>
          <a:prstGeom prst="straightConnector1">
            <a:avLst/>
          </a:prstGeom>
          <a:noFill/>
          <a:ln w="12700" cap="rnd" cmpd="sng">
            <a:solidFill>
              <a:srgbClr val="D8D8D8"/>
            </a:solidFill>
            <a:prstDash val="dash"/>
            <a:round/>
            <a:headEnd type="none" w="sm" len="sm"/>
            <a:tailEnd type="none" w="sm" len="sm"/>
          </a:ln>
        </p:spPr>
      </p:cxnSp>
      <p:sp>
        <p:nvSpPr>
          <p:cNvPr id="109" name="Google Shape;1034;p9">
            <a:extLst>
              <a:ext uri="{FF2B5EF4-FFF2-40B4-BE49-F238E27FC236}">
                <a16:creationId xmlns:a16="http://schemas.microsoft.com/office/drawing/2014/main" id="{4EBFC5D0-24DD-4BC1-BF6C-00D327CFF21C}"/>
              </a:ext>
            </a:extLst>
          </p:cNvPr>
          <p:cNvSpPr txBox="1"/>
          <p:nvPr/>
        </p:nvSpPr>
        <p:spPr>
          <a:xfrm>
            <a:off x="5426084" y="3174288"/>
            <a:ext cx="1452078" cy="26555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800" dirty="0">
                <a:solidFill>
                  <a:srgbClr val="000000"/>
                </a:solidFill>
                <a:latin typeface="Arial"/>
                <a:ea typeface="Arial"/>
                <a:cs typeface="Arial"/>
                <a:sym typeface="Arial"/>
              </a:rPr>
              <a:t>Airflow with Papermill Operator &amp; Jupyter Notebooks</a:t>
            </a:r>
            <a:endParaRPr sz="800" dirty="0">
              <a:solidFill>
                <a:srgbClr val="000000"/>
              </a:solidFill>
              <a:latin typeface="Arial"/>
              <a:ea typeface="Arial"/>
              <a:cs typeface="Arial"/>
              <a:sym typeface="Arial"/>
            </a:endParaRPr>
          </a:p>
        </p:txBody>
      </p:sp>
      <p:sp>
        <p:nvSpPr>
          <p:cNvPr id="110" name="Google Shape;1035;p9">
            <a:extLst>
              <a:ext uri="{FF2B5EF4-FFF2-40B4-BE49-F238E27FC236}">
                <a16:creationId xmlns:a16="http://schemas.microsoft.com/office/drawing/2014/main" id="{0582549B-828E-4D96-871C-CFED9584A0F9}"/>
              </a:ext>
            </a:extLst>
          </p:cNvPr>
          <p:cNvSpPr txBox="1"/>
          <p:nvPr/>
        </p:nvSpPr>
        <p:spPr>
          <a:xfrm>
            <a:off x="7135412" y="3174288"/>
            <a:ext cx="1188452" cy="26555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800" dirty="0">
                <a:solidFill>
                  <a:srgbClr val="000000"/>
                </a:solidFill>
                <a:latin typeface="Arial"/>
                <a:ea typeface="Arial"/>
                <a:cs typeface="Arial"/>
                <a:sym typeface="Arial"/>
              </a:rPr>
              <a:t>MLFlow server on Compute Engine </a:t>
            </a:r>
            <a:endParaRPr dirty="0"/>
          </a:p>
        </p:txBody>
      </p:sp>
    </p:spTree>
    <p:extLst>
      <p:ext uri="{BB962C8B-B14F-4D97-AF65-F5344CB8AC3E}">
        <p14:creationId xmlns:p14="http://schemas.microsoft.com/office/powerpoint/2010/main" val="3145007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A6249-4705-469B-B135-38AD914B37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32486F-9F7F-485A-8F16-84FD916A04D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30595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E71668-F17F-4B32-802D-36BC9A3813D2}"/>
              </a:ext>
            </a:extLst>
          </p:cNvPr>
          <p:cNvSpPr>
            <a:spLocks noGrp="1"/>
          </p:cNvSpPr>
          <p:nvPr>
            <p:ph idx="1"/>
          </p:nvPr>
        </p:nvSpPr>
        <p:spPr/>
        <p:txBody>
          <a:bodyPr/>
          <a:lstStyle/>
          <a:p>
            <a:endParaRPr lang="en-IN"/>
          </a:p>
        </p:txBody>
      </p:sp>
      <p:sp>
        <p:nvSpPr>
          <p:cNvPr id="4" name="Title 1">
            <a:extLst>
              <a:ext uri="{FF2B5EF4-FFF2-40B4-BE49-F238E27FC236}">
                <a16:creationId xmlns:a16="http://schemas.microsoft.com/office/drawing/2014/main" id="{6BCA65F7-2BC5-4BA3-A53B-24FA7A7A730B}"/>
              </a:ext>
            </a:extLst>
          </p:cNvPr>
          <p:cNvSpPr>
            <a:spLocks noGrp="1"/>
          </p:cNvSpPr>
          <p:nvPr>
            <p:ph type="title"/>
          </p:nvPr>
        </p:nvSpPr>
        <p:spPr>
          <a:xfrm>
            <a:off x="149995" y="576625"/>
            <a:ext cx="9648533" cy="778487"/>
          </a:xfrm>
        </p:spPr>
        <p:txBody>
          <a:bodyPr>
            <a:noAutofit/>
          </a:bodyPr>
          <a:lstStyle/>
          <a:p>
            <a:pPr algn="l"/>
            <a:br>
              <a:rPr lang="en-US" sz="2800" b="1" dirty="0">
                <a:solidFill>
                  <a:schemeClr val="accent2">
                    <a:lumMod val="75000"/>
                  </a:schemeClr>
                </a:solidFill>
                <a:latin typeface="Arial" panose="020B0604020202020204" pitchFamily="34" charset="0"/>
                <a:cs typeface="Arial" panose="020B0604020202020204" pitchFamily="34" charset="0"/>
              </a:rPr>
            </a:br>
            <a:r>
              <a:rPr lang="en-US" sz="2800" b="1" dirty="0">
                <a:solidFill>
                  <a:schemeClr val="accent2">
                    <a:lumMod val="75000"/>
                  </a:schemeClr>
                </a:solidFill>
                <a:latin typeface="Arial" panose="020B0604020202020204" pitchFamily="34" charset="0"/>
                <a:cs typeface="Arial" panose="020B0604020202020204" pitchFamily="34" charset="0"/>
              </a:rPr>
              <a:t>Propose Architecture </a:t>
            </a:r>
            <a:br>
              <a:rPr lang="en-US" sz="2800" b="1" dirty="0">
                <a:solidFill>
                  <a:schemeClr val="accent2">
                    <a:lumMod val="75000"/>
                  </a:schemeClr>
                </a:solidFill>
                <a:latin typeface="Arial" panose="020B0604020202020204" pitchFamily="34" charset="0"/>
                <a:cs typeface="Arial" panose="020B0604020202020204" pitchFamily="34" charset="0"/>
              </a:rPr>
            </a:br>
            <a:br>
              <a:rPr lang="en-US" sz="2800" b="1" dirty="0">
                <a:solidFill>
                  <a:schemeClr val="accent2">
                    <a:lumMod val="75000"/>
                  </a:schemeClr>
                </a:solidFill>
                <a:latin typeface="Arial" panose="020B0604020202020204" pitchFamily="34" charset="0"/>
                <a:cs typeface="Arial" panose="020B0604020202020204" pitchFamily="34" charset="0"/>
              </a:rPr>
            </a:br>
            <a:r>
              <a:rPr lang="en-US" sz="2800" b="1" dirty="0">
                <a:solidFill>
                  <a:schemeClr val="accent2">
                    <a:lumMod val="75000"/>
                  </a:schemeClr>
                </a:solidFill>
                <a:latin typeface="Arial" panose="020B0604020202020204" pitchFamily="34" charset="0"/>
                <a:cs typeface="Arial" panose="020B0604020202020204" pitchFamily="34" charset="0"/>
              </a:rPr>
              <a:t>MLOps with MLFlow and </a:t>
            </a:r>
            <a:br>
              <a:rPr lang="en-US" sz="2800" b="1" dirty="0">
                <a:solidFill>
                  <a:schemeClr val="accent2">
                    <a:lumMod val="75000"/>
                  </a:schemeClr>
                </a:solidFill>
                <a:latin typeface="Arial" panose="020B0604020202020204" pitchFamily="34" charset="0"/>
                <a:cs typeface="Arial" panose="020B0604020202020204" pitchFamily="34" charset="0"/>
              </a:rPr>
            </a:br>
            <a:r>
              <a:rPr lang="en-US" sz="2800" b="1" dirty="0">
                <a:solidFill>
                  <a:schemeClr val="accent2">
                    <a:lumMod val="75000"/>
                  </a:schemeClr>
                </a:solidFill>
                <a:latin typeface="Arial" panose="020B0604020202020204" pitchFamily="34" charset="0"/>
                <a:cs typeface="Arial" panose="020B0604020202020204" pitchFamily="34" charset="0"/>
              </a:rPr>
              <a:t>Amazon SageMaker Pipelines</a:t>
            </a:r>
            <a:br>
              <a:rPr lang="en-US" sz="2800" b="1" dirty="0">
                <a:solidFill>
                  <a:schemeClr val="accent2">
                    <a:lumMod val="75000"/>
                  </a:schemeClr>
                </a:solidFill>
                <a:latin typeface="Arial" panose="020B0604020202020204" pitchFamily="34" charset="0"/>
                <a:cs typeface="Arial" panose="020B0604020202020204" pitchFamily="34" charset="0"/>
              </a:rPr>
            </a:br>
            <a:br>
              <a:rPr lang="en-US" sz="1100" b="0" i="0" dirty="0">
                <a:effectLst/>
                <a:latin typeface="medium-content-sans-serif-font"/>
              </a:rPr>
            </a:br>
            <a:endParaRPr lang="en-IN" sz="2800" b="1" dirty="0">
              <a:solidFill>
                <a:schemeClr val="accent2">
                  <a:lumMod val="75000"/>
                </a:schemeClr>
              </a:solidFill>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932666B0-A19B-481E-A3DA-97B157A1FA74}"/>
              </a:ext>
            </a:extLst>
          </p:cNvPr>
          <p:cNvSpPr txBox="1">
            <a:spLocks/>
          </p:cNvSpPr>
          <p:nvPr/>
        </p:nvSpPr>
        <p:spPr>
          <a:xfrm>
            <a:off x="9798528" y="78704"/>
            <a:ext cx="2212497" cy="778488"/>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2">
                    <a:lumMod val="75000"/>
                  </a:schemeClr>
                </a:solidFill>
                <a:latin typeface="Arial" panose="020B0604020202020204" pitchFamily="34" charset="0"/>
                <a:ea typeface="+mj-ea"/>
                <a:cs typeface="Arial" panose="020B0604020202020204" pitchFamily="34" charset="0"/>
              </a:defRPr>
            </a:lvl1pPr>
          </a:lstStyle>
          <a:p>
            <a:br>
              <a:rPr lang="en-US" dirty="0"/>
            </a:br>
            <a:r>
              <a:rPr lang="en-US" dirty="0"/>
              <a:t>Option - 3 </a:t>
            </a:r>
            <a:br>
              <a:rPr lang="en-US" dirty="0"/>
            </a:br>
            <a:endParaRPr lang="en-IN" dirty="0"/>
          </a:p>
        </p:txBody>
      </p:sp>
    </p:spTree>
    <p:extLst>
      <p:ext uri="{BB962C8B-B14F-4D97-AF65-F5344CB8AC3E}">
        <p14:creationId xmlns:p14="http://schemas.microsoft.com/office/powerpoint/2010/main" val="4170217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E71668-F17F-4B32-802D-36BC9A3813D2}"/>
              </a:ext>
            </a:extLst>
          </p:cNvPr>
          <p:cNvSpPr>
            <a:spLocks noGrp="1"/>
          </p:cNvSpPr>
          <p:nvPr>
            <p:ph idx="1"/>
          </p:nvPr>
        </p:nvSpPr>
        <p:spPr/>
        <p:txBody>
          <a:bodyPr/>
          <a:lstStyle/>
          <a:p>
            <a:endParaRPr lang="en-IN"/>
          </a:p>
        </p:txBody>
      </p:sp>
      <p:sp>
        <p:nvSpPr>
          <p:cNvPr id="4" name="Title 1">
            <a:extLst>
              <a:ext uri="{FF2B5EF4-FFF2-40B4-BE49-F238E27FC236}">
                <a16:creationId xmlns:a16="http://schemas.microsoft.com/office/drawing/2014/main" id="{6BCA65F7-2BC5-4BA3-A53B-24FA7A7A730B}"/>
              </a:ext>
            </a:extLst>
          </p:cNvPr>
          <p:cNvSpPr>
            <a:spLocks noGrp="1"/>
          </p:cNvSpPr>
          <p:nvPr>
            <p:ph type="title"/>
          </p:nvPr>
        </p:nvSpPr>
        <p:spPr>
          <a:xfrm>
            <a:off x="149995" y="576625"/>
            <a:ext cx="9648533" cy="778487"/>
          </a:xfrm>
        </p:spPr>
        <p:txBody>
          <a:bodyPr>
            <a:noAutofit/>
          </a:bodyPr>
          <a:lstStyle/>
          <a:p>
            <a:pPr algn="l"/>
            <a:br>
              <a:rPr lang="en-US" sz="2800" b="1" dirty="0">
                <a:solidFill>
                  <a:schemeClr val="accent2">
                    <a:lumMod val="75000"/>
                  </a:schemeClr>
                </a:solidFill>
                <a:latin typeface="Arial" panose="020B0604020202020204" pitchFamily="34" charset="0"/>
                <a:cs typeface="Arial" panose="020B0604020202020204" pitchFamily="34" charset="0"/>
              </a:rPr>
            </a:br>
            <a:r>
              <a:rPr lang="en-US" sz="2800" b="1" dirty="0">
                <a:solidFill>
                  <a:schemeClr val="accent2">
                    <a:lumMod val="75000"/>
                  </a:schemeClr>
                </a:solidFill>
                <a:latin typeface="Arial" panose="020B0604020202020204" pitchFamily="34" charset="0"/>
                <a:cs typeface="Arial" panose="020B0604020202020204" pitchFamily="34" charset="0"/>
              </a:rPr>
              <a:t>Propose Architecture </a:t>
            </a:r>
            <a:br>
              <a:rPr lang="en-US" sz="2800" b="1" dirty="0">
                <a:solidFill>
                  <a:schemeClr val="accent2">
                    <a:lumMod val="75000"/>
                  </a:schemeClr>
                </a:solidFill>
                <a:latin typeface="Arial" panose="020B0604020202020204" pitchFamily="34" charset="0"/>
                <a:cs typeface="Arial" panose="020B0604020202020204" pitchFamily="34" charset="0"/>
              </a:rPr>
            </a:br>
            <a:r>
              <a:rPr lang="en-IN" sz="2800" b="1" dirty="0">
                <a:solidFill>
                  <a:schemeClr val="accent2">
                    <a:lumMod val="75000"/>
                  </a:schemeClr>
                </a:solidFill>
                <a:latin typeface="Arial" panose="020B0604020202020204" pitchFamily="34" charset="0"/>
                <a:cs typeface="Arial" panose="020B0604020202020204" pitchFamily="34" charset="0"/>
              </a:rPr>
              <a:t>MLOps Workload Orchestrator</a:t>
            </a:r>
            <a:br>
              <a:rPr lang="en-IN" sz="1100" b="0" i="0" dirty="0">
                <a:solidFill>
                  <a:srgbClr val="232F3E"/>
                </a:solidFill>
                <a:effectLst/>
                <a:latin typeface="AmazonEmberBold"/>
              </a:rPr>
            </a:br>
            <a:br>
              <a:rPr lang="en-IN" sz="1100" b="0" i="0" dirty="0">
                <a:solidFill>
                  <a:srgbClr val="333333"/>
                </a:solidFill>
                <a:effectLst/>
                <a:latin typeface="AmazonEmber"/>
              </a:rPr>
            </a:br>
            <a:br>
              <a:rPr lang="en-US" sz="2800" b="1" dirty="0">
                <a:solidFill>
                  <a:schemeClr val="accent2">
                    <a:lumMod val="75000"/>
                  </a:schemeClr>
                </a:solidFill>
                <a:latin typeface="Arial" panose="020B0604020202020204" pitchFamily="34" charset="0"/>
                <a:cs typeface="Arial" panose="020B0604020202020204" pitchFamily="34" charset="0"/>
              </a:rPr>
            </a:br>
            <a:br>
              <a:rPr lang="en-US" sz="2800" b="1" dirty="0">
                <a:solidFill>
                  <a:schemeClr val="accent2">
                    <a:lumMod val="75000"/>
                  </a:schemeClr>
                </a:solidFill>
                <a:latin typeface="Arial" panose="020B0604020202020204" pitchFamily="34" charset="0"/>
                <a:cs typeface="Arial" panose="020B0604020202020204" pitchFamily="34" charset="0"/>
              </a:rPr>
            </a:br>
            <a:br>
              <a:rPr lang="en-US" sz="1100" b="0" i="0" dirty="0">
                <a:effectLst/>
                <a:latin typeface="medium-content-sans-serif-font"/>
              </a:rPr>
            </a:br>
            <a:endParaRPr lang="en-IN" sz="2800" b="1" dirty="0">
              <a:solidFill>
                <a:schemeClr val="accent2">
                  <a:lumMod val="75000"/>
                </a:schemeClr>
              </a:solidFill>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932666B0-A19B-481E-A3DA-97B157A1FA74}"/>
              </a:ext>
            </a:extLst>
          </p:cNvPr>
          <p:cNvSpPr txBox="1">
            <a:spLocks/>
          </p:cNvSpPr>
          <p:nvPr/>
        </p:nvSpPr>
        <p:spPr>
          <a:xfrm>
            <a:off x="9798528" y="78704"/>
            <a:ext cx="2212497" cy="778488"/>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2">
                    <a:lumMod val="75000"/>
                  </a:schemeClr>
                </a:solidFill>
                <a:latin typeface="Arial" panose="020B0604020202020204" pitchFamily="34" charset="0"/>
                <a:ea typeface="+mj-ea"/>
                <a:cs typeface="Arial" panose="020B0604020202020204" pitchFamily="34" charset="0"/>
              </a:defRPr>
            </a:lvl1pPr>
          </a:lstStyle>
          <a:p>
            <a:br>
              <a:rPr lang="en-US" dirty="0"/>
            </a:br>
            <a:r>
              <a:rPr lang="en-US" dirty="0"/>
              <a:t>Option - 4 </a:t>
            </a:r>
            <a:br>
              <a:rPr lang="en-US" dirty="0"/>
            </a:br>
            <a:endParaRPr lang="en-IN" dirty="0"/>
          </a:p>
        </p:txBody>
      </p:sp>
    </p:spTree>
    <p:extLst>
      <p:ext uri="{BB962C8B-B14F-4D97-AF65-F5344CB8AC3E}">
        <p14:creationId xmlns:p14="http://schemas.microsoft.com/office/powerpoint/2010/main" val="105513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EFF4-7150-4F3D-836E-C863ABF9FA53}"/>
              </a:ext>
            </a:extLst>
          </p:cNvPr>
          <p:cNvSpPr>
            <a:spLocks noGrp="1"/>
          </p:cNvSpPr>
          <p:nvPr>
            <p:ph type="title"/>
          </p:nvPr>
        </p:nvSpPr>
        <p:spPr/>
        <p:txBody>
          <a:bodyPr/>
          <a:lstStyle/>
          <a:p>
            <a:r>
              <a:rPr lang="en-US" dirty="0"/>
              <a:t>Appendix - A</a:t>
            </a:r>
            <a:endParaRPr lang="en-IN" dirty="0"/>
          </a:p>
        </p:txBody>
      </p:sp>
      <p:sp>
        <p:nvSpPr>
          <p:cNvPr id="3" name="Content Placeholder 2">
            <a:extLst>
              <a:ext uri="{FF2B5EF4-FFF2-40B4-BE49-F238E27FC236}">
                <a16:creationId xmlns:a16="http://schemas.microsoft.com/office/drawing/2014/main" id="{71F5EA75-0BB7-41FB-8063-F77E1874DDC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44726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EFF4-7150-4F3D-836E-C863ABF9FA53}"/>
              </a:ext>
            </a:extLst>
          </p:cNvPr>
          <p:cNvSpPr>
            <a:spLocks noGrp="1"/>
          </p:cNvSpPr>
          <p:nvPr>
            <p:ph type="title"/>
          </p:nvPr>
        </p:nvSpPr>
        <p:spPr/>
        <p:txBody>
          <a:bodyPr/>
          <a:lstStyle/>
          <a:p>
            <a:r>
              <a:rPr lang="en-US" dirty="0"/>
              <a:t>Appendix - A</a:t>
            </a:r>
            <a:endParaRPr lang="en-IN" dirty="0"/>
          </a:p>
        </p:txBody>
      </p:sp>
      <p:sp>
        <p:nvSpPr>
          <p:cNvPr id="3" name="Content Placeholder 2">
            <a:extLst>
              <a:ext uri="{FF2B5EF4-FFF2-40B4-BE49-F238E27FC236}">
                <a16:creationId xmlns:a16="http://schemas.microsoft.com/office/drawing/2014/main" id="{71F5EA75-0BB7-41FB-8063-F77E1874DDC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00578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AF7C-B0D3-451C-AA83-5EB448CACD34}"/>
              </a:ext>
            </a:extLst>
          </p:cNvPr>
          <p:cNvSpPr>
            <a:spLocks noGrp="1"/>
          </p:cNvSpPr>
          <p:nvPr>
            <p:ph type="title"/>
          </p:nvPr>
        </p:nvSpPr>
        <p:spPr/>
        <p:txBody>
          <a:bodyPr/>
          <a:lstStyle/>
          <a:p>
            <a:endParaRPr lang="en-IN"/>
          </a:p>
        </p:txBody>
      </p:sp>
      <p:pic>
        <p:nvPicPr>
          <p:cNvPr id="6148" name="Picture 4">
            <a:extLst>
              <a:ext uri="{FF2B5EF4-FFF2-40B4-BE49-F238E27FC236}">
                <a16:creationId xmlns:a16="http://schemas.microsoft.com/office/drawing/2014/main" id="{6EED8C50-D10C-43F8-AE0F-023A4DB42A38}"/>
              </a:ext>
            </a:extLst>
          </p:cNvPr>
          <p:cNvPicPr>
            <a:picLocks noGrp="1" noChangeAspect="1" noChangeArrowheads="1"/>
          </p:cNvPicPr>
          <p:nvPr>
            <p:ph idx="1"/>
          </p:nvPr>
        </p:nvPicPr>
        <p:blipFill>
          <a:blip r:embed="rId2">
            <a:alphaModFix amt="77000"/>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95375" y="2610644"/>
            <a:ext cx="10001250" cy="2781300"/>
          </a:xfrm>
          <a:prstGeom prst="rect">
            <a:avLst/>
          </a:prstGeom>
          <a:noFill/>
        </p:spPr>
      </p:pic>
    </p:spTree>
    <p:extLst>
      <p:ext uri="{BB962C8B-B14F-4D97-AF65-F5344CB8AC3E}">
        <p14:creationId xmlns:p14="http://schemas.microsoft.com/office/powerpoint/2010/main" val="2754978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1623C-55E9-4D39-9979-1BE2B7DBF868}"/>
              </a:ext>
            </a:extLst>
          </p:cNvPr>
          <p:cNvSpPr>
            <a:spLocks noGrp="1"/>
          </p:cNvSpPr>
          <p:nvPr>
            <p:ph type="title"/>
          </p:nvPr>
        </p:nvSpPr>
        <p:spPr>
          <a:xfrm>
            <a:off x="1653363" y="365760"/>
            <a:ext cx="9367203" cy="1188720"/>
          </a:xfrm>
        </p:spPr>
        <p:txBody>
          <a:bodyPr>
            <a:normAutofit/>
          </a:bodyPr>
          <a:lstStyle/>
          <a:p>
            <a:r>
              <a:rPr lang="en-US" dirty="0"/>
              <a:t>MLOPS Life Cycle</a:t>
            </a:r>
            <a:endParaRPr lang="en-IN" dirty="0"/>
          </a:p>
        </p:txBody>
      </p:sp>
      <p:sp>
        <p:nvSpPr>
          <p:cNvPr id="27" name="Freeform: Shape 2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442554A-D57B-410B-A960-0F7987FC31D7}"/>
              </a:ext>
            </a:extLst>
          </p:cNvPr>
          <p:cNvSpPr>
            <a:spLocks noGrp="1"/>
          </p:cNvSpPr>
          <p:nvPr>
            <p:ph idx="1"/>
          </p:nvPr>
        </p:nvSpPr>
        <p:spPr>
          <a:xfrm>
            <a:off x="1653363" y="2176272"/>
            <a:ext cx="9367204" cy="4041648"/>
          </a:xfrm>
        </p:spPr>
        <p:txBody>
          <a:bodyPr anchor="t">
            <a:normAutofit/>
          </a:bodyPr>
          <a:lstStyle/>
          <a:p>
            <a:endParaRPr lang="en-IN" sz="2400"/>
          </a:p>
        </p:txBody>
      </p:sp>
    </p:spTree>
    <p:extLst>
      <p:ext uri="{BB962C8B-B14F-4D97-AF65-F5344CB8AC3E}">
        <p14:creationId xmlns:p14="http://schemas.microsoft.com/office/powerpoint/2010/main" val="1275646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Google Shape;825;p5">
            <a:extLst>
              <a:ext uri="{FF2B5EF4-FFF2-40B4-BE49-F238E27FC236}">
                <a16:creationId xmlns:a16="http://schemas.microsoft.com/office/drawing/2014/main" id="{40CA6166-C68D-47CF-831C-0C81183AE4BE}"/>
              </a:ext>
            </a:extLst>
          </p:cNvPr>
          <p:cNvSpPr/>
          <p:nvPr/>
        </p:nvSpPr>
        <p:spPr>
          <a:xfrm>
            <a:off x="5838327" y="825057"/>
            <a:ext cx="2652011" cy="1151807"/>
          </a:xfrm>
          <a:prstGeom prst="roundRect">
            <a:avLst>
              <a:gd name="adj" fmla="val 7365"/>
            </a:avLst>
          </a:prstGeom>
          <a:solidFill>
            <a:srgbClr val="F2F2F2"/>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 name="Title 1">
            <a:extLst>
              <a:ext uri="{FF2B5EF4-FFF2-40B4-BE49-F238E27FC236}">
                <a16:creationId xmlns:a16="http://schemas.microsoft.com/office/drawing/2014/main" id="{0E9A796D-6C3A-4007-8429-1D1D979FEFFC}"/>
              </a:ext>
            </a:extLst>
          </p:cNvPr>
          <p:cNvSpPr>
            <a:spLocks noGrp="1"/>
          </p:cNvSpPr>
          <p:nvPr>
            <p:ph type="title"/>
          </p:nvPr>
        </p:nvSpPr>
        <p:spPr>
          <a:xfrm>
            <a:off x="86017" y="97813"/>
            <a:ext cx="7044208" cy="957305"/>
          </a:xfrm>
        </p:spPr>
        <p:txBody>
          <a:bodyPr>
            <a:noAutofit/>
          </a:bodyPr>
          <a:lstStyle/>
          <a:p>
            <a:r>
              <a:rPr lang="en-US" sz="2800" b="1" dirty="0">
                <a:solidFill>
                  <a:schemeClr val="accent2">
                    <a:lumMod val="75000"/>
                  </a:schemeClr>
                </a:solidFill>
                <a:latin typeface="Arial" panose="020B0604020202020204" pitchFamily="34" charset="0"/>
                <a:cs typeface="Arial" panose="020B0604020202020204" pitchFamily="34" charset="0"/>
              </a:rPr>
              <a:t>Propose Architecture </a:t>
            </a:r>
            <a:br>
              <a:rPr lang="en-US" sz="2800" b="1" dirty="0">
                <a:solidFill>
                  <a:schemeClr val="accent2">
                    <a:lumMod val="75000"/>
                  </a:schemeClr>
                </a:solidFill>
                <a:latin typeface="Arial" panose="020B0604020202020204" pitchFamily="34" charset="0"/>
                <a:cs typeface="Arial" panose="020B0604020202020204" pitchFamily="34" charset="0"/>
              </a:rPr>
            </a:br>
            <a:r>
              <a:rPr lang="en-US" sz="2800" b="1" dirty="0">
                <a:solidFill>
                  <a:schemeClr val="accent2">
                    <a:lumMod val="75000"/>
                  </a:schemeClr>
                </a:solidFill>
                <a:latin typeface="Arial" panose="020B0604020202020204" pitchFamily="34" charset="0"/>
                <a:cs typeface="Arial" panose="020B0604020202020204" pitchFamily="34" charset="0"/>
              </a:rPr>
              <a:t>KubeFlow on AWS</a:t>
            </a:r>
            <a:endParaRPr lang="en-IN" sz="2800" b="1" dirty="0">
              <a:solidFill>
                <a:schemeClr val="accent2">
                  <a:lumMod val="75000"/>
                </a:schemeClr>
              </a:solidFill>
              <a:latin typeface="Arial" panose="020B0604020202020204" pitchFamily="34" charset="0"/>
              <a:cs typeface="Arial" panose="020B0604020202020204" pitchFamily="34" charset="0"/>
            </a:endParaRPr>
          </a:p>
        </p:txBody>
      </p:sp>
      <p:sp>
        <p:nvSpPr>
          <p:cNvPr id="52" name="Google Shape;823;p5">
            <a:extLst>
              <a:ext uri="{FF2B5EF4-FFF2-40B4-BE49-F238E27FC236}">
                <a16:creationId xmlns:a16="http://schemas.microsoft.com/office/drawing/2014/main" id="{D33237A8-4C1A-4E77-9AFC-95179BB64484}"/>
              </a:ext>
            </a:extLst>
          </p:cNvPr>
          <p:cNvSpPr/>
          <p:nvPr/>
        </p:nvSpPr>
        <p:spPr>
          <a:xfrm>
            <a:off x="1467749" y="6505320"/>
            <a:ext cx="9437600" cy="273436"/>
          </a:xfrm>
          <a:prstGeom prst="roundRect">
            <a:avLst>
              <a:gd name="adj" fmla="val 16667"/>
            </a:avLst>
          </a:prstGeom>
          <a:solidFill>
            <a:srgbClr val="1E3D7D"/>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200">
                <a:solidFill>
                  <a:schemeClr val="lt1"/>
                </a:solidFill>
                <a:latin typeface="Arial"/>
                <a:ea typeface="Arial"/>
                <a:cs typeface="Arial"/>
                <a:sym typeface="Arial"/>
              </a:rPr>
              <a:t>Note: This architecture is based on current analysis of Kubeflow services and may change upon further exploration of Kubeflow</a:t>
            </a:r>
            <a:endParaRPr sz="1200">
              <a:solidFill>
                <a:schemeClr val="lt1"/>
              </a:solidFill>
              <a:latin typeface="Arial"/>
              <a:ea typeface="Arial"/>
              <a:cs typeface="Arial"/>
              <a:sym typeface="Arial"/>
            </a:endParaRPr>
          </a:p>
        </p:txBody>
      </p:sp>
      <p:sp>
        <p:nvSpPr>
          <p:cNvPr id="53" name="Google Shape;824;p5">
            <a:extLst>
              <a:ext uri="{FF2B5EF4-FFF2-40B4-BE49-F238E27FC236}">
                <a16:creationId xmlns:a16="http://schemas.microsoft.com/office/drawing/2014/main" id="{FD5840E5-79F8-4A78-A897-F88CC85FD3FD}"/>
              </a:ext>
            </a:extLst>
          </p:cNvPr>
          <p:cNvSpPr/>
          <p:nvPr/>
        </p:nvSpPr>
        <p:spPr>
          <a:xfrm>
            <a:off x="1082133" y="1828422"/>
            <a:ext cx="3383264" cy="1598342"/>
          </a:xfrm>
          <a:prstGeom prst="roundRect">
            <a:avLst>
              <a:gd name="adj" fmla="val 7365"/>
            </a:avLst>
          </a:prstGeom>
          <a:solidFill>
            <a:srgbClr val="F2F2F2"/>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 name="Google Shape;826;p5">
            <a:extLst>
              <a:ext uri="{FF2B5EF4-FFF2-40B4-BE49-F238E27FC236}">
                <a16:creationId xmlns:a16="http://schemas.microsoft.com/office/drawing/2014/main" id="{6E9890EF-A296-4836-93DC-5E6396D326FA}"/>
              </a:ext>
            </a:extLst>
          </p:cNvPr>
          <p:cNvSpPr/>
          <p:nvPr/>
        </p:nvSpPr>
        <p:spPr>
          <a:xfrm>
            <a:off x="5968707" y="2520903"/>
            <a:ext cx="2237342" cy="633834"/>
          </a:xfrm>
          <a:prstGeom prst="roundRect">
            <a:avLst>
              <a:gd name="adj" fmla="val 7365"/>
            </a:avLst>
          </a:prstGeom>
          <a:solidFill>
            <a:srgbClr val="F2F2F2"/>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 name="Google Shape;827;p5">
            <a:extLst>
              <a:ext uri="{FF2B5EF4-FFF2-40B4-BE49-F238E27FC236}">
                <a16:creationId xmlns:a16="http://schemas.microsoft.com/office/drawing/2014/main" id="{7D92B815-2AE1-4FD1-924E-47ACEF80AD35}"/>
              </a:ext>
            </a:extLst>
          </p:cNvPr>
          <p:cNvSpPr/>
          <p:nvPr/>
        </p:nvSpPr>
        <p:spPr>
          <a:xfrm>
            <a:off x="1239420" y="4417788"/>
            <a:ext cx="2990087" cy="1419169"/>
          </a:xfrm>
          <a:prstGeom prst="roundRect">
            <a:avLst>
              <a:gd name="adj" fmla="val 7365"/>
            </a:avLst>
          </a:prstGeom>
          <a:solidFill>
            <a:srgbClr val="F2F2F2"/>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Google Shape;828;p5">
            <a:extLst>
              <a:ext uri="{FF2B5EF4-FFF2-40B4-BE49-F238E27FC236}">
                <a16:creationId xmlns:a16="http://schemas.microsoft.com/office/drawing/2014/main" id="{FD38DE52-0A56-485E-9B55-957567B2A3AF}"/>
              </a:ext>
            </a:extLst>
          </p:cNvPr>
          <p:cNvSpPr/>
          <p:nvPr/>
        </p:nvSpPr>
        <p:spPr>
          <a:xfrm>
            <a:off x="5303471" y="4455074"/>
            <a:ext cx="2248448" cy="1073102"/>
          </a:xfrm>
          <a:prstGeom prst="roundRect">
            <a:avLst>
              <a:gd name="adj" fmla="val 7365"/>
            </a:avLst>
          </a:prstGeom>
          <a:solidFill>
            <a:srgbClr val="F2F2F2"/>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57" name="Google Shape;829;p5">
            <a:extLst>
              <a:ext uri="{FF2B5EF4-FFF2-40B4-BE49-F238E27FC236}">
                <a16:creationId xmlns:a16="http://schemas.microsoft.com/office/drawing/2014/main" id="{4995C6F7-D6A9-458F-B720-538E63A3EE91}"/>
              </a:ext>
            </a:extLst>
          </p:cNvPr>
          <p:cNvCxnSpPr/>
          <p:nvPr/>
        </p:nvCxnSpPr>
        <p:spPr>
          <a:xfrm rot="10800000">
            <a:off x="2710574" y="3735459"/>
            <a:ext cx="0" cy="652346"/>
          </a:xfrm>
          <a:prstGeom prst="straightConnector1">
            <a:avLst/>
          </a:prstGeom>
          <a:ln>
            <a:headEnd type="none" w="sm" len="sm"/>
            <a:tailEnd type="stealth" w="med" len="med"/>
          </a:ln>
        </p:spPr>
        <p:style>
          <a:lnRef idx="3">
            <a:schemeClr val="accent2"/>
          </a:lnRef>
          <a:fillRef idx="0">
            <a:schemeClr val="accent2"/>
          </a:fillRef>
          <a:effectRef idx="2">
            <a:schemeClr val="accent2"/>
          </a:effectRef>
          <a:fontRef idx="minor">
            <a:schemeClr val="tx1"/>
          </a:fontRef>
        </p:style>
      </p:cxnSp>
      <p:cxnSp>
        <p:nvCxnSpPr>
          <p:cNvPr id="58" name="Google Shape;830;p5">
            <a:extLst>
              <a:ext uri="{FF2B5EF4-FFF2-40B4-BE49-F238E27FC236}">
                <a16:creationId xmlns:a16="http://schemas.microsoft.com/office/drawing/2014/main" id="{B01B41A7-ED36-486F-97D4-E8F794664B9B}"/>
              </a:ext>
            </a:extLst>
          </p:cNvPr>
          <p:cNvCxnSpPr/>
          <p:nvPr/>
        </p:nvCxnSpPr>
        <p:spPr>
          <a:xfrm>
            <a:off x="9470518" y="4475175"/>
            <a:ext cx="0" cy="288000"/>
          </a:xfrm>
          <a:prstGeom prst="straightConnector1">
            <a:avLst/>
          </a:prstGeom>
          <a:ln>
            <a:headEnd type="none" w="sm" len="sm"/>
            <a:tailEnd type="stealth" w="med" len="med"/>
          </a:ln>
        </p:spPr>
        <p:style>
          <a:lnRef idx="3">
            <a:schemeClr val="accent2"/>
          </a:lnRef>
          <a:fillRef idx="0">
            <a:schemeClr val="accent2"/>
          </a:fillRef>
          <a:effectRef idx="2">
            <a:schemeClr val="accent2"/>
          </a:effectRef>
          <a:fontRef idx="minor">
            <a:schemeClr val="tx1"/>
          </a:fontRef>
        </p:style>
      </p:cxnSp>
      <p:sp>
        <p:nvSpPr>
          <p:cNvPr id="59" name="Google Shape;831;p5">
            <a:extLst>
              <a:ext uri="{FF2B5EF4-FFF2-40B4-BE49-F238E27FC236}">
                <a16:creationId xmlns:a16="http://schemas.microsoft.com/office/drawing/2014/main" id="{D3697E73-B04C-475F-ACE4-CFA471842845}"/>
              </a:ext>
            </a:extLst>
          </p:cNvPr>
          <p:cNvSpPr txBox="1"/>
          <p:nvPr/>
        </p:nvSpPr>
        <p:spPr>
          <a:xfrm>
            <a:off x="2169798" y="3473260"/>
            <a:ext cx="1264500" cy="184666"/>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200" b="1">
                <a:solidFill>
                  <a:srgbClr val="002060"/>
                </a:solidFill>
                <a:latin typeface="Arial"/>
                <a:ea typeface="Arial"/>
                <a:cs typeface="Arial"/>
                <a:sym typeface="Arial"/>
              </a:rPr>
              <a:t>ETL Pipelines</a:t>
            </a:r>
            <a:endParaRPr b="1">
              <a:solidFill>
                <a:srgbClr val="002060"/>
              </a:solidFill>
            </a:endParaRPr>
          </a:p>
        </p:txBody>
      </p:sp>
      <p:sp>
        <p:nvSpPr>
          <p:cNvPr id="60" name="Google Shape;832;p5">
            <a:extLst>
              <a:ext uri="{FF2B5EF4-FFF2-40B4-BE49-F238E27FC236}">
                <a16:creationId xmlns:a16="http://schemas.microsoft.com/office/drawing/2014/main" id="{436CA90D-BB9F-4E86-A3A5-BF9A36B3F320}"/>
              </a:ext>
            </a:extLst>
          </p:cNvPr>
          <p:cNvSpPr txBox="1"/>
          <p:nvPr/>
        </p:nvSpPr>
        <p:spPr>
          <a:xfrm>
            <a:off x="2066925" y="5960783"/>
            <a:ext cx="1408865" cy="184666"/>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200" b="1" dirty="0">
                <a:solidFill>
                  <a:srgbClr val="002060"/>
                </a:solidFill>
                <a:latin typeface="Arial"/>
                <a:ea typeface="Arial"/>
                <a:cs typeface="Arial"/>
                <a:sym typeface="Arial"/>
              </a:rPr>
              <a:t>Data Warehouse</a:t>
            </a:r>
            <a:endParaRPr b="1" dirty="0">
              <a:solidFill>
                <a:srgbClr val="002060"/>
              </a:solidFill>
            </a:endParaRPr>
          </a:p>
        </p:txBody>
      </p:sp>
      <p:sp>
        <p:nvSpPr>
          <p:cNvPr id="61" name="Google Shape;833;p5">
            <a:extLst>
              <a:ext uri="{FF2B5EF4-FFF2-40B4-BE49-F238E27FC236}">
                <a16:creationId xmlns:a16="http://schemas.microsoft.com/office/drawing/2014/main" id="{11F8E65E-DB75-4420-B754-61EA6ECE4F42}"/>
              </a:ext>
            </a:extLst>
          </p:cNvPr>
          <p:cNvSpPr txBox="1"/>
          <p:nvPr/>
        </p:nvSpPr>
        <p:spPr>
          <a:xfrm>
            <a:off x="5409626" y="5797649"/>
            <a:ext cx="2037126" cy="36933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200" b="1" dirty="0">
                <a:solidFill>
                  <a:srgbClr val="002060"/>
                </a:solidFill>
                <a:latin typeface="Arial"/>
                <a:ea typeface="Arial"/>
                <a:cs typeface="Arial"/>
                <a:sym typeface="Arial"/>
              </a:rPr>
              <a:t>Access Key Management &amp; Code Deployment</a:t>
            </a:r>
            <a:endParaRPr b="1" dirty="0">
              <a:solidFill>
                <a:srgbClr val="002060"/>
              </a:solidFill>
            </a:endParaRPr>
          </a:p>
        </p:txBody>
      </p:sp>
      <p:sp>
        <p:nvSpPr>
          <p:cNvPr id="62" name="Google Shape;834;p5">
            <a:extLst>
              <a:ext uri="{FF2B5EF4-FFF2-40B4-BE49-F238E27FC236}">
                <a16:creationId xmlns:a16="http://schemas.microsoft.com/office/drawing/2014/main" id="{D6092D59-ACF3-4473-B782-EA266FE274AC}"/>
              </a:ext>
            </a:extLst>
          </p:cNvPr>
          <p:cNvSpPr txBox="1"/>
          <p:nvPr/>
        </p:nvSpPr>
        <p:spPr>
          <a:xfrm>
            <a:off x="6940176" y="3204812"/>
            <a:ext cx="2133586" cy="36933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200" dirty="0">
                <a:solidFill>
                  <a:schemeClr val="dk1"/>
                </a:solidFill>
                <a:latin typeface="Arial"/>
                <a:ea typeface="Arial"/>
                <a:cs typeface="Arial"/>
                <a:sym typeface="Arial"/>
              </a:rPr>
              <a:t>ML Pipelines, Experimentation &amp; Deployment</a:t>
            </a:r>
            <a:endParaRPr dirty="0"/>
          </a:p>
        </p:txBody>
      </p:sp>
      <p:sp>
        <p:nvSpPr>
          <p:cNvPr id="63" name="Google Shape;835;p5">
            <a:extLst>
              <a:ext uri="{FF2B5EF4-FFF2-40B4-BE49-F238E27FC236}">
                <a16:creationId xmlns:a16="http://schemas.microsoft.com/office/drawing/2014/main" id="{93B584A2-0118-4ADC-9E77-0AC8FE6687CF}"/>
              </a:ext>
            </a:extLst>
          </p:cNvPr>
          <p:cNvSpPr txBox="1"/>
          <p:nvPr/>
        </p:nvSpPr>
        <p:spPr>
          <a:xfrm>
            <a:off x="6681080" y="2017177"/>
            <a:ext cx="992538" cy="184666"/>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200" b="1" dirty="0">
                <a:solidFill>
                  <a:srgbClr val="002060"/>
                </a:solidFill>
                <a:latin typeface="Arial"/>
                <a:ea typeface="Arial"/>
                <a:cs typeface="Arial"/>
                <a:sym typeface="Arial"/>
              </a:rPr>
              <a:t>Feature Store</a:t>
            </a:r>
            <a:endParaRPr b="1" dirty="0">
              <a:solidFill>
                <a:srgbClr val="002060"/>
              </a:solidFill>
            </a:endParaRPr>
          </a:p>
        </p:txBody>
      </p:sp>
      <p:cxnSp>
        <p:nvCxnSpPr>
          <p:cNvPr id="64" name="Google Shape;836;p5">
            <a:extLst>
              <a:ext uri="{FF2B5EF4-FFF2-40B4-BE49-F238E27FC236}">
                <a16:creationId xmlns:a16="http://schemas.microsoft.com/office/drawing/2014/main" id="{A2141E93-8A55-457B-A795-4FC2A036E7A1}"/>
              </a:ext>
            </a:extLst>
          </p:cNvPr>
          <p:cNvCxnSpPr>
            <a:cxnSpLocks/>
          </p:cNvCxnSpPr>
          <p:nvPr/>
        </p:nvCxnSpPr>
        <p:spPr>
          <a:xfrm>
            <a:off x="7185998" y="2230977"/>
            <a:ext cx="9008" cy="396616"/>
          </a:xfrm>
          <a:prstGeom prst="straightConnector1">
            <a:avLst/>
          </a:prstGeom>
          <a:ln>
            <a:headEnd type="none" w="sm" len="sm"/>
            <a:tailEnd type="stealth" w="med" len="med"/>
          </a:ln>
        </p:spPr>
        <p:style>
          <a:lnRef idx="3">
            <a:schemeClr val="accent2"/>
          </a:lnRef>
          <a:fillRef idx="0">
            <a:schemeClr val="accent2"/>
          </a:fillRef>
          <a:effectRef idx="2">
            <a:schemeClr val="accent2"/>
          </a:effectRef>
          <a:fontRef idx="minor">
            <a:schemeClr val="tx1"/>
          </a:fontRef>
        </p:style>
      </p:cxnSp>
      <p:cxnSp>
        <p:nvCxnSpPr>
          <p:cNvPr id="65" name="Google Shape;837;p5">
            <a:extLst>
              <a:ext uri="{FF2B5EF4-FFF2-40B4-BE49-F238E27FC236}">
                <a16:creationId xmlns:a16="http://schemas.microsoft.com/office/drawing/2014/main" id="{2519AA97-6B91-42B2-988A-784066D3F69E}"/>
              </a:ext>
            </a:extLst>
          </p:cNvPr>
          <p:cNvCxnSpPr>
            <a:cxnSpLocks/>
          </p:cNvCxnSpPr>
          <p:nvPr/>
        </p:nvCxnSpPr>
        <p:spPr>
          <a:xfrm>
            <a:off x="9470517" y="3129322"/>
            <a:ext cx="1358700" cy="137100"/>
          </a:xfrm>
          <a:prstGeom prst="bentConnector2">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cxnSp>
        <p:nvCxnSpPr>
          <p:cNvPr id="66" name="Google Shape;838;p5">
            <a:extLst>
              <a:ext uri="{FF2B5EF4-FFF2-40B4-BE49-F238E27FC236}">
                <a16:creationId xmlns:a16="http://schemas.microsoft.com/office/drawing/2014/main" id="{68460999-89F2-4C9D-A4B3-7AA7153971D8}"/>
              </a:ext>
            </a:extLst>
          </p:cNvPr>
          <p:cNvCxnSpPr>
            <a:cxnSpLocks/>
          </p:cNvCxnSpPr>
          <p:nvPr/>
        </p:nvCxnSpPr>
        <p:spPr>
          <a:xfrm flipV="1">
            <a:off x="9758742" y="3684221"/>
            <a:ext cx="1080000" cy="290128"/>
          </a:xfrm>
          <a:prstGeom prst="bentConnector2">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69" name="Google Shape;842;p5">
            <a:extLst>
              <a:ext uri="{FF2B5EF4-FFF2-40B4-BE49-F238E27FC236}">
                <a16:creationId xmlns:a16="http://schemas.microsoft.com/office/drawing/2014/main" id="{2290A43A-E633-4E35-B636-495345F15D14}"/>
              </a:ext>
            </a:extLst>
          </p:cNvPr>
          <p:cNvSpPr/>
          <p:nvPr/>
        </p:nvSpPr>
        <p:spPr>
          <a:xfrm>
            <a:off x="1239420" y="2819447"/>
            <a:ext cx="1393723" cy="421350"/>
          </a:xfrm>
          <a:prstGeom prst="roundRect">
            <a:avLst>
              <a:gd name="adj" fmla="val 16667"/>
            </a:avLst>
          </a:prstGeom>
          <a:solidFill>
            <a:schemeClr val="lt1"/>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0" name="Google Shape;843;p5">
            <a:extLst>
              <a:ext uri="{FF2B5EF4-FFF2-40B4-BE49-F238E27FC236}">
                <a16:creationId xmlns:a16="http://schemas.microsoft.com/office/drawing/2014/main" id="{EB478E87-C42D-4C6E-BB0B-BEDA64156ED5}"/>
              </a:ext>
            </a:extLst>
          </p:cNvPr>
          <p:cNvSpPr/>
          <p:nvPr/>
        </p:nvSpPr>
        <p:spPr>
          <a:xfrm>
            <a:off x="2892965" y="2819447"/>
            <a:ext cx="1393723" cy="421350"/>
          </a:xfrm>
          <a:prstGeom prst="roundRect">
            <a:avLst>
              <a:gd name="adj" fmla="val 16667"/>
            </a:avLst>
          </a:prstGeom>
          <a:solidFill>
            <a:schemeClr val="lt1"/>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1" name="Google Shape;844;p5">
            <a:extLst>
              <a:ext uri="{FF2B5EF4-FFF2-40B4-BE49-F238E27FC236}">
                <a16:creationId xmlns:a16="http://schemas.microsoft.com/office/drawing/2014/main" id="{011D4475-8336-45F4-A1A7-19BD4334DF32}"/>
              </a:ext>
            </a:extLst>
          </p:cNvPr>
          <p:cNvSpPr/>
          <p:nvPr/>
        </p:nvSpPr>
        <p:spPr>
          <a:xfrm>
            <a:off x="2892965" y="2089402"/>
            <a:ext cx="1393723" cy="421350"/>
          </a:xfrm>
          <a:prstGeom prst="roundRect">
            <a:avLst>
              <a:gd name="adj" fmla="val 16667"/>
            </a:avLst>
          </a:prstGeom>
          <a:solidFill>
            <a:schemeClr val="lt1"/>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2" name="Google Shape;845;p5">
            <a:extLst>
              <a:ext uri="{FF2B5EF4-FFF2-40B4-BE49-F238E27FC236}">
                <a16:creationId xmlns:a16="http://schemas.microsoft.com/office/drawing/2014/main" id="{506C9DF3-665D-4C8E-951A-131E7EA68031}"/>
              </a:ext>
            </a:extLst>
          </p:cNvPr>
          <p:cNvSpPr txBox="1"/>
          <p:nvPr/>
        </p:nvSpPr>
        <p:spPr>
          <a:xfrm>
            <a:off x="3053461" y="2908516"/>
            <a:ext cx="1072730" cy="24622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a:solidFill>
                  <a:schemeClr val="dk1"/>
                </a:solidFill>
                <a:latin typeface="Arial"/>
                <a:ea typeface="Arial"/>
                <a:cs typeface="Arial"/>
                <a:sym typeface="Arial"/>
              </a:rPr>
              <a:t>Transform Data</a:t>
            </a:r>
            <a:endParaRPr/>
          </a:p>
        </p:txBody>
      </p:sp>
      <p:sp>
        <p:nvSpPr>
          <p:cNvPr id="73" name="Google Shape;846;p5">
            <a:extLst>
              <a:ext uri="{FF2B5EF4-FFF2-40B4-BE49-F238E27FC236}">
                <a16:creationId xmlns:a16="http://schemas.microsoft.com/office/drawing/2014/main" id="{30F00D2F-8AFF-4209-A844-4A020E8BA282}"/>
              </a:ext>
            </a:extLst>
          </p:cNvPr>
          <p:cNvSpPr txBox="1"/>
          <p:nvPr/>
        </p:nvSpPr>
        <p:spPr>
          <a:xfrm>
            <a:off x="1405774" y="2904266"/>
            <a:ext cx="1063112" cy="24622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a:solidFill>
                  <a:schemeClr val="dk1"/>
                </a:solidFill>
                <a:latin typeface="Arial"/>
                <a:ea typeface="Arial"/>
                <a:cs typeface="Arial"/>
                <a:sym typeface="Arial"/>
              </a:rPr>
              <a:t>Load Raw Data</a:t>
            </a:r>
            <a:endParaRPr/>
          </a:p>
        </p:txBody>
      </p:sp>
      <p:sp>
        <p:nvSpPr>
          <p:cNvPr id="74" name="Google Shape;847;p5">
            <a:extLst>
              <a:ext uri="{FF2B5EF4-FFF2-40B4-BE49-F238E27FC236}">
                <a16:creationId xmlns:a16="http://schemas.microsoft.com/office/drawing/2014/main" id="{29F116A5-667B-42ED-B321-500F4E0781FD}"/>
              </a:ext>
            </a:extLst>
          </p:cNvPr>
          <p:cNvSpPr txBox="1"/>
          <p:nvPr/>
        </p:nvSpPr>
        <p:spPr>
          <a:xfrm>
            <a:off x="3029416" y="2158055"/>
            <a:ext cx="1120820" cy="24622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a:solidFill>
                  <a:schemeClr val="dk1"/>
                </a:solidFill>
                <a:latin typeface="Arial"/>
                <a:ea typeface="Arial"/>
                <a:cs typeface="Arial"/>
                <a:sym typeface="Arial"/>
              </a:rPr>
              <a:t>Extract Features</a:t>
            </a:r>
            <a:endParaRPr/>
          </a:p>
        </p:txBody>
      </p:sp>
      <p:cxnSp>
        <p:nvCxnSpPr>
          <p:cNvPr id="75" name="Google Shape;848;p5">
            <a:extLst>
              <a:ext uri="{FF2B5EF4-FFF2-40B4-BE49-F238E27FC236}">
                <a16:creationId xmlns:a16="http://schemas.microsoft.com/office/drawing/2014/main" id="{3FFA0425-1C69-4BCA-BBAF-936A30A1EDC6}"/>
              </a:ext>
            </a:extLst>
          </p:cNvPr>
          <p:cNvCxnSpPr>
            <a:stCxn id="69" idx="3"/>
            <a:endCxn id="70" idx="1"/>
          </p:cNvCxnSpPr>
          <p:nvPr/>
        </p:nvCxnSpPr>
        <p:spPr>
          <a:xfrm>
            <a:off x="2633143" y="3030122"/>
            <a:ext cx="259800" cy="0"/>
          </a:xfrm>
          <a:prstGeom prst="straightConnector1">
            <a:avLst/>
          </a:prstGeom>
          <a:ln>
            <a:headEnd type="none" w="sm" len="sm"/>
            <a:tailEnd type="stealth" w="med" len="med"/>
          </a:ln>
        </p:spPr>
        <p:style>
          <a:lnRef idx="3">
            <a:schemeClr val="accent2"/>
          </a:lnRef>
          <a:fillRef idx="0">
            <a:schemeClr val="accent2"/>
          </a:fillRef>
          <a:effectRef idx="2">
            <a:schemeClr val="accent2"/>
          </a:effectRef>
          <a:fontRef idx="minor">
            <a:schemeClr val="tx1"/>
          </a:fontRef>
        </p:style>
      </p:cxnSp>
      <p:cxnSp>
        <p:nvCxnSpPr>
          <p:cNvPr id="76" name="Google Shape;849;p5">
            <a:extLst>
              <a:ext uri="{FF2B5EF4-FFF2-40B4-BE49-F238E27FC236}">
                <a16:creationId xmlns:a16="http://schemas.microsoft.com/office/drawing/2014/main" id="{EFB7C6D9-CBC4-4847-AB19-905E76D64A20}"/>
              </a:ext>
            </a:extLst>
          </p:cNvPr>
          <p:cNvCxnSpPr>
            <a:stCxn id="70" idx="0"/>
            <a:endCxn id="71" idx="2"/>
          </p:cNvCxnSpPr>
          <p:nvPr/>
        </p:nvCxnSpPr>
        <p:spPr>
          <a:xfrm rot="10800000">
            <a:off x="3589827" y="2510747"/>
            <a:ext cx="0" cy="308700"/>
          </a:xfrm>
          <a:prstGeom prst="straightConnector1">
            <a:avLst/>
          </a:prstGeom>
          <a:ln>
            <a:headEnd type="none" w="sm" len="sm"/>
            <a:tailEnd type="stealth" w="med" len="med"/>
          </a:ln>
        </p:spPr>
        <p:style>
          <a:lnRef idx="3">
            <a:schemeClr val="accent2"/>
          </a:lnRef>
          <a:fillRef idx="0">
            <a:schemeClr val="accent2"/>
          </a:fillRef>
          <a:effectRef idx="2">
            <a:schemeClr val="accent2"/>
          </a:effectRef>
          <a:fontRef idx="minor">
            <a:schemeClr val="tx1"/>
          </a:fontRef>
        </p:style>
      </p:cxnSp>
      <p:cxnSp>
        <p:nvCxnSpPr>
          <p:cNvPr id="77" name="Google Shape;850;p5">
            <a:extLst>
              <a:ext uri="{FF2B5EF4-FFF2-40B4-BE49-F238E27FC236}">
                <a16:creationId xmlns:a16="http://schemas.microsoft.com/office/drawing/2014/main" id="{81017854-35ED-480B-A691-F462D4FDE08D}"/>
              </a:ext>
            </a:extLst>
          </p:cNvPr>
          <p:cNvCxnSpPr>
            <a:stCxn id="71" idx="0"/>
          </p:cNvCxnSpPr>
          <p:nvPr/>
        </p:nvCxnSpPr>
        <p:spPr>
          <a:xfrm rot="-5400000">
            <a:off x="4446927" y="698002"/>
            <a:ext cx="534300" cy="2248500"/>
          </a:xfrm>
          <a:prstGeom prst="bentConnector2">
            <a:avLst/>
          </a:prstGeom>
          <a:ln>
            <a:headEnd type="none" w="sm" len="sm"/>
            <a:tailEnd type="stealth" w="med" len="med"/>
          </a:ln>
        </p:spPr>
        <p:style>
          <a:lnRef idx="3">
            <a:schemeClr val="accent2"/>
          </a:lnRef>
          <a:fillRef idx="0">
            <a:schemeClr val="accent2"/>
          </a:fillRef>
          <a:effectRef idx="2">
            <a:schemeClr val="accent2"/>
          </a:effectRef>
          <a:fontRef idx="minor">
            <a:schemeClr val="tx1"/>
          </a:fontRef>
        </p:style>
      </p:cxnSp>
      <p:pic>
        <p:nvPicPr>
          <p:cNvPr id="78" name="Google Shape;851;p5">
            <a:extLst>
              <a:ext uri="{FF2B5EF4-FFF2-40B4-BE49-F238E27FC236}">
                <a16:creationId xmlns:a16="http://schemas.microsoft.com/office/drawing/2014/main" id="{157BC034-7C06-49E0-8B87-45D567BCB25F}"/>
              </a:ext>
            </a:extLst>
          </p:cNvPr>
          <p:cNvPicPr preferRelativeResize="0"/>
          <p:nvPr/>
        </p:nvPicPr>
        <p:blipFill rotWithShape="1">
          <a:blip r:embed="rId2">
            <a:alphaModFix/>
          </a:blip>
          <a:srcRect/>
          <a:stretch/>
        </p:blipFill>
        <p:spPr>
          <a:xfrm>
            <a:off x="1428338" y="2052004"/>
            <a:ext cx="1143000" cy="431800"/>
          </a:xfrm>
          <a:prstGeom prst="rect">
            <a:avLst/>
          </a:prstGeom>
          <a:noFill/>
          <a:ln>
            <a:noFill/>
          </a:ln>
        </p:spPr>
      </p:pic>
      <p:sp>
        <p:nvSpPr>
          <p:cNvPr id="80" name="Google Shape;853;p5">
            <a:extLst>
              <a:ext uri="{FF2B5EF4-FFF2-40B4-BE49-F238E27FC236}">
                <a16:creationId xmlns:a16="http://schemas.microsoft.com/office/drawing/2014/main" id="{34E8986A-D023-4617-8A27-CF64E24ECEA1}"/>
              </a:ext>
            </a:extLst>
          </p:cNvPr>
          <p:cNvSpPr txBox="1"/>
          <p:nvPr/>
        </p:nvSpPr>
        <p:spPr>
          <a:xfrm>
            <a:off x="1505849" y="5264873"/>
            <a:ext cx="1072841" cy="46166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dirty="0">
                <a:solidFill>
                  <a:schemeClr val="dk1"/>
                </a:solidFill>
                <a:latin typeface="Arial"/>
                <a:ea typeface="Arial"/>
                <a:cs typeface="Arial"/>
                <a:sym typeface="Arial"/>
              </a:rPr>
              <a:t>Amazon</a:t>
            </a:r>
          </a:p>
          <a:p>
            <a:pPr marL="0" marR="0" lvl="0" indent="0" algn="ctr" rtl="0">
              <a:spcBef>
                <a:spcPts val="0"/>
              </a:spcBef>
              <a:spcAft>
                <a:spcPts val="0"/>
              </a:spcAft>
              <a:buNone/>
            </a:pPr>
            <a:r>
              <a:rPr lang="en-US" sz="1000" dirty="0">
                <a:solidFill>
                  <a:schemeClr val="dk1"/>
                </a:solidFill>
              </a:rPr>
              <a:t>RDS</a:t>
            </a:r>
          </a:p>
          <a:p>
            <a:pPr marL="0" marR="0" lvl="0" indent="0" algn="ctr" rtl="0">
              <a:spcBef>
                <a:spcPts val="0"/>
              </a:spcBef>
              <a:spcAft>
                <a:spcPts val="0"/>
              </a:spcAft>
              <a:buNone/>
            </a:pPr>
            <a:r>
              <a:rPr lang="en-US" sz="1000" dirty="0">
                <a:solidFill>
                  <a:schemeClr val="dk1"/>
                </a:solidFill>
              </a:rPr>
              <a:t>Postgres</a:t>
            </a:r>
            <a:endParaRPr dirty="0"/>
          </a:p>
        </p:txBody>
      </p:sp>
      <p:sp>
        <p:nvSpPr>
          <p:cNvPr id="81" name="Google Shape;854;p5">
            <a:extLst>
              <a:ext uri="{FF2B5EF4-FFF2-40B4-BE49-F238E27FC236}">
                <a16:creationId xmlns:a16="http://schemas.microsoft.com/office/drawing/2014/main" id="{D628AE67-EC80-47F3-BBD2-859212B487AF}"/>
              </a:ext>
            </a:extLst>
          </p:cNvPr>
          <p:cNvSpPr txBox="1"/>
          <p:nvPr/>
        </p:nvSpPr>
        <p:spPr>
          <a:xfrm>
            <a:off x="3104681" y="5345215"/>
            <a:ext cx="688000" cy="30777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dirty="0">
                <a:solidFill>
                  <a:schemeClr val="dk1"/>
                </a:solidFill>
              </a:rPr>
              <a:t>Amazon</a:t>
            </a:r>
          </a:p>
          <a:p>
            <a:pPr marL="0" marR="0" lvl="0" indent="0" algn="ctr" rtl="0">
              <a:spcBef>
                <a:spcPts val="0"/>
              </a:spcBef>
              <a:spcAft>
                <a:spcPts val="0"/>
              </a:spcAft>
              <a:buNone/>
            </a:pPr>
            <a:r>
              <a:rPr lang="en-US" sz="1000" dirty="0">
                <a:solidFill>
                  <a:schemeClr val="dk1"/>
                </a:solidFill>
                <a:latin typeface="Arial"/>
                <a:ea typeface="Arial"/>
                <a:cs typeface="Arial"/>
                <a:sym typeface="Arial"/>
              </a:rPr>
              <a:t>RedSh</a:t>
            </a:r>
            <a:r>
              <a:rPr lang="en-US" sz="1000" dirty="0">
                <a:solidFill>
                  <a:schemeClr val="dk1"/>
                </a:solidFill>
              </a:rPr>
              <a:t>ift</a:t>
            </a:r>
            <a:endParaRPr sz="1000" dirty="0">
              <a:solidFill>
                <a:schemeClr val="dk1"/>
              </a:solidFill>
              <a:latin typeface="Arial"/>
              <a:ea typeface="Arial"/>
              <a:cs typeface="Arial"/>
              <a:sym typeface="Arial"/>
            </a:endParaRPr>
          </a:p>
        </p:txBody>
      </p:sp>
      <p:cxnSp>
        <p:nvCxnSpPr>
          <p:cNvPr id="87" name="Google Shape;860;p5">
            <a:extLst>
              <a:ext uri="{FF2B5EF4-FFF2-40B4-BE49-F238E27FC236}">
                <a16:creationId xmlns:a16="http://schemas.microsoft.com/office/drawing/2014/main" id="{E127B188-7A47-460D-BB04-B44191031BE3}"/>
              </a:ext>
            </a:extLst>
          </p:cNvPr>
          <p:cNvCxnSpPr>
            <a:cxnSpLocks/>
            <a:stCxn id="170" idx="2"/>
          </p:cNvCxnSpPr>
          <p:nvPr/>
        </p:nvCxnSpPr>
        <p:spPr>
          <a:xfrm>
            <a:off x="9470024" y="5476345"/>
            <a:ext cx="494" cy="384457"/>
          </a:xfrm>
          <a:prstGeom prst="straightConnector1">
            <a:avLst/>
          </a:prstGeom>
          <a:ln>
            <a:headEnd type="none" w="sm" len="sm"/>
            <a:tailEnd type="stealth" w="med" len="med"/>
          </a:ln>
        </p:spPr>
        <p:style>
          <a:lnRef idx="3">
            <a:schemeClr val="accent2"/>
          </a:lnRef>
          <a:fillRef idx="0">
            <a:schemeClr val="accent2"/>
          </a:fillRef>
          <a:effectRef idx="2">
            <a:schemeClr val="accent2"/>
          </a:effectRef>
          <a:fontRef idx="minor">
            <a:schemeClr val="tx1"/>
          </a:fontRef>
        </p:style>
      </p:cxnSp>
      <p:pic>
        <p:nvPicPr>
          <p:cNvPr id="88" name="Google Shape;861;p5" descr="Tableau Logo and symbol, meaning, history, PNG">
            <a:extLst>
              <a:ext uri="{FF2B5EF4-FFF2-40B4-BE49-F238E27FC236}">
                <a16:creationId xmlns:a16="http://schemas.microsoft.com/office/drawing/2014/main" id="{D3F8FDBA-5EA9-443A-AA8D-C2C0DB28F024}"/>
              </a:ext>
            </a:extLst>
          </p:cNvPr>
          <p:cNvPicPr preferRelativeResize="0"/>
          <p:nvPr/>
        </p:nvPicPr>
        <p:blipFill rotWithShape="1">
          <a:blip r:embed="rId3">
            <a:alphaModFix/>
          </a:blip>
          <a:srcRect/>
          <a:stretch/>
        </p:blipFill>
        <p:spPr>
          <a:xfrm>
            <a:off x="9043851" y="5928863"/>
            <a:ext cx="853333" cy="480000"/>
          </a:xfrm>
          <a:prstGeom prst="rect">
            <a:avLst/>
          </a:prstGeom>
          <a:noFill/>
          <a:ln>
            <a:noFill/>
          </a:ln>
        </p:spPr>
      </p:pic>
      <p:pic>
        <p:nvPicPr>
          <p:cNvPr id="89" name="Google Shape;862;p5" descr="GitHub Actions · GitHub">
            <a:extLst>
              <a:ext uri="{FF2B5EF4-FFF2-40B4-BE49-F238E27FC236}">
                <a16:creationId xmlns:a16="http://schemas.microsoft.com/office/drawing/2014/main" id="{65749BBF-2E7F-4A49-A72C-D2B62BEB6AF6}"/>
              </a:ext>
            </a:extLst>
          </p:cNvPr>
          <p:cNvPicPr preferRelativeResize="0"/>
          <p:nvPr/>
        </p:nvPicPr>
        <p:blipFill rotWithShape="1">
          <a:blip r:embed="rId4">
            <a:alphaModFix/>
          </a:blip>
          <a:srcRect/>
          <a:stretch/>
        </p:blipFill>
        <p:spPr>
          <a:xfrm>
            <a:off x="5642232" y="4683739"/>
            <a:ext cx="487440" cy="487440"/>
          </a:xfrm>
          <a:prstGeom prst="rect">
            <a:avLst/>
          </a:prstGeom>
          <a:noFill/>
          <a:ln>
            <a:noFill/>
          </a:ln>
        </p:spPr>
      </p:pic>
      <p:sp>
        <p:nvSpPr>
          <p:cNvPr id="90" name="Google Shape;863;p5">
            <a:extLst>
              <a:ext uri="{FF2B5EF4-FFF2-40B4-BE49-F238E27FC236}">
                <a16:creationId xmlns:a16="http://schemas.microsoft.com/office/drawing/2014/main" id="{388B49AE-37B4-46E8-99AA-A53CFCA40888}"/>
              </a:ext>
            </a:extLst>
          </p:cNvPr>
          <p:cNvSpPr txBox="1"/>
          <p:nvPr/>
        </p:nvSpPr>
        <p:spPr>
          <a:xfrm>
            <a:off x="5487861" y="5274113"/>
            <a:ext cx="853332" cy="15388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dirty="0">
                <a:solidFill>
                  <a:schemeClr val="dk1"/>
                </a:solidFill>
                <a:latin typeface="Arial"/>
                <a:ea typeface="Arial"/>
                <a:cs typeface="Arial"/>
                <a:sym typeface="Arial"/>
              </a:rPr>
              <a:t>Github Actions</a:t>
            </a:r>
            <a:endParaRPr dirty="0"/>
          </a:p>
        </p:txBody>
      </p:sp>
      <p:sp>
        <p:nvSpPr>
          <p:cNvPr id="91" name="Google Shape;864;p5">
            <a:extLst>
              <a:ext uri="{FF2B5EF4-FFF2-40B4-BE49-F238E27FC236}">
                <a16:creationId xmlns:a16="http://schemas.microsoft.com/office/drawing/2014/main" id="{CED18D97-85E5-450F-A6BA-C318E0DBFD76}"/>
              </a:ext>
            </a:extLst>
          </p:cNvPr>
          <p:cNvSpPr txBox="1"/>
          <p:nvPr/>
        </p:nvSpPr>
        <p:spPr>
          <a:xfrm>
            <a:off x="6592926" y="5362550"/>
            <a:ext cx="853332" cy="15388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dirty="0">
                <a:solidFill>
                  <a:schemeClr val="dk1"/>
                </a:solidFill>
                <a:latin typeface="Arial"/>
                <a:ea typeface="Arial"/>
                <a:cs typeface="Arial"/>
                <a:sym typeface="Arial"/>
              </a:rPr>
              <a:t>Vault</a:t>
            </a:r>
            <a:endParaRPr dirty="0"/>
          </a:p>
        </p:txBody>
      </p:sp>
      <p:pic>
        <p:nvPicPr>
          <p:cNvPr id="92" name="Google Shape;865;p5">
            <a:extLst>
              <a:ext uri="{FF2B5EF4-FFF2-40B4-BE49-F238E27FC236}">
                <a16:creationId xmlns:a16="http://schemas.microsoft.com/office/drawing/2014/main" id="{57304FF2-7019-4CEC-A3E4-480E8960EB35}"/>
              </a:ext>
            </a:extLst>
          </p:cNvPr>
          <p:cNvPicPr preferRelativeResize="0"/>
          <p:nvPr/>
        </p:nvPicPr>
        <p:blipFill rotWithShape="1">
          <a:blip r:embed="rId5">
            <a:alphaModFix/>
          </a:blip>
          <a:srcRect/>
          <a:stretch/>
        </p:blipFill>
        <p:spPr>
          <a:xfrm>
            <a:off x="6747297" y="4756489"/>
            <a:ext cx="487440" cy="477692"/>
          </a:xfrm>
          <a:prstGeom prst="rect">
            <a:avLst/>
          </a:prstGeom>
          <a:noFill/>
          <a:ln>
            <a:noFill/>
          </a:ln>
        </p:spPr>
      </p:pic>
      <p:cxnSp>
        <p:nvCxnSpPr>
          <p:cNvPr id="96" name="Google Shape;869;p5">
            <a:extLst>
              <a:ext uri="{FF2B5EF4-FFF2-40B4-BE49-F238E27FC236}">
                <a16:creationId xmlns:a16="http://schemas.microsoft.com/office/drawing/2014/main" id="{6F90EBB1-873C-41FD-A113-E58508BC7475}"/>
              </a:ext>
            </a:extLst>
          </p:cNvPr>
          <p:cNvCxnSpPr>
            <a:cxnSpLocks/>
          </p:cNvCxnSpPr>
          <p:nvPr/>
        </p:nvCxnSpPr>
        <p:spPr>
          <a:xfrm>
            <a:off x="8206049" y="2749146"/>
            <a:ext cx="1264500" cy="952200"/>
          </a:xfrm>
          <a:prstGeom prst="bentConnector2">
            <a:avLst/>
          </a:prstGeom>
          <a:ln>
            <a:headEnd type="none" w="sm" len="sm"/>
            <a:tailEnd type="stealth" w="med" len="med"/>
          </a:ln>
        </p:spPr>
        <p:style>
          <a:lnRef idx="3">
            <a:schemeClr val="accent2"/>
          </a:lnRef>
          <a:fillRef idx="0">
            <a:schemeClr val="accent2"/>
          </a:fillRef>
          <a:effectRef idx="2">
            <a:schemeClr val="accent2"/>
          </a:effectRef>
          <a:fontRef idx="minor">
            <a:schemeClr val="tx1"/>
          </a:fontRef>
        </p:style>
      </p:cxnSp>
      <p:sp>
        <p:nvSpPr>
          <p:cNvPr id="97" name="Google Shape;870;p5">
            <a:extLst>
              <a:ext uri="{FF2B5EF4-FFF2-40B4-BE49-F238E27FC236}">
                <a16:creationId xmlns:a16="http://schemas.microsoft.com/office/drawing/2014/main" id="{270C921D-EE46-47D8-8739-FA69B391CF47}"/>
              </a:ext>
            </a:extLst>
          </p:cNvPr>
          <p:cNvSpPr txBox="1"/>
          <p:nvPr/>
        </p:nvSpPr>
        <p:spPr>
          <a:xfrm>
            <a:off x="5968707" y="1578385"/>
            <a:ext cx="743793" cy="338554"/>
          </a:xfrm>
          <a:prstGeom prst="rect">
            <a:avLst/>
          </a:prstGeom>
          <a:noFill/>
          <a:ln>
            <a:noFill/>
          </a:ln>
        </p:spPr>
        <p:txBody>
          <a:bodyPr spcFirstLastPara="1" wrap="square" lIns="0" tIns="0" rIns="0" bIns="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IN" sz="1100" b="0" i="0" dirty="0">
                <a:solidFill>
                  <a:srgbClr val="16191F"/>
                </a:solidFill>
                <a:effectLst/>
                <a:latin typeface="Amazon Ember"/>
              </a:rPr>
              <a:t>AWS Glue Data Catalog</a:t>
            </a:r>
          </a:p>
        </p:txBody>
      </p:sp>
      <p:sp>
        <p:nvSpPr>
          <p:cNvPr id="98" name="Google Shape;871;p5">
            <a:extLst>
              <a:ext uri="{FF2B5EF4-FFF2-40B4-BE49-F238E27FC236}">
                <a16:creationId xmlns:a16="http://schemas.microsoft.com/office/drawing/2014/main" id="{1BA60742-9356-49CE-93B7-0116B4C48668}"/>
              </a:ext>
            </a:extLst>
          </p:cNvPr>
          <p:cNvSpPr txBox="1"/>
          <p:nvPr/>
        </p:nvSpPr>
        <p:spPr>
          <a:xfrm>
            <a:off x="6771712" y="1650923"/>
            <a:ext cx="814325" cy="307777"/>
          </a:xfrm>
          <a:prstGeom prst="rect">
            <a:avLst/>
          </a:prstGeom>
          <a:noFill/>
          <a:ln>
            <a:noFill/>
          </a:ln>
        </p:spPr>
        <p:txBody>
          <a:bodyPr spcFirstLastPara="1" wrap="square" lIns="0" tIns="0" rIns="0" bIns="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dirty="0">
                <a:solidFill>
                  <a:schemeClr val="dk1"/>
                </a:solidFill>
                <a:latin typeface="Arial"/>
                <a:ea typeface="Arial"/>
                <a:cs typeface="Arial"/>
                <a:sym typeface="Arial"/>
              </a:rPr>
              <a:t>Cloud Storage</a:t>
            </a:r>
          </a:p>
          <a:p>
            <a:pPr marL="0" marR="0" lvl="0" indent="0" algn="ctr" rtl="0">
              <a:spcBef>
                <a:spcPts val="0"/>
              </a:spcBef>
              <a:spcAft>
                <a:spcPts val="0"/>
              </a:spcAft>
              <a:buNone/>
            </a:pPr>
            <a:r>
              <a:rPr lang="en-US" sz="1000" dirty="0">
                <a:solidFill>
                  <a:schemeClr val="dk1"/>
                </a:solidFill>
              </a:rPr>
              <a:t>Amazon S3</a:t>
            </a:r>
            <a:endParaRPr dirty="0"/>
          </a:p>
        </p:txBody>
      </p:sp>
      <p:sp>
        <p:nvSpPr>
          <p:cNvPr id="99" name="Google Shape;872;p5">
            <a:extLst>
              <a:ext uri="{FF2B5EF4-FFF2-40B4-BE49-F238E27FC236}">
                <a16:creationId xmlns:a16="http://schemas.microsoft.com/office/drawing/2014/main" id="{1F3F705D-186E-4BEE-8570-9B0EAA3BF58C}"/>
              </a:ext>
            </a:extLst>
          </p:cNvPr>
          <p:cNvSpPr txBox="1"/>
          <p:nvPr/>
        </p:nvSpPr>
        <p:spPr>
          <a:xfrm>
            <a:off x="7755298" y="1650923"/>
            <a:ext cx="503343" cy="307777"/>
          </a:xfrm>
          <a:prstGeom prst="rect">
            <a:avLst/>
          </a:prstGeom>
          <a:noFill/>
          <a:ln>
            <a:noFill/>
          </a:ln>
        </p:spPr>
        <p:txBody>
          <a:bodyPr spcFirstLastPara="1" wrap="square" lIns="0" tIns="0" rIns="0" bIns="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dirty="0">
                <a:solidFill>
                  <a:schemeClr val="dk1"/>
                </a:solidFill>
                <a:latin typeface="Arial"/>
                <a:ea typeface="Arial"/>
                <a:cs typeface="Arial"/>
                <a:sym typeface="Arial"/>
              </a:rPr>
              <a:t>Amazon RedShift</a:t>
            </a:r>
            <a:endParaRPr sz="1000" dirty="0">
              <a:solidFill>
                <a:schemeClr val="dk1"/>
              </a:solidFill>
              <a:latin typeface="Arial"/>
              <a:ea typeface="Arial"/>
              <a:cs typeface="Arial"/>
              <a:sym typeface="Arial"/>
            </a:endParaRPr>
          </a:p>
        </p:txBody>
      </p:sp>
      <p:sp>
        <p:nvSpPr>
          <p:cNvPr id="150" name="Title 1">
            <a:extLst>
              <a:ext uri="{FF2B5EF4-FFF2-40B4-BE49-F238E27FC236}">
                <a16:creationId xmlns:a16="http://schemas.microsoft.com/office/drawing/2014/main" id="{8357AAE5-D125-4E14-9D5E-0F6FEC04B880}"/>
              </a:ext>
            </a:extLst>
          </p:cNvPr>
          <p:cNvSpPr txBox="1">
            <a:spLocks/>
          </p:cNvSpPr>
          <p:nvPr/>
        </p:nvSpPr>
        <p:spPr>
          <a:xfrm>
            <a:off x="9500644" y="71377"/>
            <a:ext cx="2601952" cy="957305"/>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2">
                    <a:lumMod val="75000"/>
                  </a:schemeClr>
                </a:solidFill>
                <a:latin typeface="Arial" panose="020B0604020202020204" pitchFamily="34" charset="0"/>
                <a:ea typeface="+mj-ea"/>
                <a:cs typeface="Arial" panose="020B0604020202020204" pitchFamily="34" charset="0"/>
              </a:defRPr>
            </a:lvl1pPr>
          </a:lstStyle>
          <a:p>
            <a:br>
              <a:rPr lang="en-US" dirty="0"/>
            </a:br>
            <a:r>
              <a:rPr lang="en-US" dirty="0"/>
              <a:t>Option-1 </a:t>
            </a:r>
            <a:br>
              <a:rPr lang="en-US" dirty="0"/>
            </a:br>
            <a:endParaRPr lang="en-IN" dirty="0"/>
          </a:p>
        </p:txBody>
      </p:sp>
      <p:pic>
        <p:nvPicPr>
          <p:cNvPr id="1030" name="Picture 6" descr="Amazon Redshift - Reviews, Pros &amp; Cons | Companies using Amazon Redshift">
            <a:extLst>
              <a:ext uri="{FF2B5EF4-FFF2-40B4-BE49-F238E27FC236}">
                <a16:creationId xmlns:a16="http://schemas.microsoft.com/office/drawing/2014/main" id="{B6B4B744-ED7A-4C0A-B4B2-2F53D17DC6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8712" y="1052751"/>
            <a:ext cx="563087" cy="563087"/>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154">
            <a:extLst>
              <a:ext uri="{FF2B5EF4-FFF2-40B4-BE49-F238E27FC236}">
                <a16:creationId xmlns:a16="http://schemas.microsoft.com/office/drawing/2014/main" id="{B9604165-CACB-4AFE-B897-EFD2C577891B}"/>
              </a:ext>
            </a:extLst>
          </p:cNvPr>
          <p:cNvPicPr>
            <a:picLocks noChangeAspect="1"/>
          </p:cNvPicPr>
          <p:nvPr/>
        </p:nvPicPr>
        <p:blipFill>
          <a:blip r:embed="rId7"/>
          <a:stretch>
            <a:fillRect/>
          </a:stretch>
        </p:blipFill>
        <p:spPr>
          <a:xfrm>
            <a:off x="5927114" y="1017897"/>
            <a:ext cx="579799" cy="561096"/>
          </a:xfrm>
          <a:prstGeom prst="rect">
            <a:avLst/>
          </a:prstGeom>
        </p:spPr>
      </p:pic>
      <p:pic>
        <p:nvPicPr>
          <p:cNvPr id="157" name="Picture 156">
            <a:extLst>
              <a:ext uri="{FF2B5EF4-FFF2-40B4-BE49-F238E27FC236}">
                <a16:creationId xmlns:a16="http://schemas.microsoft.com/office/drawing/2014/main" id="{72EF5105-435E-4422-A337-283ED8A67FC5}"/>
              </a:ext>
            </a:extLst>
          </p:cNvPr>
          <p:cNvPicPr>
            <a:picLocks noChangeAspect="1"/>
          </p:cNvPicPr>
          <p:nvPr/>
        </p:nvPicPr>
        <p:blipFill>
          <a:blip r:embed="rId8"/>
          <a:stretch>
            <a:fillRect/>
          </a:stretch>
        </p:blipFill>
        <p:spPr>
          <a:xfrm>
            <a:off x="1548292" y="4586900"/>
            <a:ext cx="1163842" cy="646193"/>
          </a:xfrm>
          <a:prstGeom prst="rect">
            <a:avLst/>
          </a:prstGeom>
        </p:spPr>
      </p:pic>
      <p:pic>
        <p:nvPicPr>
          <p:cNvPr id="163" name="Picture 6" descr="Amazon Redshift - Reviews, Pros &amp; Cons | Companies using Amazon Redshift">
            <a:extLst>
              <a:ext uri="{FF2B5EF4-FFF2-40B4-BE49-F238E27FC236}">
                <a16:creationId xmlns:a16="http://schemas.microsoft.com/office/drawing/2014/main" id="{5AF45450-C16C-4F87-A7E6-2D7E61FDF0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1728" y="4624261"/>
            <a:ext cx="563087" cy="563087"/>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158">
            <a:extLst>
              <a:ext uri="{FF2B5EF4-FFF2-40B4-BE49-F238E27FC236}">
                <a16:creationId xmlns:a16="http://schemas.microsoft.com/office/drawing/2014/main" id="{71CD6AAA-7C13-46F9-8021-38EA0C5AF35D}"/>
              </a:ext>
            </a:extLst>
          </p:cNvPr>
          <p:cNvPicPr>
            <a:picLocks noChangeAspect="1"/>
          </p:cNvPicPr>
          <p:nvPr/>
        </p:nvPicPr>
        <p:blipFill>
          <a:blip r:embed="rId9"/>
          <a:stretch>
            <a:fillRect/>
          </a:stretch>
        </p:blipFill>
        <p:spPr>
          <a:xfrm>
            <a:off x="6792009" y="983029"/>
            <a:ext cx="711918" cy="678959"/>
          </a:xfrm>
          <a:prstGeom prst="rect">
            <a:avLst/>
          </a:prstGeom>
        </p:spPr>
      </p:pic>
      <p:sp>
        <p:nvSpPr>
          <p:cNvPr id="169" name="Google Shape;854;p5">
            <a:extLst>
              <a:ext uri="{FF2B5EF4-FFF2-40B4-BE49-F238E27FC236}">
                <a16:creationId xmlns:a16="http://schemas.microsoft.com/office/drawing/2014/main" id="{D48572C9-ADFB-4AB4-8AB6-81848BBDD623}"/>
              </a:ext>
            </a:extLst>
          </p:cNvPr>
          <p:cNvSpPr txBox="1"/>
          <p:nvPr/>
        </p:nvSpPr>
        <p:spPr>
          <a:xfrm>
            <a:off x="9734567" y="4963648"/>
            <a:ext cx="688000" cy="30777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dirty="0">
                <a:solidFill>
                  <a:schemeClr val="dk1"/>
                </a:solidFill>
              </a:rPr>
              <a:t>Amazon</a:t>
            </a:r>
          </a:p>
          <a:p>
            <a:pPr marL="0" marR="0" lvl="0" indent="0" algn="ctr" rtl="0">
              <a:spcBef>
                <a:spcPts val="0"/>
              </a:spcBef>
              <a:spcAft>
                <a:spcPts val="0"/>
              </a:spcAft>
              <a:buNone/>
            </a:pPr>
            <a:r>
              <a:rPr lang="en-US" sz="1000" dirty="0">
                <a:solidFill>
                  <a:schemeClr val="dk1"/>
                </a:solidFill>
                <a:latin typeface="Arial"/>
                <a:ea typeface="Arial"/>
                <a:cs typeface="Arial"/>
                <a:sym typeface="Arial"/>
              </a:rPr>
              <a:t>RedSh</a:t>
            </a:r>
            <a:r>
              <a:rPr lang="en-US" sz="1000" dirty="0">
                <a:solidFill>
                  <a:schemeClr val="dk1"/>
                </a:solidFill>
              </a:rPr>
              <a:t>ift</a:t>
            </a:r>
            <a:endParaRPr sz="1000" dirty="0">
              <a:solidFill>
                <a:schemeClr val="dk1"/>
              </a:solidFill>
              <a:latin typeface="Arial"/>
              <a:ea typeface="Arial"/>
              <a:cs typeface="Arial"/>
              <a:sym typeface="Arial"/>
            </a:endParaRPr>
          </a:p>
        </p:txBody>
      </p:sp>
      <p:pic>
        <p:nvPicPr>
          <p:cNvPr id="170" name="Picture 6" descr="Amazon Redshift - Reviews, Pros &amp; Cons | Companies using Amazon Redshift">
            <a:extLst>
              <a:ext uri="{FF2B5EF4-FFF2-40B4-BE49-F238E27FC236}">
                <a16:creationId xmlns:a16="http://schemas.microsoft.com/office/drawing/2014/main" id="{7E9D1F90-3B5C-428E-AAFB-BFEBDD8558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0182" y="4776661"/>
            <a:ext cx="699684" cy="699684"/>
          </a:xfrm>
          <a:prstGeom prst="rect">
            <a:avLst/>
          </a:prstGeom>
          <a:noFill/>
          <a:extLst>
            <a:ext uri="{909E8E84-426E-40DD-AFC4-6F175D3DCCD1}">
              <a14:hiddenFill xmlns:a14="http://schemas.microsoft.com/office/drawing/2010/main">
                <a:solidFill>
                  <a:srgbClr val="FFFFFF"/>
                </a:solidFill>
              </a14:hiddenFill>
            </a:ext>
          </a:extLst>
        </p:spPr>
      </p:pic>
      <p:sp>
        <p:nvSpPr>
          <p:cNvPr id="172" name="Google Shape;871;p5">
            <a:extLst>
              <a:ext uri="{FF2B5EF4-FFF2-40B4-BE49-F238E27FC236}">
                <a16:creationId xmlns:a16="http://schemas.microsoft.com/office/drawing/2014/main" id="{365C0164-36B1-4EFF-B835-94D22D8EC606}"/>
              </a:ext>
            </a:extLst>
          </p:cNvPr>
          <p:cNvSpPr txBox="1"/>
          <p:nvPr/>
        </p:nvSpPr>
        <p:spPr>
          <a:xfrm>
            <a:off x="6769276" y="1650923"/>
            <a:ext cx="814325" cy="307777"/>
          </a:xfrm>
          <a:prstGeom prst="rect">
            <a:avLst/>
          </a:prstGeom>
          <a:noFill/>
          <a:ln>
            <a:noFill/>
          </a:ln>
        </p:spPr>
        <p:txBody>
          <a:bodyPr spcFirstLastPara="1" wrap="square" lIns="0" tIns="0" rIns="0" bIns="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dirty="0">
                <a:solidFill>
                  <a:schemeClr val="dk1"/>
                </a:solidFill>
                <a:latin typeface="Arial"/>
                <a:ea typeface="Arial"/>
                <a:cs typeface="Arial"/>
                <a:sym typeface="Arial"/>
              </a:rPr>
              <a:t>Cloud Storage</a:t>
            </a:r>
          </a:p>
          <a:p>
            <a:pPr marL="0" marR="0" lvl="0" indent="0" algn="ctr" rtl="0">
              <a:spcBef>
                <a:spcPts val="0"/>
              </a:spcBef>
              <a:spcAft>
                <a:spcPts val="0"/>
              </a:spcAft>
              <a:buNone/>
            </a:pPr>
            <a:r>
              <a:rPr lang="en-US" sz="1000" dirty="0">
                <a:solidFill>
                  <a:schemeClr val="dk1"/>
                </a:solidFill>
              </a:rPr>
              <a:t>Amazon S3</a:t>
            </a:r>
            <a:endParaRPr dirty="0"/>
          </a:p>
        </p:txBody>
      </p:sp>
      <p:pic>
        <p:nvPicPr>
          <p:cNvPr id="173" name="Picture 172">
            <a:extLst>
              <a:ext uri="{FF2B5EF4-FFF2-40B4-BE49-F238E27FC236}">
                <a16:creationId xmlns:a16="http://schemas.microsoft.com/office/drawing/2014/main" id="{CBE08DB3-1EDF-4958-A4E3-0F040C3AAF48}"/>
              </a:ext>
            </a:extLst>
          </p:cNvPr>
          <p:cNvPicPr>
            <a:picLocks noChangeAspect="1"/>
          </p:cNvPicPr>
          <p:nvPr/>
        </p:nvPicPr>
        <p:blipFill>
          <a:blip r:embed="rId9"/>
          <a:stretch>
            <a:fillRect/>
          </a:stretch>
        </p:blipFill>
        <p:spPr>
          <a:xfrm>
            <a:off x="6789573" y="983029"/>
            <a:ext cx="711918" cy="678959"/>
          </a:xfrm>
          <a:prstGeom prst="rect">
            <a:avLst/>
          </a:prstGeom>
        </p:spPr>
      </p:pic>
      <p:sp>
        <p:nvSpPr>
          <p:cNvPr id="174" name="Google Shape;871;p5">
            <a:extLst>
              <a:ext uri="{FF2B5EF4-FFF2-40B4-BE49-F238E27FC236}">
                <a16:creationId xmlns:a16="http://schemas.microsoft.com/office/drawing/2014/main" id="{9CD960C9-FE11-4359-953C-3845316CD1FA}"/>
              </a:ext>
            </a:extLst>
          </p:cNvPr>
          <p:cNvSpPr txBox="1"/>
          <p:nvPr/>
        </p:nvSpPr>
        <p:spPr>
          <a:xfrm>
            <a:off x="8970167" y="4242405"/>
            <a:ext cx="1935182" cy="316422"/>
          </a:xfrm>
          <a:prstGeom prst="rect">
            <a:avLst/>
          </a:prstGeom>
          <a:noFill/>
          <a:ln>
            <a:noFill/>
          </a:ln>
        </p:spPr>
        <p:txBody>
          <a:bodyPr spcFirstLastPara="1" wrap="square" lIns="0" tIns="0" rIns="0" bIns="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dirty="0">
                <a:solidFill>
                  <a:schemeClr val="dk1"/>
                </a:solidFill>
                <a:latin typeface="Arial"/>
                <a:ea typeface="Arial"/>
                <a:cs typeface="Arial"/>
                <a:sym typeface="Arial"/>
              </a:rPr>
              <a:t>Cloud Storage</a:t>
            </a:r>
          </a:p>
          <a:p>
            <a:pPr marL="0" marR="0" lvl="0" indent="0" algn="ctr" rtl="0">
              <a:spcBef>
                <a:spcPts val="0"/>
              </a:spcBef>
              <a:spcAft>
                <a:spcPts val="0"/>
              </a:spcAft>
              <a:buNone/>
            </a:pPr>
            <a:r>
              <a:rPr lang="en-US" sz="1000" dirty="0">
                <a:solidFill>
                  <a:schemeClr val="dk1"/>
                </a:solidFill>
              </a:rPr>
              <a:t>Amazon S3</a:t>
            </a:r>
            <a:endParaRPr dirty="0"/>
          </a:p>
        </p:txBody>
      </p:sp>
      <p:pic>
        <p:nvPicPr>
          <p:cNvPr id="175" name="Picture 174">
            <a:extLst>
              <a:ext uri="{FF2B5EF4-FFF2-40B4-BE49-F238E27FC236}">
                <a16:creationId xmlns:a16="http://schemas.microsoft.com/office/drawing/2014/main" id="{DA0DEF2A-ACD7-4E12-93AB-219379F1F9D8}"/>
              </a:ext>
            </a:extLst>
          </p:cNvPr>
          <p:cNvPicPr>
            <a:picLocks noChangeAspect="1"/>
          </p:cNvPicPr>
          <p:nvPr/>
        </p:nvPicPr>
        <p:blipFill>
          <a:blip r:embed="rId9"/>
          <a:stretch>
            <a:fillRect/>
          </a:stretch>
        </p:blipFill>
        <p:spPr>
          <a:xfrm>
            <a:off x="9225069" y="3710114"/>
            <a:ext cx="561105" cy="535128"/>
          </a:xfrm>
          <a:prstGeom prst="rect">
            <a:avLst/>
          </a:prstGeom>
        </p:spPr>
      </p:pic>
      <p:pic>
        <p:nvPicPr>
          <p:cNvPr id="167" name="Picture 166">
            <a:extLst>
              <a:ext uri="{FF2B5EF4-FFF2-40B4-BE49-F238E27FC236}">
                <a16:creationId xmlns:a16="http://schemas.microsoft.com/office/drawing/2014/main" id="{7C6608CA-A93B-44B3-8AF2-26FE5F5500A8}"/>
              </a:ext>
            </a:extLst>
          </p:cNvPr>
          <p:cNvPicPr>
            <a:picLocks noChangeAspect="1"/>
          </p:cNvPicPr>
          <p:nvPr/>
        </p:nvPicPr>
        <p:blipFill>
          <a:blip r:embed="rId10"/>
          <a:stretch>
            <a:fillRect/>
          </a:stretch>
        </p:blipFill>
        <p:spPr>
          <a:xfrm>
            <a:off x="10611295" y="3314047"/>
            <a:ext cx="588108" cy="541059"/>
          </a:xfrm>
          <a:prstGeom prst="rect">
            <a:avLst/>
          </a:prstGeom>
        </p:spPr>
      </p:pic>
      <p:sp>
        <p:nvSpPr>
          <p:cNvPr id="179" name="Google Shape;871;p5">
            <a:extLst>
              <a:ext uri="{FF2B5EF4-FFF2-40B4-BE49-F238E27FC236}">
                <a16:creationId xmlns:a16="http://schemas.microsoft.com/office/drawing/2014/main" id="{2F1B2777-8F48-4143-B930-DBE38DF4CDAA}"/>
              </a:ext>
            </a:extLst>
          </p:cNvPr>
          <p:cNvSpPr txBox="1"/>
          <p:nvPr/>
        </p:nvSpPr>
        <p:spPr>
          <a:xfrm>
            <a:off x="10705837" y="2848201"/>
            <a:ext cx="1184532" cy="461665"/>
          </a:xfrm>
          <a:prstGeom prst="rect">
            <a:avLst/>
          </a:prstGeom>
          <a:noFill/>
          <a:ln>
            <a:noFill/>
          </a:ln>
        </p:spPr>
        <p:txBody>
          <a:bodyPr spcFirstLastPara="1" wrap="square" lIns="0" tIns="0" rIns="0" bIns="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dirty="0">
                <a:solidFill>
                  <a:schemeClr val="dk1"/>
                </a:solidFill>
                <a:latin typeface="Arial"/>
                <a:ea typeface="Arial"/>
                <a:cs typeface="Arial"/>
                <a:sym typeface="Arial"/>
              </a:rPr>
              <a:t>NLP API</a:t>
            </a:r>
          </a:p>
          <a:p>
            <a:pPr marL="0" marR="0" lvl="0" indent="0" algn="ctr" rtl="0">
              <a:spcBef>
                <a:spcPts val="0"/>
              </a:spcBef>
              <a:spcAft>
                <a:spcPts val="0"/>
              </a:spcAft>
              <a:buNone/>
            </a:pPr>
            <a:r>
              <a:rPr lang="en-US" sz="1000" dirty="0">
                <a:solidFill>
                  <a:schemeClr val="dk1"/>
                </a:solidFill>
              </a:rPr>
              <a:t>Amazon Comprehend</a:t>
            </a:r>
            <a:endParaRPr dirty="0"/>
          </a:p>
        </p:txBody>
      </p:sp>
      <p:pic>
        <p:nvPicPr>
          <p:cNvPr id="153" name="Picture 152">
            <a:extLst>
              <a:ext uri="{FF2B5EF4-FFF2-40B4-BE49-F238E27FC236}">
                <a16:creationId xmlns:a16="http://schemas.microsoft.com/office/drawing/2014/main" id="{9DF264F0-6996-4FE2-9765-6E8A5DB953A3}"/>
              </a:ext>
            </a:extLst>
          </p:cNvPr>
          <p:cNvPicPr>
            <a:picLocks noChangeAspect="1"/>
          </p:cNvPicPr>
          <p:nvPr/>
        </p:nvPicPr>
        <p:blipFill>
          <a:blip r:embed="rId11"/>
          <a:stretch>
            <a:fillRect/>
          </a:stretch>
        </p:blipFill>
        <p:spPr>
          <a:xfrm>
            <a:off x="6527484" y="2655352"/>
            <a:ext cx="1658261" cy="395313"/>
          </a:xfrm>
          <a:prstGeom prst="rect">
            <a:avLst/>
          </a:prstGeom>
        </p:spPr>
        <p:style>
          <a:lnRef idx="3">
            <a:schemeClr val="lt1"/>
          </a:lnRef>
          <a:fillRef idx="1">
            <a:schemeClr val="accent5"/>
          </a:fillRef>
          <a:effectRef idx="1">
            <a:schemeClr val="accent5"/>
          </a:effectRef>
          <a:fontRef idx="minor">
            <a:schemeClr val="lt1"/>
          </a:fontRef>
        </p:style>
      </p:pic>
      <p:pic>
        <p:nvPicPr>
          <p:cNvPr id="1036" name="Picture 12" descr="Image result for kubeflow">
            <a:extLst>
              <a:ext uri="{FF2B5EF4-FFF2-40B4-BE49-F238E27FC236}">
                <a16:creationId xmlns:a16="http://schemas.microsoft.com/office/drawing/2014/main" id="{0F4F4922-E846-4A5B-89E2-B9194FA190D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72290" y="2643054"/>
            <a:ext cx="476275" cy="471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835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2019-165C-4A44-B643-9E256307C2F8}"/>
              </a:ext>
            </a:extLst>
          </p:cNvPr>
          <p:cNvSpPr>
            <a:spLocks noGrp="1"/>
          </p:cNvSpPr>
          <p:nvPr>
            <p:ph type="title"/>
          </p:nvPr>
        </p:nvSpPr>
        <p:spPr/>
        <p:txBody>
          <a:bodyPr/>
          <a:lstStyle/>
          <a:p>
            <a:r>
              <a:rPr lang="en-US" dirty="0"/>
              <a:t>Option 1 </a:t>
            </a:r>
            <a:endParaRPr lang="en-IN" dirty="0"/>
          </a:p>
        </p:txBody>
      </p:sp>
      <p:sp>
        <p:nvSpPr>
          <p:cNvPr id="4" name="Content Placeholder 3">
            <a:extLst>
              <a:ext uri="{FF2B5EF4-FFF2-40B4-BE49-F238E27FC236}">
                <a16:creationId xmlns:a16="http://schemas.microsoft.com/office/drawing/2014/main" id="{F1FC3986-5185-4220-AE16-1B4382E6087E}"/>
              </a:ext>
            </a:extLst>
          </p:cNvPr>
          <p:cNvSpPr>
            <a:spLocks noGrp="1"/>
          </p:cNvSpPr>
          <p:nvPr>
            <p:ph idx="1"/>
          </p:nvPr>
        </p:nvSpPr>
        <p:spPr/>
        <p:txBody>
          <a:bodyPr>
            <a:normAutofit/>
          </a:bodyPr>
          <a:lstStyle/>
          <a:p>
            <a:r>
              <a:rPr lang="en-US" sz="2400" dirty="0"/>
              <a:t>The Option -1 leverages the GCP Solution used for retailer with Kubeflow as an enabler supported by AWS Services for Data Engineering.</a:t>
            </a:r>
          </a:p>
          <a:p>
            <a:r>
              <a:rPr lang="en-US" sz="2400" dirty="0"/>
              <a:t>Use Airflow for ETL Pipeline ( Same as GCP approach)</a:t>
            </a:r>
          </a:p>
          <a:p>
            <a:r>
              <a:rPr lang="en-US" sz="2400" dirty="0"/>
              <a:t>AWS Services for Data Engineering</a:t>
            </a:r>
          </a:p>
          <a:p>
            <a:pPr lvl="1"/>
            <a:r>
              <a:rPr lang="en-US" dirty="0"/>
              <a:t>AWS Services Redshift &amp; Amazon RDS for Datawarehouse</a:t>
            </a:r>
          </a:p>
          <a:p>
            <a:pPr lvl="1"/>
            <a:r>
              <a:rPr lang="en-US" dirty="0"/>
              <a:t>AWS RDS – Postgress SQL for Cloud Storage</a:t>
            </a:r>
          </a:p>
          <a:p>
            <a:pPr lvl="1"/>
            <a:r>
              <a:rPr lang="en-US" dirty="0"/>
              <a:t>AWS Glue Catalog for Data Catalog requirement</a:t>
            </a:r>
          </a:p>
          <a:p>
            <a:pPr lvl="1"/>
            <a:r>
              <a:rPr lang="en-US" dirty="0"/>
              <a:t>AWS S3 for Cloud Storage</a:t>
            </a:r>
          </a:p>
          <a:p>
            <a:pPr lvl="1"/>
            <a:r>
              <a:rPr lang="en-US" dirty="0"/>
              <a:t>AWS Comprehend for NLP functionality</a:t>
            </a:r>
          </a:p>
          <a:p>
            <a:r>
              <a:rPr lang="en-US" sz="2400" dirty="0"/>
              <a:t>Use KubeFlow on AWS for ML Pipeline, Experimentation and Deployment </a:t>
            </a:r>
            <a:endParaRPr lang="en-IN" sz="2400" dirty="0"/>
          </a:p>
        </p:txBody>
      </p:sp>
    </p:spTree>
    <p:extLst>
      <p:ext uri="{BB962C8B-B14F-4D97-AF65-F5344CB8AC3E}">
        <p14:creationId xmlns:p14="http://schemas.microsoft.com/office/powerpoint/2010/main" val="396269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A9D17-FDBC-4315-A75E-9FB782FCC486}"/>
              </a:ext>
            </a:extLst>
          </p:cNvPr>
          <p:cNvSpPr>
            <a:spLocks noGrp="1"/>
          </p:cNvSpPr>
          <p:nvPr>
            <p:ph type="title"/>
          </p:nvPr>
        </p:nvSpPr>
        <p:spPr>
          <a:xfrm>
            <a:off x="838200" y="304165"/>
            <a:ext cx="10515600" cy="1325563"/>
          </a:xfrm>
        </p:spPr>
        <p:txBody>
          <a:bodyPr/>
          <a:lstStyle/>
          <a:p>
            <a:r>
              <a:rPr lang="en-US" dirty="0"/>
              <a:t>Kubeflow for AWS - Overview</a:t>
            </a:r>
            <a:endParaRPr lang="en-IN" dirty="0"/>
          </a:p>
        </p:txBody>
      </p:sp>
      <p:sp>
        <p:nvSpPr>
          <p:cNvPr id="3" name="Content Placeholder 2">
            <a:extLst>
              <a:ext uri="{FF2B5EF4-FFF2-40B4-BE49-F238E27FC236}">
                <a16:creationId xmlns:a16="http://schemas.microsoft.com/office/drawing/2014/main" id="{FEF2F7C5-22A9-443F-BA63-FA35C81D046C}"/>
              </a:ext>
            </a:extLst>
          </p:cNvPr>
          <p:cNvSpPr>
            <a:spLocks noGrp="1"/>
          </p:cNvSpPr>
          <p:nvPr>
            <p:ph idx="1"/>
          </p:nvPr>
        </p:nvSpPr>
        <p:spPr/>
        <p:txBody>
          <a:bodyPr>
            <a:normAutofit/>
          </a:bodyPr>
          <a:lstStyle/>
          <a:p>
            <a:pPr>
              <a:lnSpc>
                <a:spcPct val="150000"/>
              </a:lnSpc>
            </a:pPr>
            <a:r>
              <a:rPr lang="en-US" sz="1400" b="0" i="0" dirty="0">
                <a:solidFill>
                  <a:srgbClr val="333333"/>
                </a:solidFill>
                <a:effectLst/>
                <a:latin typeface="AmazonEmber"/>
              </a:rPr>
              <a:t>AWS recently launched Kubeflow v1.4 as part of its own Kubeflow distribution (called Kubeflow on AWS), which streamlines data science tasks and helps build highly reliable, secure, portable, and scalable ML systems with reduced operational overheads through integrations with AWS managed services. </a:t>
            </a:r>
          </a:p>
          <a:p>
            <a:pPr>
              <a:lnSpc>
                <a:spcPct val="150000"/>
              </a:lnSpc>
            </a:pPr>
            <a:r>
              <a:rPr lang="en-US" sz="1400" b="0" i="0" dirty="0">
                <a:solidFill>
                  <a:srgbClr val="333333"/>
                </a:solidFill>
                <a:effectLst/>
                <a:latin typeface="AmazonEmber"/>
              </a:rPr>
              <a:t>Kubeflow distribution to build ML systems on top of </a:t>
            </a:r>
            <a:r>
              <a:rPr lang="en-US" sz="1400" b="0" i="0" u="none" strike="noStrike" dirty="0">
                <a:solidFill>
                  <a:srgbClr val="0972D3"/>
                </a:solidFill>
                <a:effectLst/>
                <a:latin typeface="AmazonEmber"/>
                <a:hlinkClick r:id="rId2"/>
              </a:rPr>
              <a:t>Amazon Elastic Kubernetes Service</a:t>
            </a:r>
            <a:r>
              <a:rPr lang="en-US" sz="1400" b="0" i="0" dirty="0">
                <a:solidFill>
                  <a:srgbClr val="333333"/>
                </a:solidFill>
                <a:effectLst/>
                <a:latin typeface="AmazonEmber"/>
              </a:rPr>
              <a:t> (Amazon EKS) to build, train, tune, and deploy ML models for a wide variety of use cases, including computer vision, natural language processing, speech translation, and financial modeling.</a:t>
            </a:r>
            <a:endParaRPr lang="en-IN" sz="1400" dirty="0"/>
          </a:p>
        </p:txBody>
      </p:sp>
    </p:spTree>
    <p:extLst>
      <p:ext uri="{BB962C8B-B14F-4D97-AF65-F5344CB8AC3E}">
        <p14:creationId xmlns:p14="http://schemas.microsoft.com/office/powerpoint/2010/main" val="415667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720AC4B-DB4E-436A-856D-638F4FD6DCBA}"/>
              </a:ext>
            </a:extLst>
          </p:cNvPr>
          <p:cNvSpPr>
            <a:spLocks noGrp="1"/>
          </p:cNvSpPr>
          <p:nvPr>
            <p:ph type="title"/>
          </p:nvPr>
        </p:nvSpPr>
        <p:spPr>
          <a:xfrm>
            <a:off x="838200" y="34560"/>
            <a:ext cx="10515599" cy="1325563"/>
          </a:xfrm>
        </p:spPr>
        <p:txBody>
          <a:bodyPr vert="horz" lIns="91440" tIns="45720" rIns="91440" bIns="45720" rtlCol="0" anchor="ctr">
            <a:noAutofit/>
          </a:bodyPr>
          <a:lstStyle/>
          <a:p>
            <a:r>
              <a:rPr lang="en-US" sz="2800" b="1" dirty="0">
                <a:solidFill>
                  <a:schemeClr val="accent2">
                    <a:lumMod val="75000"/>
                  </a:schemeClr>
                </a:solidFill>
                <a:latin typeface="Arial" panose="020B0604020202020204" pitchFamily="34" charset="0"/>
                <a:cs typeface="Arial" panose="020B0604020202020204" pitchFamily="34" charset="0"/>
              </a:rPr>
              <a:t>Kube Flow - AWS Services</a:t>
            </a:r>
          </a:p>
        </p:txBody>
      </p:sp>
      <p:sp>
        <p:nvSpPr>
          <p:cNvPr id="33"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11" name="TextBox 6">
            <a:extLst>
              <a:ext uri="{FF2B5EF4-FFF2-40B4-BE49-F238E27FC236}">
                <a16:creationId xmlns:a16="http://schemas.microsoft.com/office/drawing/2014/main" id="{F32B8F9D-B536-69D0-35A9-8A21B6CB8253}"/>
              </a:ext>
            </a:extLst>
          </p:cNvPr>
          <p:cNvGraphicFramePr/>
          <p:nvPr>
            <p:extLst>
              <p:ext uri="{D42A27DB-BD31-4B8C-83A1-F6EECF244321}">
                <p14:modId xmlns:p14="http://schemas.microsoft.com/office/powerpoint/2010/main" val="2402826371"/>
              </p:ext>
            </p:extLst>
          </p:nvPr>
        </p:nvGraphicFramePr>
        <p:xfrm>
          <a:off x="838200" y="1179221"/>
          <a:ext cx="10825480" cy="4939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575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1D58-D7E8-4449-BACC-B2D594E29EBC}"/>
              </a:ext>
            </a:extLst>
          </p:cNvPr>
          <p:cNvSpPr>
            <a:spLocks noGrp="1"/>
          </p:cNvSpPr>
          <p:nvPr>
            <p:ph type="title"/>
          </p:nvPr>
        </p:nvSpPr>
        <p:spPr>
          <a:xfrm>
            <a:off x="838200" y="0"/>
            <a:ext cx="10515599" cy="932688"/>
          </a:xfrm>
        </p:spPr>
        <p:txBody>
          <a:bodyPr vert="horz" lIns="91440" tIns="45720" rIns="91440" bIns="45720" rtlCol="0" anchor="ctr">
            <a:noAutofit/>
          </a:bodyPr>
          <a:lstStyle/>
          <a:p>
            <a:r>
              <a:rPr lang="en-US" sz="2800" b="1" dirty="0">
                <a:solidFill>
                  <a:schemeClr val="accent2">
                    <a:lumMod val="75000"/>
                  </a:schemeClr>
                </a:solidFill>
                <a:latin typeface="Arial" panose="020B0604020202020204" pitchFamily="34" charset="0"/>
                <a:cs typeface="Arial" panose="020B0604020202020204" pitchFamily="34" charset="0"/>
              </a:rPr>
              <a:t>AWS Service integrations with Kubeflow Pipeline</a:t>
            </a:r>
          </a:p>
        </p:txBody>
      </p:sp>
      <p:pic>
        <p:nvPicPr>
          <p:cNvPr id="4098" name="Picture 2" descr="Diagram&#10;&#10;Description automatically generated">
            <a:extLst>
              <a:ext uri="{FF2B5EF4-FFF2-40B4-BE49-F238E27FC236}">
                <a16:creationId xmlns:a16="http://schemas.microsoft.com/office/drawing/2014/main" id="{D1D534C3-C388-4A6A-891F-F43654A727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1074" y="932688"/>
            <a:ext cx="10153651" cy="5559127"/>
          </a:xfrm>
          <a:prstGeom prst="rect">
            <a:avLst/>
          </a:prstGeom>
          <a:ln/>
        </p:spPr>
        <p:style>
          <a:lnRef idx="1">
            <a:schemeClr val="accent5"/>
          </a:lnRef>
          <a:fillRef idx="3">
            <a:schemeClr val="accent5"/>
          </a:fillRef>
          <a:effectRef idx="2">
            <a:schemeClr val="accent5"/>
          </a:effectRef>
          <a:fontRef idx="minor">
            <a:schemeClr val="lt1"/>
          </a:fontRef>
        </p:style>
      </p:pic>
    </p:spTree>
    <p:extLst>
      <p:ext uri="{BB962C8B-B14F-4D97-AF65-F5344CB8AC3E}">
        <p14:creationId xmlns:p14="http://schemas.microsoft.com/office/powerpoint/2010/main" val="415463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52359-5E9D-4083-9BCF-90F6A4F2BDDD}"/>
              </a:ext>
            </a:extLst>
          </p:cNvPr>
          <p:cNvSpPr>
            <a:spLocks noGrp="1"/>
          </p:cNvSpPr>
          <p:nvPr>
            <p:ph type="title"/>
          </p:nvPr>
        </p:nvSpPr>
        <p:spPr>
          <a:xfrm>
            <a:off x="493990" y="328612"/>
            <a:ext cx="5411510" cy="471488"/>
          </a:xfrm>
        </p:spPr>
        <p:txBody>
          <a:bodyPr>
            <a:normAutofit fontScale="90000"/>
          </a:bodyPr>
          <a:lstStyle/>
          <a:p>
            <a:r>
              <a:rPr lang="en-US" dirty="0"/>
              <a:t>Kubeflow Pipeline</a:t>
            </a:r>
            <a:endParaRPr lang="en-IN" dirty="0"/>
          </a:p>
        </p:txBody>
      </p:sp>
      <p:sp>
        <p:nvSpPr>
          <p:cNvPr id="4" name="Content Placeholder 3">
            <a:extLst>
              <a:ext uri="{FF2B5EF4-FFF2-40B4-BE49-F238E27FC236}">
                <a16:creationId xmlns:a16="http://schemas.microsoft.com/office/drawing/2014/main" id="{B60CB2E2-C26E-4738-9831-E728D10DBACF}"/>
              </a:ext>
            </a:extLst>
          </p:cNvPr>
          <p:cNvSpPr>
            <a:spLocks noGrp="1"/>
          </p:cNvSpPr>
          <p:nvPr>
            <p:ph sz="half" idx="1"/>
          </p:nvPr>
        </p:nvSpPr>
        <p:spPr>
          <a:xfrm>
            <a:off x="838200" y="1219200"/>
            <a:ext cx="5181600" cy="4957763"/>
          </a:xfrm>
        </p:spPr>
        <p:txBody>
          <a:bodyPr/>
          <a:lstStyle/>
          <a:p>
            <a:endParaRPr lang="en-IN" dirty="0"/>
          </a:p>
        </p:txBody>
      </p:sp>
      <p:sp>
        <p:nvSpPr>
          <p:cNvPr id="5" name="Content Placeholder 4">
            <a:extLst>
              <a:ext uri="{FF2B5EF4-FFF2-40B4-BE49-F238E27FC236}">
                <a16:creationId xmlns:a16="http://schemas.microsoft.com/office/drawing/2014/main" id="{137B9416-DD05-44F4-892C-EEAD8BFB3CC9}"/>
              </a:ext>
            </a:extLst>
          </p:cNvPr>
          <p:cNvSpPr>
            <a:spLocks noGrp="1"/>
          </p:cNvSpPr>
          <p:nvPr>
            <p:ph sz="half" idx="2"/>
          </p:nvPr>
        </p:nvSpPr>
        <p:spPr>
          <a:xfrm>
            <a:off x="6172200" y="1219200"/>
            <a:ext cx="5181600" cy="4957763"/>
          </a:xfrm>
        </p:spPr>
        <p:txBody>
          <a:bodyPr/>
          <a:lstStyle/>
          <a:p>
            <a:endParaRPr lang="en-IN" dirty="0"/>
          </a:p>
        </p:txBody>
      </p:sp>
      <p:pic>
        <p:nvPicPr>
          <p:cNvPr id="5122" name="Picture 2">
            <a:extLst>
              <a:ext uri="{FF2B5EF4-FFF2-40B4-BE49-F238E27FC236}">
                <a16:creationId xmlns:a16="http://schemas.microsoft.com/office/drawing/2014/main" id="{175F745F-86AF-40F7-9E40-4A4154EBA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2371724"/>
            <a:ext cx="4890150"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021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E6EBD-0484-4145-A1D8-237315142277}"/>
              </a:ext>
            </a:extLst>
          </p:cNvPr>
          <p:cNvSpPr>
            <a:spLocks noGrp="1"/>
          </p:cNvSpPr>
          <p:nvPr>
            <p:ph type="title"/>
          </p:nvPr>
        </p:nvSpPr>
        <p:spPr/>
        <p:txBody>
          <a:bodyPr/>
          <a:lstStyle/>
          <a:p>
            <a:r>
              <a:rPr lang="en-US" dirty="0"/>
              <a:t>KubeFlow – AWS Services Value Chain</a:t>
            </a:r>
            <a:endParaRPr lang="en-IN" dirty="0"/>
          </a:p>
        </p:txBody>
      </p:sp>
      <p:sp>
        <p:nvSpPr>
          <p:cNvPr id="3" name="Content Placeholder 2">
            <a:extLst>
              <a:ext uri="{FF2B5EF4-FFF2-40B4-BE49-F238E27FC236}">
                <a16:creationId xmlns:a16="http://schemas.microsoft.com/office/drawing/2014/main" id="{1701775F-89F0-4CE4-839E-B05A3ACADD4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02936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2185</TotalTime>
  <Words>578</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Amazon Ember</vt:lpstr>
      <vt:lpstr>AmazonEmber</vt:lpstr>
      <vt:lpstr>AmazonEmberBold</vt:lpstr>
      <vt:lpstr>Arial</vt:lpstr>
      <vt:lpstr>Calibri</vt:lpstr>
      <vt:lpstr>Calibri Light</vt:lpstr>
      <vt:lpstr>Helvetica Neue</vt:lpstr>
      <vt:lpstr>Helvetica Neue Light</vt:lpstr>
      <vt:lpstr>medium-content-sans-serif-font</vt:lpstr>
      <vt:lpstr>Merriweather Sans</vt:lpstr>
      <vt:lpstr>Office Theme</vt:lpstr>
      <vt:lpstr>1_Office Theme</vt:lpstr>
      <vt:lpstr>MLOPS Reference Architecture</vt:lpstr>
      <vt:lpstr>MLOPS Life Cycle</vt:lpstr>
      <vt:lpstr>Propose Architecture  KubeFlow on AWS</vt:lpstr>
      <vt:lpstr>Option 1 </vt:lpstr>
      <vt:lpstr>Kubeflow for AWS - Overview</vt:lpstr>
      <vt:lpstr>Kube Flow - AWS Services</vt:lpstr>
      <vt:lpstr>AWS Service integrations with Kubeflow Pipeline</vt:lpstr>
      <vt:lpstr>Kubeflow Pipeline</vt:lpstr>
      <vt:lpstr>KubeFlow – AWS Services Value Chain</vt:lpstr>
      <vt:lpstr>KubeFlow – Deployment Options</vt:lpstr>
      <vt:lpstr>PowerPoint Presentation</vt:lpstr>
      <vt:lpstr>PowerPoint Presentation</vt:lpstr>
      <vt:lpstr>PowerPoint Presentation</vt:lpstr>
      <vt:lpstr> Propose Architecture   MLOps with MLFlow and  Amazon SageMaker Pipelines  </vt:lpstr>
      <vt:lpstr> Propose Architecture  MLOps Workload Orchestrator     </vt:lpstr>
      <vt:lpstr>Appendix - A</vt:lpstr>
      <vt:lpstr>Appendix - 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S, Ramanujam (Cognizant)</dc:creator>
  <cp:lastModifiedBy>T S, Ramanujam (Cognizant)</cp:lastModifiedBy>
  <cp:revision>35</cp:revision>
  <dcterms:created xsi:type="dcterms:W3CDTF">2022-08-31T01:13:20Z</dcterms:created>
  <dcterms:modified xsi:type="dcterms:W3CDTF">2022-09-01T13:38:30Z</dcterms:modified>
</cp:coreProperties>
</file>