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8" r:id="rId4"/>
    <p:sldId id="261" r:id="rId5"/>
    <p:sldId id="266" r:id="rId6"/>
    <p:sldId id="264" r:id="rId7"/>
    <p:sldId id="267" r:id="rId8"/>
    <p:sldId id="258" r:id="rId9"/>
    <p:sldId id="263" r:id="rId10"/>
    <p:sldId id="265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 and Overview" id="{9583C473-1B29-4AD4-8E30-CBB2892C04F4}">
          <p14:sldIdLst>
            <p14:sldId id="256"/>
            <p14:sldId id="260"/>
            <p14:sldId id="268"/>
            <p14:sldId id="261"/>
            <p14:sldId id="266"/>
            <p14:sldId id="264"/>
            <p14:sldId id="267"/>
            <p14:sldId id="258"/>
            <p14:sldId id="263"/>
            <p14:sldId id="265"/>
            <p14:sldId id="269"/>
          </p14:sldIdLst>
        </p14:section>
        <p14:section name="Causes, Effects, and Solutions" id="{9F34E46F-7F09-4386-83EB-4E5FA4BC5F76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4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image" Target="../media/image21.svg"/><Relationship Id="rId1" Type="http://schemas.openxmlformats.org/officeDocument/2006/relationships/image" Target="../media/image15.png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4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image" Target="../media/image21.svg"/><Relationship Id="rId1" Type="http://schemas.openxmlformats.org/officeDocument/2006/relationships/image" Target="../media/image15.png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9C113F-719B-49CB-948E-80C7EAA3D667}" type="doc">
      <dgm:prSet loTypeId="urn:microsoft.com/office/officeart/2008/layout/LinedList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91A1C82-E71E-4089-85BF-35ECB8005DCF}">
      <dgm:prSet/>
      <dgm:spPr/>
      <dgm:t>
        <a:bodyPr/>
        <a:lstStyle/>
        <a:p>
          <a:r>
            <a:rPr lang="en-IN"/>
            <a:t>Good morning, everyone. </a:t>
          </a:r>
          <a:endParaRPr lang="en-US"/>
        </a:p>
      </dgm:t>
    </dgm:pt>
    <dgm:pt modelId="{A60035E5-AA6B-4497-A719-A3D58E01A84A}" type="parTrans" cxnId="{C98C0908-B693-4EF1-BD6D-A176CEFBC3EB}">
      <dgm:prSet/>
      <dgm:spPr/>
      <dgm:t>
        <a:bodyPr/>
        <a:lstStyle/>
        <a:p>
          <a:endParaRPr lang="en-US"/>
        </a:p>
      </dgm:t>
    </dgm:pt>
    <dgm:pt modelId="{5BAB287E-0A6B-49A3-A4F3-950A31014368}" type="sibTrans" cxnId="{C98C0908-B693-4EF1-BD6D-A176CEFBC3EB}">
      <dgm:prSet/>
      <dgm:spPr/>
      <dgm:t>
        <a:bodyPr/>
        <a:lstStyle/>
        <a:p>
          <a:endParaRPr lang="en-US"/>
        </a:p>
      </dgm:t>
    </dgm:pt>
    <dgm:pt modelId="{FA21549C-C719-4D63-843C-2E0601870387}">
      <dgm:prSet/>
      <dgm:spPr/>
      <dgm:t>
        <a:bodyPr/>
        <a:lstStyle/>
        <a:p>
          <a:r>
            <a:rPr lang="en-IN"/>
            <a:t>Thank you for being here today.</a:t>
          </a:r>
          <a:endParaRPr lang="en-US"/>
        </a:p>
      </dgm:t>
    </dgm:pt>
    <dgm:pt modelId="{D15ECE0B-8208-44BD-B51F-85DAC2697A5E}" type="parTrans" cxnId="{1FD60E86-0E69-4244-B3BB-328A9858AEC6}">
      <dgm:prSet/>
      <dgm:spPr/>
      <dgm:t>
        <a:bodyPr/>
        <a:lstStyle/>
        <a:p>
          <a:endParaRPr lang="en-US"/>
        </a:p>
      </dgm:t>
    </dgm:pt>
    <dgm:pt modelId="{E512A74D-B729-414A-881B-6D0558EF0634}" type="sibTrans" cxnId="{1FD60E86-0E69-4244-B3BB-328A9858AEC6}">
      <dgm:prSet/>
      <dgm:spPr/>
      <dgm:t>
        <a:bodyPr/>
        <a:lstStyle/>
        <a:p>
          <a:endParaRPr lang="en-US"/>
        </a:p>
      </dgm:t>
    </dgm:pt>
    <dgm:pt modelId="{99C9B2E5-8F07-4B35-8D3D-A7D92EC42F98}">
      <dgm:prSet/>
      <dgm:spPr/>
      <dgm:t>
        <a:bodyPr/>
        <a:lstStyle/>
        <a:p>
          <a:r>
            <a:rPr lang="en-IN"/>
            <a:t>I am Akshitha R. </a:t>
          </a:r>
          <a:endParaRPr lang="en-US"/>
        </a:p>
      </dgm:t>
    </dgm:pt>
    <dgm:pt modelId="{9F811259-3810-4BBA-A227-E0DF4D42EE05}" type="parTrans" cxnId="{C63152A8-EE5F-4D34-9989-DEAC732FF4E5}">
      <dgm:prSet/>
      <dgm:spPr/>
      <dgm:t>
        <a:bodyPr/>
        <a:lstStyle/>
        <a:p>
          <a:endParaRPr lang="en-US"/>
        </a:p>
      </dgm:t>
    </dgm:pt>
    <dgm:pt modelId="{F5703C44-727E-4483-B223-6F4C59CAED93}" type="sibTrans" cxnId="{C63152A8-EE5F-4D34-9989-DEAC732FF4E5}">
      <dgm:prSet/>
      <dgm:spPr/>
      <dgm:t>
        <a:bodyPr/>
        <a:lstStyle/>
        <a:p>
          <a:endParaRPr lang="en-US"/>
        </a:p>
      </dgm:t>
    </dgm:pt>
    <dgm:pt modelId="{1F6873C1-ADFF-4BDA-B73E-EC1AEA690174}">
      <dgm:prSet/>
      <dgm:spPr/>
      <dgm:t>
        <a:bodyPr/>
        <a:lstStyle/>
        <a:p>
          <a:r>
            <a:rPr lang="en-IN"/>
            <a:t>I am here to talk to you about a very important issue that affects us all: global warming.</a:t>
          </a:r>
          <a:endParaRPr lang="en-US"/>
        </a:p>
      </dgm:t>
    </dgm:pt>
    <dgm:pt modelId="{5860FBB7-6A06-4409-84CB-2EFDEB4986CC}" type="parTrans" cxnId="{B2437C21-5532-4599-AD0C-FE4862E46598}">
      <dgm:prSet/>
      <dgm:spPr/>
      <dgm:t>
        <a:bodyPr/>
        <a:lstStyle/>
        <a:p>
          <a:endParaRPr lang="en-US"/>
        </a:p>
      </dgm:t>
    </dgm:pt>
    <dgm:pt modelId="{61BCC037-9436-4E16-ABAC-7A34116BA500}" type="sibTrans" cxnId="{B2437C21-5532-4599-AD0C-FE4862E46598}">
      <dgm:prSet/>
      <dgm:spPr/>
      <dgm:t>
        <a:bodyPr/>
        <a:lstStyle/>
        <a:p>
          <a:endParaRPr lang="en-US"/>
        </a:p>
      </dgm:t>
    </dgm:pt>
    <dgm:pt modelId="{8339CD79-7528-3247-AF41-1CD808619B94}" type="pres">
      <dgm:prSet presAssocID="{C19C113F-719B-49CB-948E-80C7EAA3D667}" presName="vert0" presStyleCnt="0">
        <dgm:presLayoutVars>
          <dgm:dir/>
          <dgm:animOne val="branch"/>
          <dgm:animLvl val="lvl"/>
        </dgm:presLayoutVars>
      </dgm:prSet>
      <dgm:spPr/>
    </dgm:pt>
    <dgm:pt modelId="{21943FD3-39AB-CE44-8286-0D4AF7C107B2}" type="pres">
      <dgm:prSet presAssocID="{B91A1C82-E71E-4089-85BF-35ECB8005DCF}" presName="thickLine" presStyleLbl="alignNode1" presStyleIdx="0" presStyleCnt="4"/>
      <dgm:spPr/>
    </dgm:pt>
    <dgm:pt modelId="{3DCD5135-76B4-254E-972F-8FD802AB25F9}" type="pres">
      <dgm:prSet presAssocID="{B91A1C82-E71E-4089-85BF-35ECB8005DCF}" presName="horz1" presStyleCnt="0"/>
      <dgm:spPr/>
    </dgm:pt>
    <dgm:pt modelId="{EDA82F89-8841-6F41-9B02-22EA3100BDE1}" type="pres">
      <dgm:prSet presAssocID="{B91A1C82-E71E-4089-85BF-35ECB8005DCF}" presName="tx1" presStyleLbl="revTx" presStyleIdx="0" presStyleCnt="4"/>
      <dgm:spPr/>
    </dgm:pt>
    <dgm:pt modelId="{EF0E9AD1-F17C-9D45-8C85-536000ED67FA}" type="pres">
      <dgm:prSet presAssocID="{B91A1C82-E71E-4089-85BF-35ECB8005DCF}" presName="vert1" presStyleCnt="0"/>
      <dgm:spPr/>
    </dgm:pt>
    <dgm:pt modelId="{E43D5C98-CE69-E04C-B21E-03ED1B74CD4C}" type="pres">
      <dgm:prSet presAssocID="{FA21549C-C719-4D63-843C-2E0601870387}" presName="thickLine" presStyleLbl="alignNode1" presStyleIdx="1" presStyleCnt="4"/>
      <dgm:spPr/>
    </dgm:pt>
    <dgm:pt modelId="{C6FD0890-E72F-4249-BF9A-FF41AB784D75}" type="pres">
      <dgm:prSet presAssocID="{FA21549C-C719-4D63-843C-2E0601870387}" presName="horz1" presStyleCnt="0"/>
      <dgm:spPr/>
    </dgm:pt>
    <dgm:pt modelId="{12D4AEC2-EE84-6346-A8D6-4DF5A46780B6}" type="pres">
      <dgm:prSet presAssocID="{FA21549C-C719-4D63-843C-2E0601870387}" presName="tx1" presStyleLbl="revTx" presStyleIdx="1" presStyleCnt="4"/>
      <dgm:spPr/>
    </dgm:pt>
    <dgm:pt modelId="{7F43D93C-EFD4-3C4A-8EE0-378B33FD580E}" type="pres">
      <dgm:prSet presAssocID="{FA21549C-C719-4D63-843C-2E0601870387}" presName="vert1" presStyleCnt="0"/>
      <dgm:spPr/>
    </dgm:pt>
    <dgm:pt modelId="{AC18CBAC-D717-4C48-8CB1-4118BB4872E6}" type="pres">
      <dgm:prSet presAssocID="{99C9B2E5-8F07-4B35-8D3D-A7D92EC42F98}" presName="thickLine" presStyleLbl="alignNode1" presStyleIdx="2" presStyleCnt="4"/>
      <dgm:spPr/>
    </dgm:pt>
    <dgm:pt modelId="{90D49CB4-B85F-1C41-9F15-8142976A2BB2}" type="pres">
      <dgm:prSet presAssocID="{99C9B2E5-8F07-4B35-8D3D-A7D92EC42F98}" presName="horz1" presStyleCnt="0"/>
      <dgm:spPr/>
    </dgm:pt>
    <dgm:pt modelId="{3EE3378D-78CF-CE4F-8959-4DD369D5AC71}" type="pres">
      <dgm:prSet presAssocID="{99C9B2E5-8F07-4B35-8D3D-A7D92EC42F98}" presName="tx1" presStyleLbl="revTx" presStyleIdx="2" presStyleCnt="4"/>
      <dgm:spPr/>
    </dgm:pt>
    <dgm:pt modelId="{B1A8FF8E-D991-704B-8DFA-5E00C7594C17}" type="pres">
      <dgm:prSet presAssocID="{99C9B2E5-8F07-4B35-8D3D-A7D92EC42F98}" presName="vert1" presStyleCnt="0"/>
      <dgm:spPr/>
    </dgm:pt>
    <dgm:pt modelId="{9338CCAE-AC6E-824C-9E7C-F451B2ABCAB0}" type="pres">
      <dgm:prSet presAssocID="{1F6873C1-ADFF-4BDA-B73E-EC1AEA690174}" presName="thickLine" presStyleLbl="alignNode1" presStyleIdx="3" presStyleCnt="4"/>
      <dgm:spPr/>
    </dgm:pt>
    <dgm:pt modelId="{C88B05AB-5755-E749-850B-73C2782099A0}" type="pres">
      <dgm:prSet presAssocID="{1F6873C1-ADFF-4BDA-B73E-EC1AEA690174}" presName="horz1" presStyleCnt="0"/>
      <dgm:spPr/>
    </dgm:pt>
    <dgm:pt modelId="{9BA87331-13FF-A140-BD37-064E5087DAAE}" type="pres">
      <dgm:prSet presAssocID="{1F6873C1-ADFF-4BDA-B73E-EC1AEA690174}" presName="tx1" presStyleLbl="revTx" presStyleIdx="3" presStyleCnt="4"/>
      <dgm:spPr/>
    </dgm:pt>
    <dgm:pt modelId="{408A1015-42FA-AC4D-9FDE-16A4E426A5B1}" type="pres">
      <dgm:prSet presAssocID="{1F6873C1-ADFF-4BDA-B73E-EC1AEA690174}" presName="vert1" presStyleCnt="0"/>
      <dgm:spPr/>
    </dgm:pt>
  </dgm:ptLst>
  <dgm:cxnLst>
    <dgm:cxn modelId="{C98C0908-B693-4EF1-BD6D-A176CEFBC3EB}" srcId="{C19C113F-719B-49CB-948E-80C7EAA3D667}" destId="{B91A1C82-E71E-4089-85BF-35ECB8005DCF}" srcOrd="0" destOrd="0" parTransId="{A60035E5-AA6B-4497-A719-A3D58E01A84A}" sibTransId="{5BAB287E-0A6B-49A3-A4F3-950A31014368}"/>
    <dgm:cxn modelId="{B2437C21-5532-4599-AD0C-FE4862E46598}" srcId="{C19C113F-719B-49CB-948E-80C7EAA3D667}" destId="{1F6873C1-ADFF-4BDA-B73E-EC1AEA690174}" srcOrd="3" destOrd="0" parTransId="{5860FBB7-6A06-4409-84CB-2EFDEB4986CC}" sibTransId="{61BCC037-9436-4E16-ABAC-7A34116BA500}"/>
    <dgm:cxn modelId="{2DE61B4A-D8E8-864C-ADF0-C2509E3173CC}" type="presOf" srcId="{C19C113F-719B-49CB-948E-80C7EAA3D667}" destId="{8339CD79-7528-3247-AF41-1CD808619B94}" srcOrd="0" destOrd="0" presId="urn:microsoft.com/office/officeart/2008/layout/LinedList"/>
    <dgm:cxn modelId="{1FD60E86-0E69-4244-B3BB-328A9858AEC6}" srcId="{C19C113F-719B-49CB-948E-80C7EAA3D667}" destId="{FA21549C-C719-4D63-843C-2E0601870387}" srcOrd="1" destOrd="0" parTransId="{D15ECE0B-8208-44BD-B51F-85DAC2697A5E}" sibTransId="{E512A74D-B729-414A-881B-6D0558EF0634}"/>
    <dgm:cxn modelId="{15DA908A-8E93-7B47-815B-97885FFA71C5}" type="presOf" srcId="{B91A1C82-E71E-4089-85BF-35ECB8005DCF}" destId="{EDA82F89-8841-6F41-9B02-22EA3100BDE1}" srcOrd="0" destOrd="0" presId="urn:microsoft.com/office/officeart/2008/layout/LinedList"/>
    <dgm:cxn modelId="{C63152A8-EE5F-4D34-9989-DEAC732FF4E5}" srcId="{C19C113F-719B-49CB-948E-80C7EAA3D667}" destId="{99C9B2E5-8F07-4B35-8D3D-A7D92EC42F98}" srcOrd="2" destOrd="0" parTransId="{9F811259-3810-4BBA-A227-E0DF4D42EE05}" sibTransId="{F5703C44-727E-4483-B223-6F4C59CAED93}"/>
    <dgm:cxn modelId="{1ADA22B5-D8EA-7943-BBEE-82DDC4DBB224}" type="presOf" srcId="{1F6873C1-ADFF-4BDA-B73E-EC1AEA690174}" destId="{9BA87331-13FF-A140-BD37-064E5087DAAE}" srcOrd="0" destOrd="0" presId="urn:microsoft.com/office/officeart/2008/layout/LinedList"/>
    <dgm:cxn modelId="{ABD0EDED-EB24-A743-947C-1387B627C0E1}" type="presOf" srcId="{99C9B2E5-8F07-4B35-8D3D-A7D92EC42F98}" destId="{3EE3378D-78CF-CE4F-8959-4DD369D5AC71}" srcOrd="0" destOrd="0" presId="urn:microsoft.com/office/officeart/2008/layout/LinedList"/>
    <dgm:cxn modelId="{E206DCFA-4956-A04B-9CA2-4F5B49A0D021}" type="presOf" srcId="{FA21549C-C719-4D63-843C-2E0601870387}" destId="{12D4AEC2-EE84-6346-A8D6-4DF5A46780B6}" srcOrd="0" destOrd="0" presId="urn:microsoft.com/office/officeart/2008/layout/LinedList"/>
    <dgm:cxn modelId="{C15E9A8D-8A55-BB4B-88E5-1CB17DCEDBD2}" type="presParOf" srcId="{8339CD79-7528-3247-AF41-1CD808619B94}" destId="{21943FD3-39AB-CE44-8286-0D4AF7C107B2}" srcOrd="0" destOrd="0" presId="urn:microsoft.com/office/officeart/2008/layout/LinedList"/>
    <dgm:cxn modelId="{096EEAC3-323D-CD4A-B6CB-1979B0907A8A}" type="presParOf" srcId="{8339CD79-7528-3247-AF41-1CD808619B94}" destId="{3DCD5135-76B4-254E-972F-8FD802AB25F9}" srcOrd="1" destOrd="0" presId="urn:microsoft.com/office/officeart/2008/layout/LinedList"/>
    <dgm:cxn modelId="{9247D4B2-4B22-D64A-ADF1-0FA91AAFB9C5}" type="presParOf" srcId="{3DCD5135-76B4-254E-972F-8FD802AB25F9}" destId="{EDA82F89-8841-6F41-9B02-22EA3100BDE1}" srcOrd="0" destOrd="0" presId="urn:microsoft.com/office/officeart/2008/layout/LinedList"/>
    <dgm:cxn modelId="{7B9EEFEF-5115-7849-9D51-B528A5A82B40}" type="presParOf" srcId="{3DCD5135-76B4-254E-972F-8FD802AB25F9}" destId="{EF0E9AD1-F17C-9D45-8C85-536000ED67FA}" srcOrd="1" destOrd="0" presId="urn:microsoft.com/office/officeart/2008/layout/LinedList"/>
    <dgm:cxn modelId="{CAF42E6F-98AF-234B-A004-AD382271CD45}" type="presParOf" srcId="{8339CD79-7528-3247-AF41-1CD808619B94}" destId="{E43D5C98-CE69-E04C-B21E-03ED1B74CD4C}" srcOrd="2" destOrd="0" presId="urn:microsoft.com/office/officeart/2008/layout/LinedList"/>
    <dgm:cxn modelId="{49761F9D-E62F-B141-BE3E-EAA23B71457C}" type="presParOf" srcId="{8339CD79-7528-3247-AF41-1CD808619B94}" destId="{C6FD0890-E72F-4249-BF9A-FF41AB784D75}" srcOrd="3" destOrd="0" presId="urn:microsoft.com/office/officeart/2008/layout/LinedList"/>
    <dgm:cxn modelId="{D7AE6507-D046-A24B-B3CE-6259B683F0F7}" type="presParOf" srcId="{C6FD0890-E72F-4249-BF9A-FF41AB784D75}" destId="{12D4AEC2-EE84-6346-A8D6-4DF5A46780B6}" srcOrd="0" destOrd="0" presId="urn:microsoft.com/office/officeart/2008/layout/LinedList"/>
    <dgm:cxn modelId="{94459ADC-1BB1-1D4A-8796-612CB10DBA6C}" type="presParOf" srcId="{C6FD0890-E72F-4249-BF9A-FF41AB784D75}" destId="{7F43D93C-EFD4-3C4A-8EE0-378B33FD580E}" srcOrd="1" destOrd="0" presId="urn:microsoft.com/office/officeart/2008/layout/LinedList"/>
    <dgm:cxn modelId="{5BB35610-00FF-9C4B-9561-77E1B8ABACE8}" type="presParOf" srcId="{8339CD79-7528-3247-AF41-1CD808619B94}" destId="{AC18CBAC-D717-4C48-8CB1-4118BB4872E6}" srcOrd="4" destOrd="0" presId="urn:microsoft.com/office/officeart/2008/layout/LinedList"/>
    <dgm:cxn modelId="{9B94A50A-6D8B-7B4D-848C-AB3DB84DB82D}" type="presParOf" srcId="{8339CD79-7528-3247-AF41-1CD808619B94}" destId="{90D49CB4-B85F-1C41-9F15-8142976A2BB2}" srcOrd="5" destOrd="0" presId="urn:microsoft.com/office/officeart/2008/layout/LinedList"/>
    <dgm:cxn modelId="{65856F13-2BDB-3948-A287-E3645D19C731}" type="presParOf" srcId="{90D49CB4-B85F-1C41-9F15-8142976A2BB2}" destId="{3EE3378D-78CF-CE4F-8959-4DD369D5AC71}" srcOrd="0" destOrd="0" presId="urn:microsoft.com/office/officeart/2008/layout/LinedList"/>
    <dgm:cxn modelId="{1506F492-9443-8946-B4B5-BDA242B9575F}" type="presParOf" srcId="{90D49CB4-B85F-1C41-9F15-8142976A2BB2}" destId="{B1A8FF8E-D991-704B-8DFA-5E00C7594C17}" srcOrd="1" destOrd="0" presId="urn:microsoft.com/office/officeart/2008/layout/LinedList"/>
    <dgm:cxn modelId="{1BB1ECCA-F494-E04E-A237-D7228EDAA2F7}" type="presParOf" srcId="{8339CD79-7528-3247-AF41-1CD808619B94}" destId="{9338CCAE-AC6E-824C-9E7C-F451B2ABCAB0}" srcOrd="6" destOrd="0" presId="urn:microsoft.com/office/officeart/2008/layout/LinedList"/>
    <dgm:cxn modelId="{7DBFA70C-46A8-6842-9222-88DDDA798165}" type="presParOf" srcId="{8339CD79-7528-3247-AF41-1CD808619B94}" destId="{C88B05AB-5755-E749-850B-73C2782099A0}" srcOrd="7" destOrd="0" presId="urn:microsoft.com/office/officeart/2008/layout/LinedList"/>
    <dgm:cxn modelId="{21407034-9FA2-8448-89D2-B822C9741AE3}" type="presParOf" srcId="{C88B05AB-5755-E749-850B-73C2782099A0}" destId="{9BA87331-13FF-A140-BD37-064E5087DAAE}" srcOrd="0" destOrd="0" presId="urn:microsoft.com/office/officeart/2008/layout/LinedList"/>
    <dgm:cxn modelId="{247C7DC6-9A5E-1A47-B521-C0B573A2AA8D}" type="presParOf" srcId="{C88B05AB-5755-E749-850B-73C2782099A0}" destId="{408A1015-42FA-AC4D-9FDE-16A4E426A5B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22EBB3-EA00-48AB-AC81-263D3B87227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4C1BE14-0175-4878-A62B-43498D221B2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Global warming is the increase in the average temperature of the Earth's surface and atmosphere, caused by the accumulation of greenhouse gases in the air. </a:t>
          </a:r>
          <a:endParaRPr lang="en-US"/>
        </a:p>
      </dgm:t>
    </dgm:pt>
    <dgm:pt modelId="{48A21E22-07CC-4B2E-91D7-32A1F1BB0BB9}" type="parTrans" cxnId="{91B138CA-1D06-4F13-82BB-968BC7347326}">
      <dgm:prSet/>
      <dgm:spPr/>
      <dgm:t>
        <a:bodyPr/>
        <a:lstStyle/>
        <a:p>
          <a:endParaRPr lang="en-US"/>
        </a:p>
      </dgm:t>
    </dgm:pt>
    <dgm:pt modelId="{DDF8924B-F712-4BA6-9898-6CCF5BE65E16}" type="sibTrans" cxnId="{91B138CA-1D06-4F13-82BB-968BC7347326}">
      <dgm:prSet/>
      <dgm:spPr/>
      <dgm:t>
        <a:bodyPr/>
        <a:lstStyle/>
        <a:p>
          <a:endParaRPr lang="en-US"/>
        </a:p>
      </dgm:t>
    </dgm:pt>
    <dgm:pt modelId="{6022AED4-F9C5-4D07-A7DA-F1D315A3D09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These gases trap heat and prevent it from escaping into space, creating a greenhouse effect.</a:t>
          </a:r>
          <a:endParaRPr lang="en-US"/>
        </a:p>
      </dgm:t>
    </dgm:pt>
    <dgm:pt modelId="{DDC00F8C-38E8-4727-A2AE-E5243F3022E7}" type="parTrans" cxnId="{1472EED3-0F28-4261-B362-4D3E8C6544E9}">
      <dgm:prSet/>
      <dgm:spPr/>
      <dgm:t>
        <a:bodyPr/>
        <a:lstStyle/>
        <a:p>
          <a:endParaRPr lang="en-US"/>
        </a:p>
      </dgm:t>
    </dgm:pt>
    <dgm:pt modelId="{F4F9E658-9B36-4D33-9691-C86B275EDB20}" type="sibTrans" cxnId="{1472EED3-0F28-4261-B362-4D3E8C6544E9}">
      <dgm:prSet/>
      <dgm:spPr/>
      <dgm:t>
        <a:bodyPr/>
        <a:lstStyle/>
        <a:p>
          <a:endParaRPr lang="en-US"/>
        </a:p>
      </dgm:t>
    </dgm:pt>
    <dgm:pt modelId="{935E027C-509F-4E71-BB9D-3898EF9BB717}" type="pres">
      <dgm:prSet presAssocID="{5F22EBB3-EA00-48AB-AC81-263D3B872276}" presName="root" presStyleCnt="0">
        <dgm:presLayoutVars>
          <dgm:dir/>
          <dgm:resizeHandles val="exact"/>
        </dgm:presLayoutVars>
      </dgm:prSet>
      <dgm:spPr/>
    </dgm:pt>
    <dgm:pt modelId="{0E5C276B-E812-4206-A706-009CC5F1C505}" type="pres">
      <dgm:prSet presAssocID="{54C1BE14-0175-4878-A62B-43498D221B2D}" presName="compNode" presStyleCnt="0"/>
      <dgm:spPr/>
    </dgm:pt>
    <dgm:pt modelId="{D1711050-0563-481D-A453-8B56566F6948}" type="pres">
      <dgm:prSet presAssocID="{54C1BE14-0175-4878-A62B-43498D221B2D}" presName="bgRect" presStyleLbl="bgShp" presStyleIdx="0" presStyleCnt="2"/>
      <dgm:spPr/>
    </dgm:pt>
    <dgm:pt modelId="{A1DDC2BF-58FE-4D79-BEEE-126FA6490BAF}" type="pres">
      <dgm:prSet presAssocID="{54C1BE14-0175-4878-A62B-43498D221B2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EA7B6BC9-A576-4FBE-8605-F6BEA4DA5992}" type="pres">
      <dgm:prSet presAssocID="{54C1BE14-0175-4878-A62B-43498D221B2D}" presName="spaceRect" presStyleCnt="0"/>
      <dgm:spPr/>
    </dgm:pt>
    <dgm:pt modelId="{0EB39227-3740-4972-B030-FEBD90F8401B}" type="pres">
      <dgm:prSet presAssocID="{54C1BE14-0175-4878-A62B-43498D221B2D}" presName="parTx" presStyleLbl="revTx" presStyleIdx="0" presStyleCnt="2">
        <dgm:presLayoutVars>
          <dgm:chMax val="0"/>
          <dgm:chPref val="0"/>
        </dgm:presLayoutVars>
      </dgm:prSet>
      <dgm:spPr/>
    </dgm:pt>
    <dgm:pt modelId="{54542C8D-F754-474D-8585-69B5FE6C230E}" type="pres">
      <dgm:prSet presAssocID="{DDF8924B-F712-4BA6-9898-6CCF5BE65E16}" presName="sibTrans" presStyleCnt="0"/>
      <dgm:spPr/>
    </dgm:pt>
    <dgm:pt modelId="{2AF53EEA-7CAA-410D-BF4C-00DA27DB98AC}" type="pres">
      <dgm:prSet presAssocID="{6022AED4-F9C5-4D07-A7DA-F1D315A3D091}" presName="compNode" presStyleCnt="0"/>
      <dgm:spPr/>
    </dgm:pt>
    <dgm:pt modelId="{5F761CEB-EC7D-4CFF-B3C3-8618707D395D}" type="pres">
      <dgm:prSet presAssocID="{6022AED4-F9C5-4D07-A7DA-F1D315A3D091}" presName="bgRect" presStyleLbl="bgShp" presStyleIdx="1" presStyleCnt="2"/>
      <dgm:spPr/>
    </dgm:pt>
    <dgm:pt modelId="{C796A9D5-C3CF-426B-AE08-C776BC0C5521}" type="pres">
      <dgm:prSet presAssocID="{6022AED4-F9C5-4D07-A7DA-F1D315A3D09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set scene"/>
        </a:ext>
      </dgm:extLst>
    </dgm:pt>
    <dgm:pt modelId="{8FBC2BC2-D242-4BA5-9E81-5A4681D71C42}" type="pres">
      <dgm:prSet presAssocID="{6022AED4-F9C5-4D07-A7DA-F1D315A3D091}" presName="spaceRect" presStyleCnt="0"/>
      <dgm:spPr/>
    </dgm:pt>
    <dgm:pt modelId="{5C06F9F5-DECF-4593-8CEA-31038FBC8C21}" type="pres">
      <dgm:prSet presAssocID="{6022AED4-F9C5-4D07-A7DA-F1D315A3D09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AF93A6C-23A3-493B-957D-D3D028DBF0EB}" type="presOf" srcId="{6022AED4-F9C5-4D07-A7DA-F1D315A3D091}" destId="{5C06F9F5-DECF-4593-8CEA-31038FBC8C21}" srcOrd="0" destOrd="0" presId="urn:microsoft.com/office/officeart/2018/2/layout/IconVerticalSolidList"/>
    <dgm:cxn modelId="{8D373898-A173-47E4-99D9-7C7F1D9D303A}" type="presOf" srcId="{54C1BE14-0175-4878-A62B-43498D221B2D}" destId="{0EB39227-3740-4972-B030-FEBD90F8401B}" srcOrd="0" destOrd="0" presId="urn:microsoft.com/office/officeart/2018/2/layout/IconVerticalSolidList"/>
    <dgm:cxn modelId="{7812CCC5-E93F-4533-8F1C-01D13FF64716}" type="presOf" srcId="{5F22EBB3-EA00-48AB-AC81-263D3B872276}" destId="{935E027C-509F-4E71-BB9D-3898EF9BB717}" srcOrd="0" destOrd="0" presId="urn:microsoft.com/office/officeart/2018/2/layout/IconVerticalSolidList"/>
    <dgm:cxn modelId="{91B138CA-1D06-4F13-82BB-968BC7347326}" srcId="{5F22EBB3-EA00-48AB-AC81-263D3B872276}" destId="{54C1BE14-0175-4878-A62B-43498D221B2D}" srcOrd="0" destOrd="0" parTransId="{48A21E22-07CC-4B2E-91D7-32A1F1BB0BB9}" sibTransId="{DDF8924B-F712-4BA6-9898-6CCF5BE65E16}"/>
    <dgm:cxn modelId="{1472EED3-0F28-4261-B362-4D3E8C6544E9}" srcId="{5F22EBB3-EA00-48AB-AC81-263D3B872276}" destId="{6022AED4-F9C5-4D07-A7DA-F1D315A3D091}" srcOrd="1" destOrd="0" parTransId="{DDC00F8C-38E8-4727-A2AE-E5243F3022E7}" sibTransId="{F4F9E658-9B36-4D33-9691-C86B275EDB20}"/>
    <dgm:cxn modelId="{06C0D955-5B9A-49FF-83C3-7F7945DC310A}" type="presParOf" srcId="{935E027C-509F-4E71-BB9D-3898EF9BB717}" destId="{0E5C276B-E812-4206-A706-009CC5F1C505}" srcOrd="0" destOrd="0" presId="urn:microsoft.com/office/officeart/2018/2/layout/IconVerticalSolidList"/>
    <dgm:cxn modelId="{EAAA7F14-2ABB-4278-9C6E-AA44EC5EAEA4}" type="presParOf" srcId="{0E5C276B-E812-4206-A706-009CC5F1C505}" destId="{D1711050-0563-481D-A453-8B56566F6948}" srcOrd="0" destOrd="0" presId="urn:microsoft.com/office/officeart/2018/2/layout/IconVerticalSolidList"/>
    <dgm:cxn modelId="{8FCBC652-1660-4759-B9F3-C1FF94EBD7EE}" type="presParOf" srcId="{0E5C276B-E812-4206-A706-009CC5F1C505}" destId="{A1DDC2BF-58FE-4D79-BEEE-126FA6490BAF}" srcOrd="1" destOrd="0" presId="urn:microsoft.com/office/officeart/2018/2/layout/IconVerticalSolidList"/>
    <dgm:cxn modelId="{85881D92-F699-41CE-A7F8-CFF6375070B7}" type="presParOf" srcId="{0E5C276B-E812-4206-A706-009CC5F1C505}" destId="{EA7B6BC9-A576-4FBE-8605-F6BEA4DA5992}" srcOrd="2" destOrd="0" presId="urn:microsoft.com/office/officeart/2018/2/layout/IconVerticalSolidList"/>
    <dgm:cxn modelId="{02E5C8E2-49CA-47FA-B7B1-01927EB567BB}" type="presParOf" srcId="{0E5C276B-E812-4206-A706-009CC5F1C505}" destId="{0EB39227-3740-4972-B030-FEBD90F8401B}" srcOrd="3" destOrd="0" presId="urn:microsoft.com/office/officeart/2018/2/layout/IconVerticalSolidList"/>
    <dgm:cxn modelId="{5B568EEA-B5CC-4E8E-B47B-E57ACF7EDBF1}" type="presParOf" srcId="{935E027C-509F-4E71-BB9D-3898EF9BB717}" destId="{54542C8D-F754-474D-8585-69B5FE6C230E}" srcOrd="1" destOrd="0" presId="urn:microsoft.com/office/officeart/2018/2/layout/IconVerticalSolidList"/>
    <dgm:cxn modelId="{A5B9E897-695A-437F-9045-B2A84A196026}" type="presParOf" srcId="{935E027C-509F-4E71-BB9D-3898EF9BB717}" destId="{2AF53EEA-7CAA-410D-BF4C-00DA27DB98AC}" srcOrd="2" destOrd="0" presId="urn:microsoft.com/office/officeart/2018/2/layout/IconVerticalSolidList"/>
    <dgm:cxn modelId="{AC90CD5E-C40A-41B3-9F27-0B2A0531916B}" type="presParOf" srcId="{2AF53EEA-7CAA-410D-BF4C-00DA27DB98AC}" destId="{5F761CEB-EC7D-4CFF-B3C3-8618707D395D}" srcOrd="0" destOrd="0" presId="urn:microsoft.com/office/officeart/2018/2/layout/IconVerticalSolidList"/>
    <dgm:cxn modelId="{C7CE4394-9B9A-4245-912E-26A9DD44DBE1}" type="presParOf" srcId="{2AF53EEA-7CAA-410D-BF4C-00DA27DB98AC}" destId="{C796A9D5-C3CF-426B-AE08-C776BC0C5521}" srcOrd="1" destOrd="0" presId="urn:microsoft.com/office/officeart/2018/2/layout/IconVerticalSolidList"/>
    <dgm:cxn modelId="{97532BE9-981D-4DC6-ACA6-6E129A0AA752}" type="presParOf" srcId="{2AF53EEA-7CAA-410D-BF4C-00DA27DB98AC}" destId="{8FBC2BC2-D242-4BA5-9E81-5A4681D71C42}" srcOrd="2" destOrd="0" presId="urn:microsoft.com/office/officeart/2018/2/layout/IconVerticalSolidList"/>
    <dgm:cxn modelId="{72204B4F-E221-4683-9A8A-C116AE0C5D86}" type="presParOf" srcId="{2AF53EEA-7CAA-410D-BF4C-00DA27DB98AC}" destId="{5C06F9F5-DECF-4593-8CEA-31038FBC8C2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53C32D-D930-4D2B-95A7-24598654C71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95D9370-2158-4032-8BF0-D2EDB437A139}">
      <dgm:prSet/>
      <dgm:spPr/>
      <dgm:t>
        <a:bodyPr/>
        <a:lstStyle/>
        <a:p>
          <a:r>
            <a:rPr lang="en-IN"/>
            <a:t>Global warming is not a natural phenomenon. </a:t>
          </a:r>
          <a:endParaRPr lang="en-US"/>
        </a:p>
      </dgm:t>
    </dgm:pt>
    <dgm:pt modelId="{E0343F2A-8909-4879-9DFC-2CEC9E357D91}" type="parTrans" cxnId="{F23BDA75-B1FC-4D20-9237-7334FE67DD74}">
      <dgm:prSet/>
      <dgm:spPr/>
      <dgm:t>
        <a:bodyPr/>
        <a:lstStyle/>
        <a:p>
          <a:endParaRPr lang="en-US"/>
        </a:p>
      </dgm:t>
    </dgm:pt>
    <dgm:pt modelId="{77ABB54B-853B-446B-8F99-610EEC23E2E1}" type="sibTrans" cxnId="{F23BDA75-B1FC-4D20-9237-7334FE67DD74}">
      <dgm:prSet/>
      <dgm:spPr/>
      <dgm:t>
        <a:bodyPr/>
        <a:lstStyle/>
        <a:p>
          <a:endParaRPr lang="en-US"/>
        </a:p>
      </dgm:t>
    </dgm:pt>
    <dgm:pt modelId="{D0C36342-65A5-469C-9DAF-31707B55C457}">
      <dgm:prSet/>
      <dgm:spPr/>
      <dgm:t>
        <a:bodyPr/>
        <a:lstStyle/>
        <a:p>
          <a:r>
            <a:rPr lang="en-IN"/>
            <a:t>It is the result of human activities, such as burning fossil fuels, deforestation, agriculture, and industrialization. </a:t>
          </a:r>
          <a:endParaRPr lang="en-US"/>
        </a:p>
      </dgm:t>
    </dgm:pt>
    <dgm:pt modelId="{B51B6410-BF57-4FD6-BA97-B54D01D0B9D3}" type="parTrans" cxnId="{405C4047-2F73-4284-9BCB-A1EC5057E4E5}">
      <dgm:prSet/>
      <dgm:spPr/>
      <dgm:t>
        <a:bodyPr/>
        <a:lstStyle/>
        <a:p>
          <a:endParaRPr lang="en-US"/>
        </a:p>
      </dgm:t>
    </dgm:pt>
    <dgm:pt modelId="{333D8BF0-86CB-4138-8AF7-D9918AFE4CD7}" type="sibTrans" cxnId="{405C4047-2F73-4284-9BCB-A1EC5057E4E5}">
      <dgm:prSet/>
      <dgm:spPr/>
      <dgm:t>
        <a:bodyPr/>
        <a:lstStyle/>
        <a:p>
          <a:endParaRPr lang="en-US"/>
        </a:p>
      </dgm:t>
    </dgm:pt>
    <dgm:pt modelId="{0AAD859C-AC81-4053-95AC-211034A1442C}">
      <dgm:prSet/>
      <dgm:spPr/>
      <dgm:t>
        <a:bodyPr/>
        <a:lstStyle/>
        <a:p>
          <a:r>
            <a:rPr lang="en-IN"/>
            <a:t>These activities release carbon dioxide, methane, nitrous oxide, and other gases that contribute to global warming.</a:t>
          </a:r>
          <a:endParaRPr lang="en-US"/>
        </a:p>
      </dgm:t>
    </dgm:pt>
    <dgm:pt modelId="{15BD2000-1079-49C2-8BFB-6124EDC603D0}" type="parTrans" cxnId="{D0AFCBB0-EBF9-467C-AC8C-DFBE32061716}">
      <dgm:prSet/>
      <dgm:spPr/>
      <dgm:t>
        <a:bodyPr/>
        <a:lstStyle/>
        <a:p>
          <a:endParaRPr lang="en-US"/>
        </a:p>
      </dgm:t>
    </dgm:pt>
    <dgm:pt modelId="{B16AAA0C-35A7-45E3-885F-45838686328F}" type="sibTrans" cxnId="{D0AFCBB0-EBF9-467C-AC8C-DFBE32061716}">
      <dgm:prSet/>
      <dgm:spPr/>
      <dgm:t>
        <a:bodyPr/>
        <a:lstStyle/>
        <a:p>
          <a:endParaRPr lang="en-US"/>
        </a:p>
      </dgm:t>
    </dgm:pt>
    <dgm:pt modelId="{17583F28-CBCA-4CAB-AF33-BBBB506E0580}" type="pres">
      <dgm:prSet presAssocID="{D953C32D-D930-4D2B-95A7-24598654C716}" presName="root" presStyleCnt="0">
        <dgm:presLayoutVars>
          <dgm:dir/>
          <dgm:resizeHandles val="exact"/>
        </dgm:presLayoutVars>
      </dgm:prSet>
      <dgm:spPr/>
    </dgm:pt>
    <dgm:pt modelId="{223D0B14-6673-4758-822F-35833CE11D44}" type="pres">
      <dgm:prSet presAssocID="{495D9370-2158-4032-8BF0-D2EDB437A139}" presName="compNode" presStyleCnt="0"/>
      <dgm:spPr/>
    </dgm:pt>
    <dgm:pt modelId="{177EBF0D-DB8B-4AB1-BA06-3686B5900904}" type="pres">
      <dgm:prSet presAssocID="{495D9370-2158-4032-8BF0-D2EDB437A13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FA455B68-326B-4E19-93C6-641CEB2418DB}" type="pres">
      <dgm:prSet presAssocID="{495D9370-2158-4032-8BF0-D2EDB437A139}" presName="spaceRect" presStyleCnt="0"/>
      <dgm:spPr/>
    </dgm:pt>
    <dgm:pt modelId="{576405DA-8DC1-442B-B0CA-3B80CBD53C4C}" type="pres">
      <dgm:prSet presAssocID="{495D9370-2158-4032-8BF0-D2EDB437A139}" presName="textRect" presStyleLbl="revTx" presStyleIdx="0" presStyleCnt="3">
        <dgm:presLayoutVars>
          <dgm:chMax val="1"/>
          <dgm:chPref val="1"/>
        </dgm:presLayoutVars>
      </dgm:prSet>
      <dgm:spPr/>
    </dgm:pt>
    <dgm:pt modelId="{4450C4AC-A233-41A2-94C6-5E42871CD482}" type="pres">
      <dgm:prSet presAssocID="{77ABB54B-853B-446B-8F99-610EEC23E2E1}" presName="sibTrans" presStyleCnt="0"/>
      <dgm:spPr/>
    </dgm:pt>
    <dgm:pt modelId="{19A59626-2C5E-4688-A6D9-EE408E51B33A}" type="pres">
      <dgm:prSet presAssocID="{D0C36342-65A5-469C-9DAF-31707B55C457}" presName="compNode" presStyleCnt="0"/>
      <dgm:spPr/>
    </dgm:pt>
    <dgm:pt modelId="{EEC81C3B-82DA-49C8-89EE-1C240410A2F6}" type="pres">
      <dgm:prSet presAssocID="{D0C36342-65A5-469C-9DAF-31707B55C45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rm scene"/>
        </a:ext>
      </dgm:extLst>
    </dgm:pt>
    <dgm:pt modelId="{1F97FD6B-4244-43F3-B482-3A552A513B5E}" type="pres">
      <dgm:prSet presAssocID="{D0C36342-65A5-469C-9DAF-31707B55C457}" presName="spaceRect" presStyleCnt="0"/>
      <dgm:spPr/>
    </dgm:pt>
    <dgm:pt modelId="{005BD821-DC82-4BF1-92F9-C58FDA16DFF3}" type="pres">
      <dgm:prSet presAssocID="{D0C36342-65A5-469C-9DAF-31707B55C457}" presName="textRect" presStyleLbl="revTx" presStyleIdx="1" presStyleCnt="3">
        <dgm:presLayoutVars>
          <dgm:chMax val="1"/>
          <dgm:chPref val="1"/>
        </dgm:presLayoutVars>
      </dgm:prSet>
      <dgm:spPr/>
    </dgm:pt>
    <dgm:pt modelId="{099920C4-F62F-4831-9E23-7E97D83EAE8A}" type="pres">
      <dgm:prSet presAssocID="{333D8BF0-86CB-4138-8AF7-D9918AFE4CD7}" presName="sibTrans" presStyleCnt="0"/>
      <dgm:spPr/>
    </dgm:pt>
    <dgm:pt modelId="{2C95D4E8-A2AA-4AF6-96C3-84CB6E6F6C54}" type="pres">
      <dgm:prSet presAssocID="{0AAD859C-AC81-4053-95AC-211034A1442C}" presName="compNode" presStyleCnt="0"/>
      <dgm:spPr/>
    </dgm:pt>
    <dgm:pt modelId="{3A817E21-8D11-46F6-ABA7-9E64701C5A7B}" type="pres">
      <dgm:prSet presAssocID="{0AAD859C-AC81-4053-95AC-211034A1442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"/>
        </a:ext>
      </dgm:extLst>
    </dgm:pt>
    <dgm:pt modelId="{65DD5365-1DA3-4A8D-9D94-C09A555C37D3}" type="pres">
      <dgm:prSet presAssocID="{0AAD859C-AC81-4053-95AC-211034A1442C}" presName="spaceRect" presStyleCnt="0"/>
      <dgm:spPr/>
    </dgm:pt>
    <dgm:pt modelId="{C9EF8917-9986-4365-9C2C-CE25A87CDA7E}" type="pres">
      <dgm:prSet presAssocID="{0AAD859C-AC81-4053-95AC-211034A1442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05C4047-2F73-4284-9BCB-A1EC5057E4E5}" srcId="{D953C32D-D930-4D2B-95A7-24598654C716}" destId="{D0C36342-65A5-469C-9DAF-31707B55C457}" srcOrd="1" destOrd="0" parTransId="{B51B6410-BF57-4FD6-BA97-B54D01D0B9D3}" sibTransId="{333D8BF0-86CB-4138-8AF7-D9918AFE4CD7}"/>
    <dgm:cxn modelId="{F23BDA75-B1FC-4D20-9237-7334FE67DD74}" srcId="{D953C32D-D930-4D2B-95A7-24598654C716}" destId="{495D9370-2158-4032-8BF0-D2EDB437A139}" srcOrd="0" destOrd="0" parTransId="{E0343F2A-8909-4879-9DFC-2CEC9E357D91}" sibTransId="{77ABB54B-853B-446B-8F99-610EEC23E2E1}"/>
    <dgm:cxn modelId="{207159AD-0BDB-1348-9270-CCCC93CC4491}" type="presOf" srcId="{495D9370-2158-4032-8BF0-D2EDB437A139}" destId="{576405DA-8DC1-442B-B0CA-3B80CBD53C4C}" srcOrd="0" destOrd="0" presId="urn:microsoft.com/office/officeart/2018/2/layout/IconLabelList"/>
    <dgm:cxn modelId="{D0AFCBB0-EBF9-467C-AC8C-DFBE32061716}" srcId="{D953C32D-D930-4D2B-95A7-24598654C716}" destId="{0AAD859C-AC81-4053-95AC-211034A1442C}" srcOrd="2" destOrd="0" parTransId="{15BD2000-1079-49C2-8BFB-6124EDC603D0}" sibTransId="{B16AAA0C-35A7-45E3-885F-45838686328F}"/>
    <dgm:cxn modelId="{0762C9BD-F9F7-ED44-BDEC-A70C3E938D17}" type="presOf" srcId="{D953C32D-D930-4D2B-95A7-24598654C716}" destId="{17583F28-CBCA-4CAB-AF33-BBBB506E0580}" srcOrd="0" destOrd="0" presId="urn:microsoft.com/office/officeart/2018/2/layout/IconLabelList"/>
    <dgm:cxn modelId="{0D18B5D3-25C2-E04E-9058-8A16852D7D9B}" type="presOf" srcId="{D0C36342-65A5-469C-9DAF-31707B55C457}" destId="{005BD821-DC82-4BF1-92F9-C58FDA16DFF3}" srcOrd="0" destOrd="0" presId="urn:microsoft.com/office/officeart/2018/2/layout/IconLabelList"/>
    <dgm:cxn modelId="{7A0D01F9-4406-FF4B-9FB3-D810FE00C0B4}" type="presOf" srcId="{0AAD859C-AC81-4053-95AC-211034A1442C}" destId="{C9EF8917-9986-4365-9C2C-CE25A87CDA7E}" srcOrd="0" destOrd="0" presId="urn:microsoft.com/office/officeart/2018/2/layout/IconLabelList"/>
    <dgm:cxn modelId="{2C4F8EFC-656C-164B-94F2-E62844993962}" type="presParOf" srcId="{17583F28-CBCA-4CAB-AF33-BBBB506E0580}" destId="{223D0B14-6673-4758-822F-35833CE11D44}" srcOrd="0" destOrd="0" presId="urn:microsoft.com/office/officeart/2018/2/layout/IconLabelList"/>
    <dgm:cxn modelId="{647B0956-7D02-4E44-9E2F-DE465A29D7DF}" type="presParOf" srcId="{223D0B14-6673-4758-822F-35833CE11D44}" destId="{177EBF0D-DB8B-4AB1-BA06-3686B5900904}" srcOrd="0" destOrd="0" presId="urn:microsoft.com/office/officeart/2018/2/layout/IconLabelList"/>
    <dgm:cxn modelId="{695FE234-9F63-5842-B0B1-F89A4A50D22D}" type="presParOf" srcId="{223D0B14-6673-4758-822F-35833CE11D44}" destId="{FA455B68-326B-4E19-93C6-641CEB2418DB}" srcOrd="1" destOrd="0" presId="urn:microsoft.com/office/officeart/2018/2/layout/IconLabelList"/>
    <dgm:cxn modelId="{192C836C-03E7-0447-A65C-49D4A6258046}" type="presParOf" srcId="{223D0B14-6673-4758-822F-35833CE11D44}" destId="{576405DA-8DC1-442B-B0CA-3B80CBD53C4C}" srcOrd="2" destOrd="0" presId="urn:microsoft.com/office/officeart/2018/2/layout/IconLabelList"/>
    <dgm:cxn modelId="{EDB366E8-5FAE-444A-A5FC-4AC94B0F8204}" type="presParOf" srcId="{17583F28-CBCA-4CAB-AF33-BBBB506E0580}" destId="{4450C4AC-A233-41A2-94C6-5E42871CD482}" srcOrd="1" destOrd="0" presId="urn:microsoft.com/office/officeart/2018/2/layout/IconLabelList"/>
    <dgm:cxn modelId="{2D055D11-52F1-3E43-BB73-E343FD23A6B0}" type="presParOf" srcId="{17583F28-CBCA-4CAB-AF33-BBBB506E0580}" destId="{19A59626-2C5E-4688-A6D9-EE408E51B33A}" srcOrd="2" destOrd="0" presId="urn:microsoft.com/office/officeart/2018/2/layout/IconLabelList"/>
    <dgm:cxn modelId="{4D645AB8-148C-0547-B1BC-7961F502F959}" type="presParOf" srcId="{19A59626-2C5E-4688-A6D9-EE408E51B33A}" destId="{EEC81C3B-82DA-49C8-89EE-1C240410A2F6}" srcOrd="0" destOrd="0" presId="urn:microsoft.com/office/officeart/2018/2/layout/IconLabelList"/>
    <dgm:cxn modelId="{FDBF8278-7D05-5E49-A46E-CE12E7E8E52A}" type="presParOf" srcId="{19A59626-2C5E-4688-A6D9-EE408E51B33A}" destId="{1F97FD6B-4244-43F3-B482-3A552A513B5E}" srcOrd="1" destOrd="0" presId="urn:microsoft.com/office/officeart/2018/2/layout/IconLabelList"/>
    <dgm:cxn modelId="{2280FBF4-6598-BC48-AC3F-9BA72AC530FB}" type="presParOf" srcId="{19A59626-2C5E-4688-A6D9-EE408E51B33A}" destId="{005BD821-DC82-4BF1-92F9-C58FDA16DFF3}" srcOrd="2" destOrd="0" presId="urn:microsoft.com/office/officeart/2018/2/layout/IconLabelList"/>
    <dgm:cxn modelId="{4899976D-29D4-6E46-B880-3FC9FF79FE23}" type="presParOf" srcId="{17583F28-CBCA-4CAB-AF33-BBBB506E0580}" destId="{099920C4-F62F-4831-9E23-7E97D83EAE8A}" srcOrd="3" destOrd="0" presId="urn:microsoft.com/office/officeart/2018/2/layout/IconLabelList"/>
    <dgm:cxn modelId="{2BADEE90-93F9-364A-B13B-FD4440EC48DA}" type="presParOf" srcId="{17583F28-CBCA-4CAB-AF33-BBBB506E0580}" destId="{2C95D4E8-A2AA-4AF6-96C3-84CB6E6F6C54}" srcOrd="4" destOrd="0" presId="urn:microsoft.com/office/officeart/2018/2/layout/IconLabelList"/>
    <dgm:cxn modelId="{440F17DC-B578-754E-B497-ED522A0B8EF7}" type="presParOf" srcId="{2C95D4E8-A2AA-4AF6-96C3-84CB6E6F6C54}" destId="{3A817E21-8D11-46F6-ABA7-9E64701C5A7B}" srcOrd="0" destOrd="0" presId="urn:microsoft.com/office/officeart/2018/2/layout/IconLabelList"/>
    <dgm:cxn modelId="{7E23251D-62BE-D247-A8C7-F8DDAE6923CC}" type="presParOf" srcId="{2C95D4E8-A2AA-4AF6-96C3-84CB6E6F6C54}" destId="{65DD5365-1DA3-4A8D-9D94-C09A555C37D3}" srcOrd="1" destOrd="0" presId="urn:microsoft.com/office/officeart/2018/2/layout/IconLabelList"/>
    <dgm:cxn modelId="{05346870-AF64-B343-BE4A-3916B9A2B6DC}" type="presParOf" srcId="{2C95D4E8-A2AA-4AF6-96C3-84CB6E6F6C54}" destId="{C9EF8917-9986-4365-9C2C-CE25A87CDA7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BE7FA22-1CDB-42F1-8D2F-75F81B23D2B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6_2" csCatId="accent6" phldr="1"/>
      <dgm:spPr/>
      <dgm:t>
        <a:bodyPr/>
        <a:lstStyle/>
        <a:p>
          <a:endParaRPr lang="en-US"/>
        </a:p>
      </dgm:t>
    </dgm:pt>
    <dgm:pt modelId="{B613A21E-5ECA-495A-81C0-FE77EC4B4BD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Global warming is not a distant problem. It is happening right now, and it is affecting our lives in many ways. </a:t>
          </a:r>
          <a:endParaRPr lang="en-US"/>
        </a:p>
      </dgm:t>
    </dgm:pt>
    <dgm:pt modelId="{E6D0EB4C-BB98-4D3A-AF80-CFC0B26904B9}" type="parTrans" cxnId="{8EB38A63-89D1-4ECE-8729-80F858643AC3}">
      <dgm:prSet/>
      <dgm:spPr/>
      <dgm:t>
        <a:bodyPr/>
        <a:lstStyle/>
        <a:p>
          <a:endParaRPr lang="en-US"/>
        </a:p>
      </dgm:t>
    </dgm:pt>
    <dgm:pt modelId="{239680FE-3CE3-4360-B435-79019FDFD9F6}" type="sibTrans" cxnId="{8EB38A63-89D1-4ECE-8729-80F858643AC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D497B66-3258-4180-B78D-5749D3F4031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It is causing more extreme weather events, such as heat waves, droughts, floods, storms, and wildfires.</a:t>
          </a:r>
          <a:endParaRPr lang="en-US"/>
        </a:p>
      </dgm:t>
    </dgm:pt>
    <dgm:pt modelId="{24099BD6-449E-471E-BF40-5D56ADE8A475}" type="parTrans" cxnId="{E325A938-3048-40B1-91BF-01D60B6050AA}">
      <dgm:prSet/>
      <dgm:spPr/>
      <dgm:t>
        <a:bodyPr/>
        <a:lstStyle/>
        <a:p>
          <a:endParaRPr lang="en-US"/>
        </a:p>
      </dgm:t>
    </dgm:pt>
    <dgm:pt modelId="{F9A8A1DB-DD7E-4232-A6DE-F19A7E07F305}" type="sibTrans" cxnId="{E325A938-3048-40B1-91BF-01D60B6050A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F14F5E7-8ADC-4206-809E-023C45A8DA0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It is melting ice caps and glaciers, raising sea levels, and threatening coastal communities. </a:t>
          </a:r>
          <a:endParaRPr lang="en-US"/>
        </a:p>
      </dgm:t>
    </dgm:pt>
    <dgm:pt modelId="{1B4A01FA-E4C1-45B2-BCB2-94A8C7177A1B}" type="parTrans" cxnId="{748B746D-1B1D-4236-AF11-79A32566CEE4}">
      <dgm:prSet/>
      <dgm:spPr/>
      <dgm:t>
        <a:bodyPr/>
        <a:lstStyle/>
        <a:p>
          <a:endParaRPr lang="en-US"/>
        </a:p>
      </dgm:t>
    </dgm:pt>
    <dgm:pt modelId="{035C74E4-659D-4546-92CF-2ADCB2EFDF19}" type="sibTrans" cxnId="{748B746D-1B1D-4236-AF11-79A32566CEE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9F32FE0-0FB4-4A7A-930C-A5F4455DB19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It is disrupting ecosystems, endangering wildlife, and spreading diseases. It is harming our health, our economy, and our security.</a:t>
          </a:r>
          <a:endParaRPr lang="en-US"/>
        </a:p>
      </dgm:t>
    </dgm:pt>
    <dgm:pt modelId="{83E929DA-060D-42E8-A94F-51E45A775738}" type="parTrans" cxnId="{4A4C64D9-FF83-4342-9755-6BF909C3389D}">
      <dgm:prSet/>
      <dgm:spPr/>
      <dgm:t>
        <a:bodyPr/>
        <a:lstStyle/>
        <a:p>
          <a:endParaRPr lang="en-US"/>
        </a:p>
      </dgm:t>
    </dgm:pt>
    <dgm:pt modelId="{5346F8B0-E20E-4CB6-9718-753D10FF4407}" type="sibTrans" cxnId="{4A4C64D9-FF83-4342-9755-6BF909C3389D}">
      <dgm:prSet/>
      <dgm:spPr/>
      <dgm:t>
        <a:bodyPr/>
        <a:lstStyle/>
        <a:p>
          <a:endParaRPr lang="en-US"/>
        </a:p>
      </dgm:t>
    </dgm:pt>
    <dgm:pt modelId="{320D75FB-3728-4B37-AF61-C0D799464BD9}" type="pres">
      <dgm:prSet presAssocID="{0BE7FA22-1CDB-42F1-8D2F-75F81B23D2BC}" presName="root" presStyleCnt="0">
        <dgm:presLayoutVars>
          <dgm:dir/>
          <dgm:resizeHandles val="exact"/>
        </dgm:presLayoutVars>
      </dgm:prSet>
      <dgm:spPr/>
    </dgm:pt>
    <dgm:pt modelId="{6F97F6C6-50D1-45B0-82D6-052AE12D0844}" type="pres">
      <dgm:prSet presAssocID="{0BE7FA22-1CDB-42F1-8D2F-75F81B23D2BC}" presName="container" presStyleCnt="0">
        <dgm:presLayoutVars>
          <dgm:dir/>
          <dgm:resizeHandles val="exact"/>
        </dgm:presLayoutVars>
      </dgm:prSet>
      <dgm:spPr/>
    </dgm:pt>
    <dgm:pt modelId="{BB9A574A-F23C-40B6-9CDE-C7FBF7586384}" type="pres">
      <dgm:prSet presAssocID="{B613A21E-5ECA-495A-81C0-FE77EC4B4BD0}" presName="compNode" presStyleCnt="0"/>
      <dgm:spPr/>
    </dgm:pt>
    <dgm:pt modelId="{1A8D11E4-8774-4CE4-804B-A86E90A87206}" type="pres">
      <dgm:prSet presAssocID="{B613A21E-5ECA-495A-81C0-FE77EC4B4BD0}" presName="iconBgRect" presStyleLbl="bgShp" presStyleIdx="0" presStyleCnt="4"/>
      <dgm:spPr/>
    </dgm:pt>
    <dgm:pt modelId="{5AADF1CD-9E59-4FFE-902C-0E18A40181EA}" type="pres">
      <dgm:prSet presAssocID="{B613A21E-5ECA-495A-81C0-FE77EC4B4BD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F2461965-858D-4EF5-9888-E722FE57BF5C}" type="pres">
      <dgm:prSet presAssocID="{B613A21E-5ECA-495A-81C0-FE77EC4B4BD0}" presName="spaceRect" presStyleCnt="0"/>
      <dgm:spPr/>
    </dgm:pt>
    <dgm:pt modelId="{3F7D615F-A2D9-42E3-9A5F-334275F9A924}" type="pres">
      <dgm:prSet presAssocID="{B613A21E-5ECA-495A-81C0-FE77EC4B4BD0}" presName="textRect" presStyleLbl="revTx" presStyleIdx="0" presStyleCnt="4">
        <dgm:presLayoutVars>
          <dgm:chMax val="1"/>
          <dgm:chPref val="1"/>
        </dgm:presLayoutVars>
      </dgm:prSet>
      <dgm:spPr/>
    </dgm:pt>
    <dgm:pt modelId="{9520E2FC-3EED-48F6-8835-1822964F81CF}" type="pres">
      <dgm:prSet presAssocID="{239680FE-3CE3-4360-B435-79019FDFD9F6}" presName="sibTrans" presStyleLbl="sibTrans2D1" presStyleIdx="0" presStyleCnt="0"/>
      <dgm:spPr/>
    </dgm:pt>
    <dgm:pt modelId="{30F9E377-3606-4590-B61A-598BF53CBD72}" type="pres">
      <dgm:prSet presAssocID="{BD497B66-3258-4180-B78D-5749D3F4031F}" presName="compNode" presStyleCnt="0"/>
      <dgm:spPr/>
    </dgm:pt>
    <dgm:pt modelId="{A7CB5FD4-4C42-4628-A117-EB85B1B7697B}" type="pres">
      <dgm:prSet presAssocID="{BD497B66-3258-4180-B78D-5749D3F4031F}" presName="iconBgRect" presStyleLbl="bgShp" presStyleIdx="1" presStyleCnt="4"/>
      <dgm:spPr/>
    </dgm:pt>
    <dgm:pt modelId="{333098DF-C0C7-42C5-8DE3-8C3DE92475B6}" type="pres">
      <dgm:prSet presAssocID="{BD497B66-3258-4180-B78D-5749D3F4031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y scene"/>
        </a:ext>
      </dgm:extLst>
    </dgm:pt>
    <dgm:pt modelId="{84A84639-5047-4CA0-B738-5012D79332C2}" type="pres">
      <dgm:prSet presAssocID="{BD497B66-3258-4180-B78D-5749D3F4031F}" presName="spaceRect" presStyleCnt="0"/>
      <dgm:spPr/>
    </dgm:pt>
    <dgm:pt modelId="{F92EDA68-691F-472C-853E-F8E5139C97FA}" type="pres">
      <dgm:prSet presAssocID="{BD497B66-3258-4180-B78D-5749D3F4031F}" presName="textRect" presStyleLbl="revTx" presStyleIdx="1" presStyleCnt="4">
        <dgm:presLayoutVars>
          <dgm:chMax val="1"/>
          <dgm:chPref val="1"/>
        </dgm:presLayoutVars>
      </dgm:prSet>
      <dgm:spPr/>
    </dgm:pt>
    <dgm:pt modelId="{7CA807B3-991C-4518-BB3E-F27CE1689EFB}" type="pres">
      <dgm:prSet presAssocID="{F9A8A1DB-DD7E-4232-A6DE-F19A7E07F305}" presName="sibTrans" presStyleLbl="sibTrans2D1" presStyleIdx="0" presStyleCnt="0"/>
      <dgm:spPr/>
    </dgm:pt>
    <dgm:pt modelId="{BF75D319-5045-4360-B95E-A686686777CB}" type="pres">
      <dgm:prSet presAssocID="{9F14F5E7-8ADC-4206-809E-023C45A8DA00}" presName="compNode" presStyleCnt="0"/>
      <dgm:spPr/>
    </dgm:pt>
    <dgm:pt modelId="{ABD50614-2B6E-488F-833C-5E563B23AE88}" type="pres">
      <dgm:prSet presAssocID="{9F14F5E7-8ADC-4206-809E-023C45A8DA00}" presName="iconBgRect" presStyleLbl="bgShp" presStyleIdx="2" presStyleCnt="4"/>
      <dgm:spPr/>
    </dgm:pt>
    <dgm:pt modelId="{9625AD00-E225-4699-8078-CC2B8067CFAB}" type="pres">
      <dgm:prSet presAssocID="{9F14F5E7-8ADC-4206-809E-023C45A8DA0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ntains"/>
        </a:ext>
      </dgm:extLst>
    </dgm:pt>
    <dgm:pt modelId="{DE8A249E-FBBD-4897-A4B3-3F6B25CF93D7}" type="pres">
      <dgm:prSet presAssocID="{9F14F5E7-8ADC-4206-809E-023C45A8DA00}" presName="spaceRect" presStyleCnt="0"/>
      <dgm:spPr/>
    </dgm:pt>
    <dgm:pt modelId="{D12560D5-4D18-4AB1-9811-93582DD0453D}" type="pres">
      <dgm:prSet presAssocID="{9F14F5E7-8ADC-4206-809E-023C45A8DA00}" presName="textRect" presStyleLbl="revTx" presStyleIdx="2" presStyleCnt="4">
        <dgm:presLayoutVars>
          <dgm:chMax val="1"/>
          <dgm:chPref val="1"/>
        </dgm:presLayoutVars>
      </dgm:prSet>
      <dgm:spPr/>
    </dgm:pt>
    <dgm:pt modelId="{514C88AC-1A29-40CD-918E-C6540DA4536B}" type="pres">
      <dgm:prSet presAssocID="{035C74E4-659D-4546-92CF-2ADCB2EFDF19}" presName="sibTrans" presStyleLbl="sibTrans2D1" presStyleIdx="0" presStyleCnt="0"/>
      <dgm:spPr/>
    </dgm:pt>
    <dgm:pt modelId="{F43C60AA-D278-45ED-A37D-5397BB6D0296}" type="pres">
      <dgm:prSet presAssocID="{E9F32FE0-0FB4-4A7A-930C-A5F4455DB192}" presName="compNode" presStyleCnt="0"/>
      <dgm:spPr/>
    </dgm:pt>
    <dgm:pt modelId="{A7217533-A3D5-45E1-9CF1-917AB2CFE274}" type="pres">
      <dgm:prSet presAssocID="{E9F32FE0-0FB4-4A7A-930C-A5F4455DB192}" presName="iconBgRect" presStyleLbl="bgShp" presStyleIdx="3" presStyleCnt="4"/>
      <dgm:spPr/>
    </dgm:pt>
    <dgm:pt modelId="{34B0DE79-B91F-416B-9B61-4BEE2F7040EA}" type="pres">
      <dgm:prSet presAssocID="{E9F32FE0-0FB4-4A7A-930C-A5F4455DB19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ppo"/>
        </a:ext>
      </dgm:extLst>
    </dgm:pt>
    <dgm:pt modelId="{90F84641-C636-4F67-B2D5-95977DDB272A}" type="pres">
      <dgm:prSet presAssocID="{E9F32FE0-0FB4-4A7A-930C-A5F4455DB192}" presName="spaceRect" presStyleCnt="0"/>
      <dgm:spPr/>
    </dgm:pt>
    <dgm:pt modelId="{A77C201E-681B-45EB-B8C5-72150D10CEF7}" type="pres">
      <dgm:prSet presAssocID="{E9F32FE0-0FB4-4A7A-930C-A5F4455DB19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91FCA06-D5DB-474E-A0D8-8711D2D1B0FF}" type="presOf" srcId="{F9A8A1DB-DD7E-4232-A6DE-F19A7E07F305}" destId="{7CA807B3-991C-4518-BB3E-F27CE1689EFB}" srcOrd="0" destOrd="0" presId="urn:microsoft.com/office/officeart/2018/2/layout/IconCircleList"/>
    <dgm:cxn modelId="{E325A938-3048-40B1-91BF-01D60B6050AA}" srcId="{0BE7FA22-1CDB-42F1-8D2F-75F81B23D2BC}" destId="{BD497B66-3258-4180-B78D-5749D3F4031F}" srcOrd="1" destOrd="0" parTransId="{24099BD6-449E-471E-BF40-5D56ADE8A475}" sibTransId="{F9A8A1DB-DD7E-4232-A6DE-F19A7E07F305}"/>
    <dgm:cxn modelId="{E84FC84A-13EA-4262-A698-FC5578201F19}" type="presOf" srcId="{9F14F5E7-8ADC-4206-809E-023C45A8DA00}" destId="{D12560D5-4D18-4AB1-9811-93582DD0453D}" srcOrd="0" destOrd="0" presId="urn:microsoft.com/office/officeart/2018/2/layout/IconCircleList"/>
    <dgm:cxn modelId="{B8F1A061-3CD7-44AF-A691-C6EC0C267E53}" type="presOf" srcId="{035C74E4-659D-4546-92CF-2ADCB2EFDF19}" destId="{514C88AC-1A29-40CD-918E-C6540DA4536B}" srcOrd="0" destOrd="0" presId="urn:microsoft.com/office/officeart/2018/2/layout/IconCircleList"/>
    <dgm:cxn modelId="{8EB38A63-89D1-4ECE-8729-80F858643AC3}" srcId="{0BE7FA22-1CDB-42F1-8D2F-75F81B23D2BC}" destId="{B613A21E-5ECA-495A-81C0-FE77EC4B4BD0}" srcOrd="0" destOrd="0" parTransId="{E6D0EB4C-BB98-4D3A-AF80-CFC0B26904B9}" sibTransId="{239680FE-3CE3-4360-B435-79019FDFD9F6}"/>
    <dgm:cxn modelId="{748B746D-1B1D-4236-AF11-79A32566CEE4}" srcId="{0BE7FA22-1CDB-42F1-8D2F-75F81B23D2BC}" destId="{9F14F5E7-8ADC-4206-809E-023C45A8DA00}" srcOrd="2" destOrd="0" parTransId="{1B4A01FA-E4C1-45B2-BCB2-94A8C7177A1B}" sibTransId="{035C74E4-659D-4546-92CF-2ADCB2EFDF19}"/>
    <dgm:cxn modelId="{110D4270-D325-4928-9467-610212BB9820}" type="presOf" srcId="{0BE7FA22-1CDB-42F1-8D2F-75F81B23D2BC}" destId="{320D75FB-3728-4B37-AF61-C0D799464BD9}" srcOrd="0" destOrd="0" presId="urn:microsoft.com/office/officeart/2018/2/layout/IconCircleList"/>
    <dgm:cxn modelId="{11131476-17D1-4E0B-9ADF-BECD3B50DCAA}" type="presOf" srcId="{239680FE-3CE3-4360-B435-79019FDFD9F6}" destId="{9520E2FC-3EED-48F6-8835-1822964F81CF}" srcOrd="0" destOrd="0" presId="urn:microsoft.com/office/officeart/2018/2/layout/IconCircleList"/>
    <dgm:cxn modelId="{1A98DFB9-6DA8-4874-8F0A-AAAD98B46586}" type="presOf" srcId="{BD497B66-3258-4180-B78D-5749D3F4031F}" destId="{F92EDA68-691F-472C-853E-F8E5139C97FA}" srcOrd="0" destOrd="0" presId="urn:microsoft.com/office/officeart/2018/2/layout/IconCircleList"/>
    <dgm:cxn modelId="{FA7BF1D4-9CF0-47A2-B0D7-4885A0860CFE}" type="presOf" srcId="{B613A21E-5ECA-495A-81C0-FE77EC4B4BD0}" destId="{3F7D615F-A2D9-42E3-9A5F-334275F9A924}" srcOrd="0" destOrd="0" presId="urn:microsoft.com/office/officeart/2018/2/layout/IconCircleList"/>
    <dgm:cxn modelId="{4A4C64D9-FF83-4342-9755-6BF909C3389D}" srcId="{0BE7FA22-1CDB-42F1-8D2F-75F81B23D2BC}" destId="{E9F32FE0-0FB4-4A7A-930C-A5F4455DB192}" srcOrd="3" destOrd="0" parTransId="{83E929DA-060D-42E8-A94F-51E45A775738}" sibTransId="{5346F8B0-E20E-4CB6-9718-753D10FF4407}"/>
    <dgm:cxn modelId="{BCF905FE-FA1D-40CF-98D6-689CAB052017}" type="presOf" srcId="{E9F32FE0-0FB4-4A7A-930C-A5F4455DB192}" destId="{A77C201E-681B-45EB-B8C5-72150D10CEF7}" srcOrd="0" destOrd="0" presId="urn:microsoft.com/office/officeart/2018/2/layout/IconCircleList"/>
    <dgm:cxn modelId="{3A5A2C50-C322-4E37-823B-6BCCB68201CD}" type="presParOf" srcId="{320D75FB-3728-4B37-AF61-C0D799464BD9}" destId="{6F97F6C6-50D1-45B0-82D6-052AE12D0844}" srcOrd="0" destOrd="0" presId="urn:microsoft.com/office/officeart/2018/2/layout/IconCircleList"/>
    <dgm:cxn modelId="{1DE341FF-C177-400C-8716-7059D0BFC9DA}" type="presParOf" srcId="{6F97F6C6-50D1-45B0-82D6-052AE12D0844}" destId="{BB9A574A-F23C-40B6-9CDE-C7FBF7586384}" srcOrd="0" destOrd="0" presId="urn:microsoft.com/office/officeart/2018/2/layout/IconCircleList"/>
    <dgm:cxn modelId="{8FBCFA2A-7D71-48A2-B3EC-6B5738FC21CF}" type="presParOf" srcId="{BB9A574A-F23C-40B6-9CDE-C7FBF7586384}" destId="{1A8D11E4-8774-4CE4-804B-A86E90A87206}" srcOrd="0" destOrd="0" presId="urn:microsoft.com/office/officeart/2018/2/layout/IconCircleList"/>
    <dgm:cxn modelId="{7948DF93-F22D-4C13-80B7-B3D837C86D0B}" type="presParOf" srcId="{BB9A574A-F23C-40B6-9CDE-C7FBF7586384}" destId="{5AADF1CD-9E59-4FFE-902C-0E18A40181EA}" srcOrd="1" destOrd="0" presId="urn:microsoft.com/office/officeart/2018/2/layout/IconCircleList"/>
    <dgm:cxn modelId="{C875D69C-6D3D-429B-B28B-DAF293374EE2}" type="presParOf" srcId="{BB9A574A-F23C-40B6-9CDE-C7FBF7586384}" destId="{F2461965-858D-4EF5-9888-E722FE57BF5C}" srcOrd="2" destOrd="0" presId="urn:microsoft.com/office/officeart/2018/2/layout/IconCircleList"/>
    <dgm:cxn modelId="{BA924B82-A884-4AC7-AA9C-B6849DDECBAA}" type="presParOf" srcId="{BB9A574A-F23C-40B6-9CDE-C7FBF7586384}" destId="{3F7D615F-A2D9-42E3-9A5F-334275F9A924}" srcOrd="3" destOrd="0" presId="urn:microsoft.com/office/officeart/2018/2/layout/IconCircleList"/>
    <dgm:cxn modelId="{03D51105-6E19-42AC-9A4A-BB6B57B2E7FE}" type="presParOf" srcId="{6F97F6C6-50D1-45B0-82D6-052AE12D0844}" destId="{9520E2FC-3EED-48F6-8835-1822964F81CF}" srcOrd="1" destOrd="0" presId="urn:microsoft.com/office/officeart/2018/2/layout/IconCircleList"/>
    <dgm:cxn modelId="{DB875DC6-FBCC-4555-B219-AE85A46CB9EA}" type="presParOf" srcId="{6F97F6C6-50D1-45B0-82D6-052AE12D0844}" destId="{30F9E377-3606-4590-B61A-598BF53CBD72}" srcOrd="2" destOrd="0" presId="urn:microsoft.com/office/officeart/2018/2/layout/IconCircleList"/>
    <dgm:cxn modelId="{12A5F1D4-84E6-4F9B-A10B-01B72FE36DC8}" type="presParOf" srcId="{30F9E377-3606-4590-B61A-598BF53CBD72}" destId="{A7CB5FD4-4C42-4628-A117-EB85B1B7697B}" srcOrd="0" destOrd="0" presId="urn:microsoft.com/office/officeart/2018/2/layout/IconCircleList"/>
    <dgm:cxn modelId="{F91F1E90-B23D-4758-A2F7-A7F834D465E4}" type="presParOf" srcId="{30F9E377-3606-4590-B61A-598BF53CBD72}" destId="{333098DF-C0C7-42C5-8DE3-8C3DE92475B6}" srcOrd="1" destOrd="0" presId="urn:microsoft.com/office/officeart/2018/2/layout/IconCircleList"/>
    <dgm:cxn modelId="{7343930F-09B0-4090-8722-5C715876BDFE}" type="presParOf" srcId="{30F9E377-3606-4590-B61A-598BF53CBD72}" destId="{84A84639-5047-4CA0-B738-5012D79332C2}" srcOrd="2" destOrd="0" presId="urn:microsoft.com/office/officeart/2018/2/layout/IconCircleList"/>
    <dgm:cxn modelId="{97045555-D5C4-4014-9E0C-0CE2F7E30D9F}" type="presParOf" srcId="{30F9E377-3606-4590-B61A-598BF53CBD72}" destId="{F92EDA68-691F-472C-853E-F8E5139C97FA}" srcOrd="3" destOrd="0" presId="urn:microsoft.com/office/officeart/2018/2/layout/IconCircleList"/>
    <dgm:cxn modelId="{2D295DEC-5BC1-4DD6-BEED-B8ECF86A312D}" type="presParOf" srcId="{6F97F6C6-50D1-45B0-82D6-052AE12D0844}" destId="{7CA807B3-991C-4518-BB3E-F27CE1689EFB}" srcOrd="3" destOrd="0" presId="urn:microsoft.com/office/officeart/2018/2/layout/IconCircleList"/>
    <dgm:cxn modelId="{E8A0FC78-7EF3-45FA-BFAD-621EE6B4FA7A}" type="presParOf" srcId="{6F97F6C6-50D1-45B0-82D6-052AE12D0844}" destId="{BF75D319-5045-4360-B95E-A686686777CB}" srcOrd="4" destOrd="0" presId="urn:microsoft.com/office/officeart/2018/2/layout/IconCircleList"/>
    <dgm:cxn modelId="{57B870A6-8D15-4D63-BF35-B846E302332E}" type="presParOf" srcId="{BF75D319-5045-4360-B95E-A686686777CB}" destId="{ABD50614-2B6E-488F-833C-5E563B23AE88}" srcOrd="0" destOrd="0" presId="urn:microsoft.com/office/officeart/2018/2/layout/IconCircleList"/>
    <dgm:cxn modelId="{C66DF453-EDCB-4F56-BB7E-0E9ED8BD6669}" type="presParOf" srcId="{BF75D319-5045-4360-B95E-A686686777CB}" destId="{9625AD00-E225-4699-8078-CC2B8067CFAB}" srcOrd="1" destOrd="0" presId="urn:microsoft.com/office/officeart/2018/2/layout/IconCircleList"/>
    <dgm:cxn modelId="{2A116795-71CD-4373-8D36-EA0DA192100F}" type="presParOf" srcId="{BF75D319-5045-4360-B95E-A686686777CB}" destId="{DE8A249E-FBBD-4897-A4B3-3F6B25CF93D7}" srcOrd="2" destOrd="0" presId="urn:microsoft.com/office/officeart/2018/2/layout/IconCircleList"/>
    <dgm:cxn modelId="{4FA27B24-6405-4E56-9FB1-E5DA494E29D6}" type="presParOf" srcId="{BF75D319-5045-4360-B95E-A686686777CB}" destId="{D12560D5-4D18-4AB1-9811-93582DD0453D}" srcOrd="3" destOrd="0" presId="urn:microsoft.com/office/officeart/2018/2/layout/IconCircleList"/>
    <dgm:cxn modelId="{BDF3B535-148F-491D-ABA2-1697818F44C9}" type="presParOf" srcId="{6F97F6C6-50D1-45B0-82D6-052AE12D0844}" destId="{514C88AC-1A29-40CD-918E-C6540DA4536B}" srcOrd="5" destOrd="0" presId="urn:microsoft.com/office/officeart/2018/2/layout/IconCircleList"/>
    <dgm:cxn modelId="{778E96A5-6665-4C45-8D7D-026CE557EE67}" type="presParOf" srcId="{6F97F6C6-50D1-45B0-82D6-052AE12D0844}" destId="{F43C60AA-D278-45ED-A37D-5397BB6D0296}" srcOrd="6" destOrd="0" presId="urn:microsoft.com/office/officeart/2018/2/layout/IconCircleList"/>
    <dgm:cxn modelId="{D934873F-9866-4868-B212-AC41A0911BC5}" type="presParOf" srcId="{F43C60AA-D278-45ED-A37D-5397BB6D0296}" destId="{A7217533-A3D5-45E1-9CF1-917AB2CFE274}" srcOrd="0" destOrd="0" presId="urn:microsoft.com/office/officeart/2018/2/layout/IconCircleList"/>
    <dgm:cxn modelId="{A3755962-FCB9-4F9E-B952-CBECE42FB776}" type="presParOf" srcId="{F43C60AA-D278-45ED-A37D-5397BB6D0296}" destId="{34B0DE79-B91F-416B-9B61-4BEE2F7040EA}" srcOrd="1" destOrd="0" presId="urn:microsoft.com/office/officeart/2018/2/layout/IconCircleList"/>
    <dgm:cxn modelId="{0BD2B3B6-259B-4585-950D-A11288DDF5BB}" type="presParOf" srcId="{F43C60AA-D278-45ED-A37D-5397BB6D0296}" destId="{90F84641-C636-4F67-B2D5-95977DDB272A}" srcOrd="2" destOrd="0" presId="urn:microsoft.com/office/officeart/2018/2/layout/IconCircleList"/>
    <dgm:cxn modelId="{F3B6B63C-C662-4530-B1FF-CFA5C5BD1EB1}" type="presParOf" srcId="{F43C60AA-D278-45ED-A37D-5397BB6D0296}" destId="{A77C201E-681B-45EB-B8C5-72150D10CEF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2D2C1B1-42C5-42B4-BE38-E562F337F8C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71E02D0-4871-4FFA-A4A4-D20EA69A4FF9}">
      <dgm:prSet/>
      <dgm:spPr/>
      <dgm:t>
        <a:bodyPr/>
        <a:lstStyle/>
        <a:p>
          <a:r>
            <a:rPr lang="en-IN" dirty="0"/>
            <a:t>We can still take action to reduce greenhouse gas emissions, adapt to the changing climate, and mitigate the impacts of global warming.</a:t>
          </a:r>
          <a:endParaRPr lang="en-US" dirty="0"/>
        </a:p>
      </dgm:t>
    </dgm:pt>
    <dgm:pt modelId="{B7B53ED7-EC6F-451C-B9D1-6B67C448608B}" type="parTrans" cxnId="{B8FAA614-8590-4B3B-9CAA-C2BEEA33C132}">
      <dgm:prSet/>
      <dgm:spPr/>
      <dgm:t>
        <a:bodyPr/>
        <a:lstStyle/>
        <a:p>
          <a:endParaRPr lang="en-US"/>
        </a:p>
      </dgm:t>
    </dgm:pt>
    <dgm:pt modelId="{1949B184-AAD7-49D9-927F-5BDA0A0B1DA9}" type="sibTrans" cxnId="{B8FAA614-8590-4B3B-9CAA-C2BEEA33C13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01E468D-883B-478F-A2A3-7276BA55C44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We can use renewable energy sources, such as solar, wind, and hydro power. </a:t>
          </a:r>
          <a:endParaRPr lang="en-US" dirty="0"/>
        </a:p>
      </dgm:t>
    </dgm:pt>
    <dgm:pt modelId="{9E27FBDC-F4F0-476F-AA4F-F6BCDDAE2A05}" type="parTrans" cxnId="{29B4A91E-C928-408A-B927-D82C3A466DD7}">
      <dgm:prSet/>
      <dgm:spPr/>
      <dgm:t>
        <a:bodyPr/>
        <a:lstStyle/>
        <a:p>
          <a:endParaRPr lang="en-US"/>
        </a:p>
      </dgm:t>
    </dgm:pt>
    <dgm:pt modelId="{DAD56AF4-03B8-4070-9219-11C0986917D9}" type="sibTrans" cxnId="{29B4A91E-C928-408A-B927-D82C3A466DD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8A9DDFC-4261-4F97-88CC-56E7A9ADC68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We can conserve energy, use public transportation, and drive less. </a:t>
          </a:r>
          <a:endParaRPr lang="en-US" dirty="0"/>
        </a:p>
      </dgm:t>
    </dgm:pt>
    <dgm:pt modelId="{D9219746-83AA-4386-A205-0FBF61E83E87}" type="parTrans" cxnId="{75C5509B-11D7-44E8-A79E-CC40B3C6446E}">
      <dgm:prSet/>
      <dgm:spPr/>
      <dgm:t>
        <a:bodyPr/>
        <a:lstStyle/>
        <a:p>
          <a:endParaRPr lang="en-US"/>
        </a:p>
      </dgm:t>
    </dgm:pt>
    <dgm:pt modelId="{132052AF-6D16-4708-BF74-ABE8773E6B85}" type="sibTrans" cxnId="{75C5509B-11D7-44E8-A79E-CC40B3C6446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4EDA10B-3090-4BA1-8693-E1A34EC6532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We can plant trees, protect forests, and restore wetlands. </a:t>
          </a:r>
          <a:endParaRPr lang="en-US" dirty="0"/>
        </a:p>
      </dgm:t>
    </dgm:pt>
    <dgm:pt modelId="{CDF13600-A281-40F6-BEB0-F006A4F93D91}" type="parTrans" cxnId="{AD9466C3-AC84-4965-B258-099751B85C3E}">
      <dgm:prSet/>
      <dgm:spPr/>
      <dgm:t>
        <a:bodyPr/>
        <a:lstStyle/>
        <a:p>
          <a:endParaRPr lang="en-US"/>
        </a:p>
      </dgm:t>
    </dgm:pt>
    <dgm:pt modelId="{09AFE420-C537-4C79-AC59-31F8BE984021}" type="sibTrans" cxnId="{AD9466C3-AC84-4965-B258-099751B85C3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6084845-363F-4EDE-832E-87EC5A726E0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We can recycle, reuse, and reduce waste. </a:t>
          </a:r>
          <a:endParaRPr lang="en-US" dirty="0"/>
        </a:p>
      </dgm:t>
    </dgm:pt>
    <dgm:pt modelId="{7B4B5A37-E12A-43DE-A788-7AA2AB4EF474}" type="parTrans" cxnId="{0D238B1B-C0AB-4C8D-A548-83E489690138}">
      <dgm:prSet/>
      <dgm:spPr/>
      <dgm:t>
        <a:bodyPr/>
        <a:lstStyle/>
        <a:p>
          <a:endParaRPr lang="en-US"/>
        </a:p>
      </dgm:t>
    </dgm:pt>
    <dgm:pt modelId="{BE63FFCB-94ED-4267-9F52-69912C8ADDF1}" type="sibTrans" cxnId="{0D238B1B-C0AB-4C8D-A548-83E48969013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49C838C-BAAE-4FA0-9248-5A15DCE4E1E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We can educate ourselves and others, and support policies and initiatives that address </a:t>
          </a:r>
          <a:endParaRPr lang="en-US" dirty="0"/>
        </a:p>
      </dgm:t>
    </dgm:pt>
    <dgm:pt modelId="{5D157B8B-BBAD-49C2-BB45-662EFF772558}" type="parTrans" cxnId="{F15272B5-78FD-4667-98E2-08EF3EA68C8A}">
      <dgm:prSet/>
      <dgm:spPr/>
      <dgm:t>
        <a:bodyPr/>
        <a:lstStyle/>
        <a:p>
          <a:endParaRPr lang="en-US"/>
        </a:p>
      </dgm:t>
    </dgm:pt>
    <dgm:pt modelId="{4567A3BD-DF4C-4206-A795-D993BD69F2E9}" type="sibTrans" cxnId="{F15272B5-78FD-4667-98E2-08EF3EA68C8A}">
      <dgm:prSet/>
      <dgm:spPr/>
      <dgm:t>
        <a:bodyPr/>
        <a:lstStyle/>
        <a:p>
          <a:endParaRPr lang="en-US"/>
        </a:p>
      </dgm:t>
    </dgm:pt>
    <dgm:pt modelId="{8325FF9C-772C-4078-A538-0CF40ABC0845}" type="pres">
      <dgm:prSet presAssocID="{22D2C1B1-42C5-42B4-BE38-E562F337F8C3}" presName="root" presStyleCnt="0">
        <dgm:presLayoutVars>
          <dgm:dir/>
          <dgm:resizeHandles val="exact"/>
        </dgm:presLayoutVars>
      </dgm:prSet>
      <dgm:spPr/>
    </dgm:pt>
    <dgm:pt modelId="{D879EA34-2C28-4923-93FD-0F6E2797B4D1}" type="pres">
      <dgm:prSet presAssocID="{22D2C1B1-42C5-42B4-BE38-E562F337F8C3}" presName="container" presStyleCnt="0">
        <dgm:presLayoutVars>
          <dgm:dir/>
          <dgm:resizeHandles val="exact"/>
        </dgm:presLayoutVars>
      </dgm:prSet>
      <dgm:spPr/>
    </dgm:pt>
    <dgm:pt modelId="{EBBA490E-A976-4206-9CE5-81354459C7E3}" type="pres">
      <dgm:prSet presAssocID="{671E02D0-4871-4FFA-A4A4-D20EA69A4FF9}" presName="compNode" presStyleCnt="0"/>
      <dgm:spPr/>
    </dgm:pt>
    <dgm:pt modelId="{15068521-BEE6-4B43-AD14-B14E623CCE85}" type="pres">
      <dgm:prSet presAssocID="{671E02D0-4871-4FFA-A4A4-D20EA69A4FF9}" presName="iconBgRect" presStyleLbl="bgShp" presStyleIdx="0" presStyleCnt="6"/>
      <dgm:spPr/>
    </dgm:pt>
    <dgm:pt modelId="{4BD64E26-7626-4C34-A573-20BFFD64DD08}" type="pres">
      <dgm:prSet presAssocID="{671E02D0-4871-4FFA-A4A4-D20EA69A4FF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y scene"/>
        </a:ext>
      </dgm:extLst>
    </dgm:pt>
    <dgm:pt modelId="{A360B0CB-360E-4ECC-A987-32801902F041}" type="pres">
      <dgm:prSet presAssocID="{671E02D0-4871-4FFA-A4A4-D20EA69A4FF9}" presName="spaceRect" presStyleCnt="0"/>
      <dgm:spPr/>
    </dgm:pt>
    <dgm:pt modelId="{A09A091A-C3D7-4D6D-877F-231CBBE81A94}" type="pres">
      <dgm:prSet presAssocID="{671E02D0-4871-4FFA-A4A4-D20EA69A4FF9}" presName="textRect" presStyleLbl="revTx" presStyleIdx="0" presStyleCnt="6">
        <dgm:presLayoutVars>
          <dgm:chMax val="1"/>
          <dgm:chPref val="1"/>
        </dgm:presLayoutVars>
      </dgm:prSet>
      <dgm:spPr/>
    </dgm:pt>
    <dgm:pt modelId="{52D64F79-45FF-4484-80BC-0C80B7876A43}" type="pres">
      <dgm:prSet presAssocID="{1949B184-AAD7-49D9-927F-5BDA0A0B1DA9}" presName="sibTrans" presStyleLbl="sibTrans2D1" presStyleIdx="0" presStyleCnt="0"/>
      <dgm:spPr/>
    </dgm:pt>
    <dgm:pt modelId="{1D1FDBE0-F663-4567-BB27-56C8BB8B694C}" type="pres">
      <dgm:prSet presAssocID="{E01E468D-883B-478F-A2A3-7276BA55C445}" presName="compNode" presStyleCnt="0"/>
      <dgm:spPr/>
    </dgm:pt>
    <dgm:pt modelId="{15681B0B-D9B6-4CEE-96EA-CDF9220147A3}" type="pres">
      <dgm:prSet presAssocID="{E01E468D-883B-478F-A2A3-7276BA55C445}" presName="iconBgRect" presStyleLbl="bgShp" presStyleIdx="1" presStyleCnt="6"/>
      <dgm:spPr/>
    </dgm:pt>
    <dgm:pt modelId="{7B6D131D-EEED-4B80-9852-911025DB378A}" type="pres">
      <dgm:prSet presAssocID="{E01E468D-883B-478F-A2A3-7276BA55C44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mill"/>
        </a:ext>
      </dgm:extLst>
    </dgm:pt>
    <dgm:pt modelId="{2F75BE8F-C9BA-4AF7-904F-305702A3972F}" type="pres">
      <dgm:prSet presAssocID="{E01E468D-883B-478F-A2A3-7276BA55C445}" presName="spaceRect" presStyleCnt="0"/>
      <dgm:spPr/>
    </dgm:pt>
    <dgm:pt modelId="{7B471EE0-81D9-49B1-B360-C160A7DBEAFA}" type="pres">
      <dgm:prSet presAssocID="{E01E468D-883B-478F-A2A3-7276BA55C445}" presName="textRect" presStyleLbl="revTx" presStyleIdx="1" presStyleCnt="6">
        <dgm:presLayoutVars>
          <dgm:chMax val="1"/>
          <dgm:chPref val="1"/>
        </dgm:presLayoutVars>
      </dgm:prSet>
      <dgm:spPr/>
    </dgm:pt>
    <dgm:pt modelId="{2ABC2E6D-A114-4E12-90E4-C6175EFDFA4D}" type="pres">
      <dgm:prSet presAssocID="{DAD56AF4-03B8-4070-9219-11C0986917D9}" presName="sibTrans" presStyleLbl="sibTrans2D1" presStyleIdx="0" presStyleCnt="0"/>
      <dgm:spPr/>
    </dgm:pt>
    <dgm:pt modelId="{5B7E1260-4D11-43FF-B852-8ED852A1FCC2}" type="pres">
      <dgm:prSet presAssocID="{C8A9DDFC-4261-4F97-88CC-56E7A9ADC68D}" presName="compNode" presStyleCnt="0"/>
      <dgm:spPr/>
    </dgm:pt>
    <dgm:pt modelId="{07B11DFC-480A-440D-8BCD-5C326216E726}" type="pres">
      <dgm:prSet presAssocID="{C8A9DDFC-4261-4F97-88CC-56E7A9ADC68D}" presName="iconBgRect" presStyleLbl="bgShp" presStyleIdx="2" presStyleCnt="6"/>
      <dgm:spPr/>
    </dgm:pt>
    <dgm:pt modelId="{E3A19247-D45E-4B57-8248-6169AF3E5065}" type="pres">
      <dgm:prSet presAssocID="{C8A9DDFC-4261-4F97-88CC-56E7A9ADC68D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30FD72BE-64E3-4B87-9AC4-FC51D38082C5}" type="pres">
      <dgm:prSet presAssocID="{C8A9DDFC-4261-4F97-88CC-56E7A9ADC68D}" presName="spaceRect" presStyleCnt="0"/>
      <dgm:spPr/>
    </dgm:pt>
    <dgm:pt modelId="{A6513E4B-0508-4A6D-96E8-79E9B78BE0A1}" type="pres">
      <dgm:prSet presAssocID="{C8A9DDFC-4261-4F97-88CC-56E7A9ADC68D}" presName="textRect" presStyleLbl="revTx" presStyleIdx="2" presStyleCnt="6">
        <dgm:presLayoutVars>
          <dgm:chMax val="1"/>
          <dgm:chPref val="1"/>
        </dgm:presLayoutVars>
      </dgm:prSet>
      <dgm:spPr/>
    </dgm:pt>
    <dgm:pt modelId="{C3C28E9C-953A-4767-8508-1EB579608A16}" type="pres">
      <dgm:prSet presAssocID="{132052AF-6D16-4708-BF74-ABE8773E6B85}" presName="sibTrans" presStyleLbl="sibTrans2D1" presStyleIdx="0" presStyleCnt="0"/>
      <dgm:spPr/>
    </dgm:pt>
    <dgm:pt modelId="{88A22B69-E1C9-4E57-AD41-EA2C55E5AFE6}" type="pres">
      <dgm:prSet presAssocID="{24EDA10B-3090-4BA1-8693-E1A34EC65328}" presName="compNode" presStyleCnt="0"/>
      <dgm:spPr/>
    </dgm:pt>
    <dgm:pt modelId="{9060BEAD-4A08-48C4-B578-77D30E0F2C04}" type="pres">
      <dgm:prSet presAssocID="{24EDA10B-3090-4BA1-8693-E1A34EC65328}" presName="iconBgRect" presStyleLbl="bgShp" presStyleIdx="3" presStyleCnt="6"/>
      <dgm:spPr/>
    </dgm:pt>
    <dgm:pt modelId="{CA1EBF19-589A-4D25-A987-EA3FEDB58767}" type="pres">
      <dgm:prSet presAssocID="{24EDA10B-3090-4BA1-8693-E1A34EC6532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D44727F5-D9E0-4ECF-A0FE-11C19B8BFBCD}" type="pres">
      <dgm:prSet presAssocID="{24EDA10B-3090-4BA1-8693-E1A34EC65328}" presName="spaceRect" presStyleCnt="0"/>
      <dgm:spPr/>
    </dgm:pt>
    <dgm:pt modelId="{E5D4F5EA-76F7-433B-BB00-70AF38AA1247}" type="pres">
      <dgm:prSet presAssocID="{24EDA10B-3090-4BA1-8693-E1A34EC65328}" presName="textRect" presStyleLbl="revTx" presStyleIdx="3" presStyleCnt="6">
        <dgm:presLayoutVars>
          <dgm:chMax val="1"/>
          <dgm:chPref val="1"/>
        </dgm:presLayoutVars>
      </dgm:prSet>
      <dgm:spPr/>
    </dgm:pt>
    <dgm:pt modelId="{A287ED65-AD3E-47F4-A8E1-7E23FF20A727}" type="pres">
      <dgm:prSet presAssocID="{09AFE420-C537-4C79-AC59-31F8BE984021}" presName="sibTrans" presStyleLbl="sibTrans2D1" presStyleIdx="0" presStyleCnt="0"/>
      <dgm:spPr/>
    </dgm:pt>
    <dgm:pt modelId="{2C576696-8E1C-454E-8598-64565B6F14B6}" type="pres">
      <dgm:prSet presAssocID="{A6084845-363F-4EDE-832E-87EC5A726E04}" presName="compNode" presStyleCnt="0"/>
      <dgm:spPr/>
    </dgm:pt>
    <dgm:pt modelId="{A4CB040C-F2F6-44B3-BD9D-797B23A5832C}" type="pres">
      <dgm:prSet presAssocID="{A6084845-363F-4EDE-832E-87EC5A726E04}" presName="iconBgRect" presStyleLbl="bgShp" presStyleIdx="4" presStyleCnt="6"/>
      <dgm:spPr/>
    </dgm:pt>
    <dgm:pt modelId="{0DD29A13-E3E2-4238-A8D6-C83F864DE31A}" type="pres">
      <dgm:prSet presAssocID="{A6084845-363F-4EDE-832E-87EC5A726E0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7D828FAE-7F63-49FE-9480-8BAEFD461E57}" type="pres">
      <dgm:prSet presAssocID="{A6084845-363F-4EDE-832E-87EC5A726E04}" presName="spaceRect" presStyleCnt="0"/>
      <dgm:spPr/>
    </dgm:pt>
    <dgm:pt modelId="{B9478762-F226-498E-812B-0EF8B38017C7}" type="pres">
      <dgm:prSet presAssocID="{A6084845-363F-4EDE-832E-87EC5A726E04}" presName="textRect" presStyleLbl="revTx" presStyleIdx="4" presStyleCnt="6">
        <dgm:presLayoutVars>
          <dgm:chMax val="1"/>
          <dgm:chPref val="1"/>
        </dgm:presLayoutVars>
      </dgm:prSet>
      <dgm:spPr/>
    </dgm:pt>
    <dgm:pt modelId="{D51A3F83-EC8A-490B-922F-4DFF92B5BE8B}" type="pres">
      <dgm:prSet presAssocID="{BE63FFCB-94ED-4267-9F52-69912C8ADDF1}" presName="sibTrans" presStyleLbl="sibTrans2D1" presStyleIdx="0" presStyleCnt="0"/>
      <dgm:spPr/>
    </dgm:pt>
    <dgm:pt modelId="{0964896A-13EE-4B6F-952E-E379794DA776}" type="pres">
      <dgm:prSet presAssocID="{449C838C-BAAE-4FA0-9248-5A15DCE4E1E2}" presName="compNode" presStyleCnt="0"/>
      <dgm:spPr/>
    </dgm:pt>
    <dgm:pt modelId="{DF218350-CB2A-4DDA-97B2-63FB42E7A00F}" type="pres">
      <dgm:prSet presAssocID="{449C838C-BAAE-4FA0-9248-5A15DCE4E1E2}" presName="iconBgRect" presStyleLbl="bgShp" presStyleIdx="5" presStyleCnt="6"/>
      <dgm:spPr/>
    </dgm:pt>
    <dgm:pt modelId="{493053C8-C3F8-4B82-A7E5-330CD93A2B0A}" type="pres">
      <dgm:prSet presAssocID="{449C838C-BAAE-4FA0-9248-5A15DCE4E1E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A686095A-83B5-4307-8FB5-0C391DF6FB90}" type="pres">
      <dgm:prSet presAssocID="{449C838C-BAAE-4FA0-9248-5A15DCE4E1E2}" presName="spaceRect" presStyleCnt="0"/>
      <dgm:spPr/>
    </dgm:pt>
    <dgm:pt modelId="{1D6F87FD-50D6-4F26-8A1B-7D86123E225A}" type="pres">
      <dgm:prSet presAssocID="{449C838C-BAAE-4FA0-9248-5A15DCE4E1E2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F1D4E208-F6DE-184D-A95C-27A5B78487BE}" type="presOf" srcId="{1949B184-AAD7-49D9-927F-5BDA0A0B1DA9}" destId="{52D64F79-45FF-4484-80BC-0C80B7876A43}" srcOrd="0" destOrd="0" presId="urn:microsoft.com/office/officeart/2018/2/layout/IconCircleList"/>
    <dgm:cxn modelId="{B8FAA614-8590-4B3B-9CAA-C2BEEA33C132}" srcId="{22D2C1B1-42C5-42B4-BE38-E562F337F8C3}" destId="{671E02D0-4871-4FFA-A4A4-D20EA69A4FF9}" srcOrd="0" destOrd="0" parTransId="{B7B53ED7-EC6F-451C-B9D1-6B67C448608B}" sibTransId="{1949B184-AAD7-49D9-927F-5BDA0A0B1DA9}"/>
    <dgm:cxn modelId="{A7267B1A-5383-6F43-ACE2-E7154E3EE97A}" type="presOf" srcId="{A6084845-363F-4EDE-832E-87EC5A726E04}" destId="{B9478762-F226-498E-812B-0EF8B38017C7}" srcOrd="0" destOrd="0" presId="urn:microsoft.com/office/officeart/2018/2/layout/IconCircleList"/>
    <dgm:cxn modelId="{0D238B1B-C0AB-4C8D-A548-83E489690138}" srcId="{22D2C1B1-42C5-42B4-BE38-E562F337F8C3}" destId="{A6084845-363F-4EDE-832E-87EC5A726E04}" srcOrd="4" destOrd="0" parTransId="{7B4B5A37-E12A-43DE-A788-7AA2AB4EF474}" sibTransId="{BE63FFCB-94ED-4267-9F52-69912C8ADDF1}"/>
    <dgm:cxn modelId="{29B4A91E-C928-408A-B927-D82C3A466DD7}" srcId="{22D2C1B1-42C5-42B4-BE38-E562F337F8C3}" destId="{E01E468D-883B-478F-A2A3-7276BA55C445}" srcOrd="1" destOrd="0" parTransId="{9E27FBDC-F4F0-476F-AA4F-F6BCDDAE2A05}" sibTransId="{DAD56AF4-03B8-4070-9219-11C0986917D9}"/>
    <dgm:cxn modelId="{6F690D34-1F5E-DA4A-B8CE-4D2B0ED77D59}" type="presOf" srcId="{671E02D0-4871-4FFA-A4A4-D20EA69A4FF9}" destId="{A09A091A-C3D7-4D6D-877F-231CBBE81A94}" srcOrd="0" destOrd="0" presId="urn:microsoft.com/office/officeart/2018/2/layout/IconCircleList"/>
    <dgm:cxn modelId="{8A4E5D34-644D-BC4F-BFF2-063E304A2BB8}" type="presOf" srcId="{22D2C1B1-42C5-42B4-BE38-E562F337F8C3}" destId="{8325FF9C-772C-4078-A538-0CF40ABC0845}" srcOrd="0" destOrd="0" presId="urn:microsoft.com/office/officeart/2018/2/layout/IconCircleList"/>
    <dgm:cxn modelId="{D5A1CB80-616D-1148-9578-9DB970B1207C}" type="presOf" srcId="{449C838C-BAAE-4FA0-9248-5A15DCE4E1E2}" destId="{1D6F87FD-50D6-4F26-8A1B-7D86123E225A}" srcOrd="0" destOrd="0" presId="urn:microsoft.com/office/officeart/2018/2/layout/IconCircleList"/>
    <dgm:cxn modelId="{D7233294-C336-A844-AF3A-716C7C068AB3}" type="presOf" srcId="{DAD56AF4-03B8-4070-9219-11C0986917D9}" destId="{2ABC2E6D-A114-4E12-90E4-C6175EFDFA4D}" srcOrd="0" destOrd="0" presId="urn:microsoft.com/office/officeart/2018/2/layout/IconCircleList"/>
    <dgm:cxn modelId="{75C5509B-11D7-44E8-A79E-CC40B3C6446E}" srcId="{22D2C1B1-42C5-42B4-BE38-E562F337F8C3}" destId="{C8A9DDFC-4261-4F97-88CC-56E7A9ADC68D}" srcOrd="2" destOrd="0" parTransId="{D9219746-83AA-4386-A205-0FBF61E83E87}" sibTransId="{132052AF-6D16-4708-BF74-ABE8773E6B85}"/>
    <dgm:cxn modelId="{72BD12B4-576B-2344-A030-6FBF711C126F}" type="presOf" srcId="{C8A9DDFC-4261-4F97-88CC-56E7A9ADC68D}" destId="{A6513E4B-0508-4A6D-96E8-79E9B78BE0A1}" srcOrd="0" destOrd="0" presId="urn:microsoft.com/office/officeart/2018/2/layout/IconCircleList"/>
    <dgm:cxn modelId="{F15272B5-78FD-4667-98E2-08EF3EA68C8A}" srcId="{22D2C1B1-42C5-42B4-BE38-E562F337F8C3}" destId="{449C838C-BAAE-4FA0-9248-5A15DCE4E1E2}" srcOrd="5" destOrd="0" parTransId="{5D157B8B-BBAD-49C2-BB45-662EFF772558}" sibTransId="{4567A3BD-DF4C-4206-A795-D993BD69F2E9}"/>
    <dgm:cxn modelId="{7C1F6AB9-40E5-D649-93AD-5537F090C660}" type="presOf" srcId="{09AFE420-C537-4C79-AC59-31F8BE984021}" destId="{A287ED65-AD3E-47F4-A8E1-7E23FF20A727}" srcOrd="0" destOrd="0" presId="urn:microsoft.com/office/officeart/2018/2/layout/IconCircleList"/>
    <dgm:cxn modelId="{0FE6C8BB-E3EB-BE42-A0E6-DB304295CDE5}" type="presOf" srcId="{132052AF-6D16-4708-BF74-ABE8773E6B85}" destId="{C3C28E9C-953A-4767-8508-1EB579608A16}" srcOrd="0" destOrd="0" presId="urn:microsoft.com/office/officeart/2018/2/layout/IconCircleList"/>
    <dgm:cxn modelId="{AD9466C3-AC84-4965-B258-099751B85C3E}" srcId="{22D2C1B1-42C5-42B4-BE38-E562F337F8C3}" destId="{24EDA10B-3090-4BA1-8693-E1A34EC65328}" srcOrd="3" destOrd="0" parTransId="{CDF13600-A281-40F6-BEB0-F006A4F93D91}" sibTransId="{09AFE420-C537-4C79-AC59-31F8BE984021}"/>
    <dgm:cxn modelId="{AAA2ADDB-4349-A845-8BA2-94E44DB85BE9}" type="presOf" srcId="{24EDA10B-3090-4BA1-8693-E1A34EC65328}" destId="{E5D4F5EA-76F7-433B-BB00-70AF38AA1247}" srcOrd="0" destOrd="0" presId="urn:microsoft.com/office/officeart/2018/2/layout/IconCircleList"/>
    <dgm:cxn modelId="{5325A1E9-63AC-2D43-9466-653CB254977B}" type="presOf" srcId="{BE63FFCB-94ED-4267-9F52-69912C8ADDF1}" destId="{D51A3F83-EC8A-490B-922F-4DFF92B5BE8B}" srcOrd="0" destOrd="0" presId="urn:microsoft.com/office/officeart/2018/2/layout/IconCircleList"/>
    <dgm:cxn modelId="{FE7E4CFB-AD94-9F4E-A129-428660ED54C9}" type="presOf" srcId="{E01E468D-883B-478F-A2A3-7276BA55C445}" destId="{7B471EE0-81D9-49B1-B360-C160A7DBEAFA}" srcOrd="0" destOrd="0" presId="urn:microsoft.com/office/officeart/2018/2/layout/IconCircleList"/>
    <dgm:cxn modelId="{C13D154B-1E71-D240-8D60-909AFE0E63F1}" type="presParOf" srcId="{8325FF9C-772C-4078-A538-0CF40ABC0845}" destId="{D879EA34-2C28-4923-93FD-0F6E2797B4D1}" srcOrd="0" destOrd="0" presId="urn:microsoft.com/office/officeart/2018/2/layout/IconCircleList"/>
    <dgm:cxn modelId="{8F787D5E-D7BD-5146-A259-F3EBF402BFAA}" type="presParOf" srcId="{D879EA34-2C28-4923-93FD-0F6E2797B4D1}" destId="{EBBA490E-A976-4206-9CE5-81354459C7E3}" srcOrd="0" destOrd="0" presId="urn:microsoft.com/office/officeart/2018/2/layout/IconCircleList"/>
    <dgm:cxn modelId="{9ABB21A9-A6F0-544E-825A-09DA4BE0125A}" type="presParOf" srcId="{EBBA490E-A976-4206-9CE5-81354459C7E3}" destId="{15068521-BEE6-4B43-AD14-B14E623CCE85}" srcOrd="0" destOrd="0" presId="urn:microsoft.com/office/officeart/2018/2/layout/IconCircleList"/>
    <dgm:cxn modelId="{F529E1EB-2EB3-6B41-A2F3-4150A805D795}" type="presParOf" srcId="{EBBA490E-A976-4206-9CE5-81354459C7E3}" destId="{4BD64E26-7626-4C34-A573-20BFFD64DD08}" srcOrd="1" destOrd="0" presId="urn:microsoft.com/office/officeart/2018/2/layout/IconCircleList"/>
    <dgm:cxn modelId="{3C86D3C5-8B87-9B4E-AFF3-93C852EBEF65}" type="presParOf" srcId="{EBBA490E-A976-4206-9CE5-81354459C7E3}" destId="{A360B0CB-360E-4ECC-A987-32801902F041}" srcOrd="2" destOrd="0" presId="urn:microsoft.com/office/officeart/2018/2/layout/IconCircleList"/>
    <dgm:cxn modelId="{EB3CD489-F329-9547-A101-671A6EF8C97A}" type="presParOf" srcId="{EBBA490E-A976-4206-9CE5-81354459C7E3}" destId="{A09A091A-C3D7-4D6D-877F-231CBBE81A94}" srcOrd="3" destOrd="0" presId="urn:microsoft.com/office/officeart/2018/2/layout/IconCircleList"/>
    <dgm:cxn modelId="{596A34BA-5CC8-6442-84F6-7520953D1B65}" type="presParOf" srcId="{D879EA34-2C28-4923-93FD-0F6E2797B4D1}" destId="{52D64F79-45FF-4484-80BC-0C80B7876A43}" srcOrd="1" destOrd="0" presId="urn:microsoft.com/office/officeart/2018/2/layout/IconCircleList"/>
    <dgm:cxn modelId="{0B4BA47A-8BF9-3948-8BB3-1F1B31CAC1D9}" type="presParOf" srcId="{D879EA34-2C28-4923-93FD-0F6E2797B4D1}" destId="{1D1FDBE0-F663-4567-BB27-56C8BB8B694C}" srcOrd="2" destOrd="0" presId="urn:microsoft.com/office/officeart/2018/2/layout/IconCircleList"/>
    <dgm:cxn modelId="{2BE9A78A-50B8-8B4D-9EA0-F17AD3CEE68B}" type="presParOf" srcId="{1D1FDBE0-F663-4567-BB27-56C8BB8B694C}" destId="{15681B0B-D9B6-4CEE-96EA-CDF9220147A3}" srcOrd="0" destOrd="0" presId="urn:microsoft.com/office/officeart/2018/2/layout/IconCircleList"/>
    <dgm:cxn modelId="{11995712-9514-1A48-977F-752EC180B1A7}" type="presParOf" srcId="{1D1FDBE0-F663-4567-BB27-56C8BB8B694C}" destId="{7B6D131D-EEED-4B80-9852-911025DB378A}" srcOrd="1" destOrd="0" presId="urn:microsoft.com/office/officeart/2018/2/layout/IconCircleList"/>
    <dgm:cxn modelId="{A1575DDA-16F0-D846-BF60-B7E59A1C2CF0}" type="presParOf" srcId="{1D1FDBE0-F663-4567-BB27-56C8BB8B694C}" destId="{2F75BE8F-C9BA-4AF7-904F-305702A3972F}" srcOrd="2" destOrd="0" presId="urn:microsoft.com/office/officeart/2018/2/layout/IconCircleList"/>
    <dgm:cxn modelId="{3DEED09E-375E-5848-9B6B-47B6AB573510}" type="presParOf" srcId="{1D1FDBE0-F663-4567-BB27-56C8BB8B694C}" destId="{7B471EE0-81D9-49B1-B360-C160A7DBEAFA}" srcOrd="3" destOrd="0" presId="urn:microsoft.com/office/officeart/2018/2/layout/IconCircleList"/>
    <dgm:cxn modelId="{9E4B3894-BC0C-BF46-A594-8512772CA4DC}" type="presParOf" srcId="{D879EA34-2C28-4923-93FD-0F6E2797B4D1}" destId="{2ABC2E6D-A114-4E12-90E4-C6175EFDFA4D}" srcOrd="3" destOrd="0" presId="urn:microsoft.com/office/officeart/2018/2/layout/IconCircleList"/>
    <dgm:cxn modelId="{DE2B4FD9-6A11-9E45-8439-92019EAB554A}" type="presParOf" srcId="{D879EA34-2C28-4923-93FD-0F6E2797B4D1}" destId="{5B7E1260-4D11-43FF-B852-8ED852A1FCC2}" srcOrd="4" destOrd="0" presId="urn:microsoft.com/office/officeart/2018/2/layout/IconCircleList"/>
    <dgm:cxn modelId="{E90450A9-B144-7049-8B6F-6A3719D085A4}" type="presParOf" srcId="{5B7E1260-4D11-43FF-B852-8ED852A1FCC2}" destId="{07B11DFC-480A-440D-8BCD-5C326216E726}" srcOrd="0" destOrd="0" presId="urn:microsoft.com/office/officeart/2018/2/layout/IconCircleList"/>
    <dgm:cxn modelId="{ECCD50C7-4FDD-1F40-BF69-A59E0364722E}" type="presParOf" srcId="{5B7E1260-4D11-43FF-B852-8ED852A1FCC2}" destId="{E3A19247-D45E-4B57-8248-6169AF3E5065}" srcOrd="1" destOrd="0" presId="urn:microsoft.com/office/officeart/2018/2/layout/IconCircleList"/>
    <dgm:cxn modelId="{1227EA1F-9B13-3C44-8666-846D52691E16}" type="presParOf" srcId="{5B7E1260-4D11-43FF-B852-8ED852A1FCC2}" destId="{30FD72BE-64E3-4B87-9AC4-FC51D38082C5}" srcOrd="2" destOrd="0" presId="urn:microsoft.com/office/officeart/2018/2/layout/IconCircleList"/>
    <dgm:cxn modelId="{13C45ABB-B24D-7B45-9D3A-AFB7B01499B8}" type="presParOf" srcId="{5B7E1260-4D11-43FF-B852-8ED852A1FCC2}" destId="{A6513E4B-0508-4A6D-96E8-79E9B78BE0A1}" srcOrd="3" destOrd="0" presId="urn:microsoft.com/office/officeart/2018/2/layout/IconCircleList"/>
    <dgm:cxn modelId="{342323D3-1C10-AC4C-B2C3-414B43D0BEF5}" type="presParOf" srcId="{D879EA34-2C28-4923-93FD-0F6E2797B4D1}" destId="{C3C28E9C-953A-4767-8508-1EB579608A16}" srcOrd="5" destOrd="0" presId="urn:microsoft.com/office/officeart/2018/2/layout/IconCircleList"/>
    <dgm:cxn modelId="{7B91C7F1-7257-854A-9E61-D2DB2E7220BA}" type="presParOf" srcId="{D879EA34-2C28-4923-93FD-0F6E2797B4D1}" destId="{88A22B69-E1C9-4E57-AD41-EA2C55E5AFE6}" srcOrd="6" destOrd="0" presId="urn:microsoft.com/office/officeart/2018/2/layout/IconCircleList"/>
    <dgm:cxn modelId="{8796AF53-AAC2-EA48-8438-437C1FC0303B}" type="presParOf" srcId="{88A22B69-E1C9-4E57-AD41-EA2C55E5AFE6}" destId="{9060BEAD-4A08-48C4-B578-77D30E0F2C04}" srcOrd="0" destOrd="0" presId="urn:microsoft.com/office/officeart/2018/2/layout/IconCircleList"/>
    <dgm:cxn modelId="{9092375A-8AD2-2840-9802-0608EAF64BA9}" type="presParOf" srcId="{88A22B69-E1C9-4E57-AD41-EA2C55E5AFE6}" destId="{CA1EBF19-589A-4D25-A987-EA3FEDB58767}" srcOrd="1" destOrd="0" presId="urn:microsoft.com/office/officeart/2018/2/layout/IconCircleList"/>
    <dgm:cxn modelId="{6951EFEB-B904-CF4B-88A6-B2495C2312E6}" type="presParOf" srcId="{88A22B69-E1C9-4E57-AD41-EA2C55E5AFE6}" destId="{D44727F5-D9E0-4ECF-A0FE-11C19B8BFBCD}" srcOrd="2" destOrd="0" presId="urn:microsoft.com/office/officeart/2018/2/layout/IconCircleList"/>
    <dgm:cxn modelId="{1839DAAC-9051-804D-AF54-40021857382E}" type="presParOf" srcId="{88A22B69-E1C9-4E57-AD41-EA2C55E5AFE6}" destId="{E5D4F5EA-76F7-433B-BB00-70AF38AA1247}" srcOrd="3" destOrd="0" presId="urn:microsoft.com/office/officeart/2018/2/layout/IconCircleList"/>
    <dgm:cxn modelId="{F6BC4274-A720-6B44-9F28-E8BF2678B0AF}" type="presParOf" srcId="{D879EA34-2C28-4923-93FD-0F6E2797B4D1}" destId="{A287ED65-AD3E-47F4-A8E1-7E23FF20A727}" srcOrd="7" destOrd="0" presId="urn:microsoft.com/office/officeart/2018/2/layout/IconCircleList"/>
    <dgm:cxn modelId="{1911F509-7371-7348-B3AB-D468DCDC50B8}" type="presParOf" srcId="{D879EA34-2C28-4923-93FD-0F6E2797B4D1}" destId="{2C576696-8E1C-454E-8598-64565B6F14B6}" srcOrd="8" destOrd="0" presId="urn:microsoft.com/office/officeart/2018/2/layout/IconCircleList"/>
    <dgm:cxn modelId="{5526455F-09C5-8541-8CF2-73906D75AAA2}" type="presParOf" srcId="{2C576696-8E1C-454E-8598-64565B6F14B6}" destId="{A4CB040C-F2F6-44B3-BD9D-797B23A5832C}" srcOrd="0" destOrd="0" presId="urn:microsoft.com/office/officeart/2018/2/layout/IconCircleList"/>
    <dgm:cxn modelId="{25B75886-F93C-C34B-A0A8-7471A1344B0A}" type="presParOf" srcId="{2C576696-8E1C-454E-8598-64565B6F14B6}" destId="{0DD29A13-E3E2-4238-A8D6-C83F864DE31A}" srcOrd="1" destOrd="0" presId="urn:microsoft.com/office/officeart/2018/2/layout/IconCircleList"/>
    <dgm:cxn modelId="{59EF5D6F-B258-754E-93EA-D6C761D8A43C}" type="presParOf" srcId="{2C576696-8E1C-454E-8598-64565B6F14B6}" destId="{7D828FAE-7F63-49FE-9480-8BAEFD461E57}" srcOrd="2" destOrd="0" presId="urn:microsoft.com/office/officeart/2018/2/layout/IconCircleList"/>
    <dgm:cxn modelId="{8D6DA5FD-B288-0042-8A6B-38527AA1025A}" type="presParOf" srcId="{2C576696-8E1C-454E-8598-64565B6F14B6}" destId="{B9478762-F226-498E-812B-0EF8B38017C7}" srcOrd="3" destOrd="0" presId="urn:microsoft.com/office/officeart/2018/2/layout/IconCircleList"/>
    <dgm:cxn modelId="{603098AD-BDB0-2448-8DFC-DBDDB0D0085A}" type="presParOf" srcId="{D879EA34-2C28-4923-93FD-0F6E2797B4D1}" destId="{D51A3F83-EC8A-490B-922F-4DFF92B5BE8B}" srcOrd="9" destOrd="0" presId="urn:microsoft.com/office/officeart/2018/2/layout/IconCircleList"/>
    <dgm:cxn modelId="{75698A98-0197-584E-BBE6-C98B5FB81394}" type="presParOf" srcId="{D879EA34-2C28-4923-93FD-0F6E2797B4D1}" destId="{0964896A-13EE-4B6F-952E-E379794DA776}" srcOrd="10" destOrd="0" presId="urn:microsoft.com/office/officeart/2018/2/layout/IconCircleList"/>
    <dgm:cxn modelId="{A2C04F3C-0931-6640-96B5-7B8E96914794}" type="presParOf" srcId="{0964896A-13EE-4B6F-952E-E379794DA776}" destId="{DF218350-CB2A-4DDA-97B2-63FB42E7A00F}" srcOrd="0" destOrd="0" presId="urn:microsoft.com/office/officeart/2018/2/layout/IconCircleList"/>
    <dgm:cxn modelId="{1CF6709A-9B4B-6F49-9CE2-6AE62DD85A48}" type="presParOf" srcId="{0964896A-13EE-4B6F-952E-E379794DA776}" destId="{493053C8-C3F8-4B82-A7E5-330CD93A2B0A}" srcOrd="1" destOrd="0" presId="urn:microsoft.com/office/officeart/2018/2/layout/IconCircleList"/>
    <dgm:cxn modelId="{19B02584-573D-1145-B8DA-9AD0067ECDC9}" type="presParOf" srcId="{0964896A-13EE-4B6F-952E-E379794DA776}" destId="{A686095A-83B5-4307-8FB5-0C391DF6FB90}" srcOrd="2" destOrd="0" presId="urn:microsoft.com/office/officeart/2018/2/layout/IconCircleList"/>
    <dgm:cxn modelId="{BA31C926-5F1A-A848-A307-AD39AB6790AA}" type="presParOf" srcId="{0964896A-13EE-4B6F-952E-E379794DA776}" destId="{1D6F87FD-50D6-4F26-8A1B-7D86123E225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943FD3-39AB-CE44-8286-0D4AF7C107B2}">
      <dsp:nvSpPr>
        <dsp:cNvPr id="0" name=""/>
        <dsp:cNvSpPr/>
      </dsp:nvSpPr>
      <dsp:spPr>
        <a:xfrm>
          <a:off x="0" y="0"/>
          <a:ext cx="470680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DA82F89-8841-6F41-9B02-22EA3100BDE1}">
      <dsp:nvSpPr>
        <dsp:cNvPr id="0" name=""/>
        <dsp:cNvSpPr/>
      </dsp:nvSpPr>
      <dsp:spPr>
        <a:xfrm>
          <a:off x="0" y="0"/>
          <a:ext cx="4706803" cy="947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Good morning, everyone. </a:t>
          </a:r>
          <a:endParaRPr lang="en-US" sz="1900" kern="1200"/>
        </a:p>
      </dsp:txBody>
      <dsp:txXfrm>
        <a:off x="0" y="0"/>
        <a:ext cx="4706803" cy="947207"/>
      </dsp:txXfrm>
    </dsp:sp>
    <dsp:sp modelId="{E43D5C98-CE69-E04C-B21E-03ED1B74CD4C}">
      <dsp:nvSpPr>
        <dsp:cNvPr id="0" name=""/>
        <dsp:cNvSpPr/>
      </dsp:nvSpPr>
      <dsp:spPr>
        <a:xfrm>
          <a:off x="0" y="947207"/>
          <a:ext cx="4706803" cy="0"/>
        </a:xfrm>
        <a:prstGeom prst="line">
          <a:avLst/>
        </a:prstGeom>
        <a:gradFill rotWithShape="0">
          <a:gsLst>
            <a:gs pos="0">
              <a:schemeClr val="accent2">
                <a:hueOff val="2147871"/>
                <a:satOff val="-6164"/>
                <a:lumOff val="-98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147871"/>
                <a:satOff val="-6164"/>
                <a:lumOff val="-98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147871"/>
                <a:satOff val="-6164"/>
                <a:lumOff val="-98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2D4AEC2-EE84-6346-A8D6-4DF5A46780B6}">
      <dsp:nvSpPr>
        <dsp:cNvPr id="0" name=""/>
        <dsp:cNvSpPr/>
      </dsp:nvSpPr>
      <dsp:spPr>
        <a:xfrm>
          <a:off x="0" y="947207"/>
          <a:ext cx="4706803" cy="947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Thank you for being here today.</a:t>
          </a:r>
          <a:endParaRPr lang="en-US" sz="1900" kern="1200"/>
        </a:p>
      </dsp:txBody>
      <dsp:txXfrm>
        <a:off x="0" y="947207"/>
        <a:ext cx="4706803" cy="947207"/>
      </dsp:txXfrm>
    </dsp:sp>
    <dsp:sp modelId="{AC18CBAC-D717-4C48-8CB1-4118BB4872E6}">
      <dsp:nvSpPr>
        <dsp:cNvPr id="0" name=""/>
        <dsp:cNvSpPr/>
      </dsp:nvSpPr>
      <dsp:spPr>
        <a:xfrm>
          <a:off x="0" y="1894415"/>
          <a:ext cx="4706803" cy="0"/>
        </a:xfrm>
        <a:prstGeom prst="line">
          <a:avLst/>
        </a:prstGeom>
        <a:gradFill rotWithShape="0">
          <a:gsLst>
            <a:gs pos="0">
              <a:schemeClr val="accent2">
                <a:hueOff val="4295742"/>
                <a:satOff val="-12329"/>
                <a:lumOff val="-197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295742"/>
                <a:satOff val="-12329"/>
                <a:lumOff val="-197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295742"/>
                <a:satOff val="-12329"/>
                <a:lumOff val="-197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4295742"/>
              <a:satOff val="-12329"/>
              <a:lumOff val="-19739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EE3378D-78CF-CE4F-8959-4DD369D5AC71}">
      <dsp:nvSpPr>
        <dsp:cNvPr id="0" name=""/>
        <dsp:cNvSpPr/>
      </dsp:nvSpPr>
      <dsp:spPr>
        <a:xfrm>
          <a:off x="0" y="1894415"/>
          <a:ext cx="4706803" cy="947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I am Akshitha R. </a:t>
          </a:r>
          <a:endParaRPr lang="en-US" sz="1900" kern="1200"/>
        </a:p>
      </dsp:txBody>
      <dsp:txXfrm>
        <a:off x="0" y="1894415"/>
        <a:ext cx="4706803" cy="947207"/>
      </dsp:txXfrm>
    </dsp:sp>
    <dsp:sp modelId="{9338CCAE-AC6E-824C-9E7C-F451B2ABCAB0}">
      <dsp:nvSpPr>
        <dsp:cNvPr id="0" name=""/>
        <dsp:cNvSpPr/>
      </dsp:nvSpPr>
      <dsp:spPr>
        <a:xfrm>
          <a:off x="0" y="2841622"/>
          <a:ext cx="4706803" cy="0"/>
        </a:xfrm>
        <a:prstGeom prst="line">
          <a:avLst/>
        </a:prstGeom>
        <a:gradFill rotWithShape="0">
          <a:gsLst>
            <a:gs pos="0">
              <a:schemeClr val="accent2">
                <a:hueOff val="6443612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2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2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6443612"/>
              <a:satOff val="-18493"/>
              <a:lumOff val="-29609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BA87331-13FF-A140-BD37-064E5087DAAE}">
      <dsp:nvSpPr>
        <dsp:cNvPr id="0" name=""/>
        <dsp:cNvSpPr/>
      </dsp:nvSpPr>
      <dsp:spPr>
        <a:xfrm>
          <a:off x="0" y="2841622"/>
          <a:ext cx="4706803" cy="947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I am here to talk to you about a very important issue that affects us all: global warming.</a:t>
          </a:r>
          <a:endParaRPr lang="en-US" sz="1900" kern="1200"/>
        </a:p>
      </dsp:txBody>
      <dsp:txXfrm>
        <a:off x="0" y="2841622"/>
        <a:ext cx="4706803" cy="9472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711050-0563-481D-A453-8B56566F6948}">
      <dsp:nvSpPr>
        <dsp:cNvPr id="0" name=""/>
        <dsp:cNvSpPr/>
      </dsp:nvSpPr>
      <dsp:spPr>
        <a:xfrm>
          <a:off x="0" y="708097"/>
          <a:ext cx="10515600" cy="1307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DDC2BF-58FE-4D79-BEEE-126FA6490BAF}">
      <dsp:nvSpPr>
        <dsp:cNvPr id="0" name=""/>
        <dsp:cNvSpPr/>
      </dsp:nvSpPr>
      <dsp:spPr>
        <a:xfrm>
          <a:off x="395445" y="1002230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B39227-3740-4972-B030-FEBD90F8401B}">
      <dsp:nvSpPr>
        <dsp:cNvPr id="0" name=""/>
        <dsp:cNvSpPr/>
      </dsp:nvSpPr>
      <dsp:spPr>
        <a:xfrm>
          <a:off x="1509882" y="708097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Global warming is the increase in the average temperature of the Earth's surface and atmosphere, caused by the accumulation of greenhouse gases in the air. </a:t>
          </a:r>
          <a:endParaRPr lang="en-US" sz="2200" kern="1200"/>
        </a:p>
      </dsp:txBody>
      <dsp:txXfrm>
        <a:off x="1509882" y="708097"/>
        <a:ext cx="9005717" cy="1307257"/>
      </dsp:txXfrm>
    </dsp:sp>
    <dsp:sp modelId="{5F761CEB-EC7D-4CFF-B3C3-8618707D395D}">
      <dsp:nvSpPr>
        <dsp:cNvPr id="0" name=""/>
        <dsp:cNvSpPr/>
      </dsp:nvSpPr>
      <dsp:spPr>
        <a:xfrm>
          <a:off x="0" y="2342169"/>
          <a:ext cx="10515600" cy="1307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96A9D5-C3CF-426B-AE08-C776BC0C5521}">
      <dsp:nvSpPr>
        <dsp:cNvPr id="0" name=""/>
        <dsp:cNvSpPr/>
      </dsp:nvSpPr>
      <dsp:spPr>
        <a:xfrm>
          <a:off x="395445" y="2636302"/>
          <a:ext cx="718991" cy="71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06F9F5-DECF-4593-8CEA-31038FBC8C21}">
      <dsp:nvSpPr>
        <dsp:cNvPr id="0" name=""/>
        <dsp:cNvSpPr/>
      </dsp:nvSpPr>
      <dsp:spPr>
        <a:xfrm>
          <a:off x="1509882" y="2342169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These gases trap heat and prevent it from escaping into space, creating a greenhouse effect.</a:t>
          </a:r>
          <a:endParaRPr lang="en-US" sz="2200" kern="1200"/>
        </a:p>
      </dsp:txBody>
      <dsp:txXfrm>
        <a:off x="1509882" y="2342169"/>
        <a:ext cx="9005717" cy="13072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EBF0D-DB8B-4AB1-BA06-3686B5900904}">
      <dsp:nvSpPr>
        <dsp:cNvPr id="0" name=""/>
        <dsp:cNvSpPr/>
      </dsp:nvSpPr>
      <dsp:spPr>
        <a:xfrm>
          <a:off x="1212569" y="987878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6405DA-8DC1-442B-B0CA-3B80CBD53C4C}">
      <dsp:nvSpPr>
        <dsp:cNvPr id="0" name=""/>
        <dsp:cNvSpPr/>
      </dsp:nvSpPr>
      <dsp:spPr>
        <a:xfrm>
          <a:off x="417971" y="264466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Global warming is not a natural phenomenon. </a:t>
          </a:r>
          <a:endParaRPr lang="en-US" sz="1300" kern="1200"/>
        </a:p>
      </dsp:txBody>
      <dsp:txXfrm>
        <a:off x="417971" y="2644665"/>
        <a:ext cx="2889450" cy="720000"/>
      </dsp:txXfrm>
    </dsp:sp>
    <dsp:sp modelId="{EEC81C3B-82DA-49C8-89EE-1C240410A2F6}">
      <dsp:nvSpPr>
        <dsp:cNvPr id="0" name=""/>
        <dsp:cNvSpPr/>
      </dsp:nvSpPr>
      <dsp:spPr>
        <a:xfrm>
          <a:off x="4607673" y="987878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5BD821-DC82-4BF1-92F9-C58FDA16DFF3}">
      <dsp:nvSpPr>
        <dsp:cNvPr id="0" name=""/>
        <dsp:cNvSpPr/>
      </dsp:nvSpPr>
      <dsp:spPr>
        <a:xfrm>
          <a:off x="3813074" y="264466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It is the result of human activities, such as burning fossil fuels, deforestation, agriculture, and industrialization. </a:t>
          </a:r>
          <a:endParaRPr lang="en-US" sz="1300" kern="1200"/>
        </a:p>
      </dsp:txBody>
      <dsp:txXfrm>
        <a:off x="3813074" y="2644665"/>
        <a:ext cx="2889450" cy="720000"/>
      </dsp:txXfrm>
    </dsp:sp>
    <dsp:sp modelId="{3A817E21-8D11-46F6-ABA7-9E64701C5A7B}">
      <dsp:nvSpPr>
        <dsp:cNvPr id="0" name=""/>
        <dsp:cNvSpPr/>
      </dsp:nvSpPr>
      <dsp:spPr>
        <a:xfrm>
          <a:off x="8002777" y="987878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EF8917-9986-4365-9C2C-CE25A87CDA7E}">
      <dsp:nvSpPr>
        <dsp:cNvPr id="0" name=""/>
        <dsp:cNvSpPr/>
      </dsp:nvSpPr>
      <dsp:spPr>
        <a:xfrm>
          <a:off x="7208178" y="264466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These activities release carbon dioxide, methane, nitrous oxide, and other gases that contribute to global warming.</a:t>
          </a:r>
          <a:endParaRPr lang="en-US" sz="1300" kern="1200"/>
        </a:p>
      </dsp:txBody>
      <dsp:txXfrm>
        <a:off x="7208178" y="2644665"/>
        <a:ext cx="28894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8D11E4-8774-4CE4-804B-A86E90A87206}">
      <dsp:nvSpPr>
        <dsp:cNvPr id="0" name=""/>
        <dsp:cNvSpPr/>
      </dsp:nvSpPr>
      <dsp:spPr>
        <a:xfrm>
          <a:off x="212335" y="470390"/>
          <a:ext cx="1335915" cy="133591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ADF1CD-9E59-4FFE-902C-0E18A40181EA}">
      <dsp:nvSpPr>
        <dsp:cNvPr id="0" name=""/>
        <dsp:cNvSpPr/>
      </dsp:nvSpPr>
      <dsp:spPr>
        <a:xfrm>
          <a:off x="492877" y="7509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7D615F-A2D9-42E3-9A5F-334275F9A924}">
      <dsp:nvSpPr>
        <dsp:cNvPr id="0" name=""/>
        <dsp:cNvSpPr/>
      </dsp:nvSpPr>
      <dsp:spPr>
        <a:xfrm>
          <a:off x="1834517" y="4703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Global warming is not a distant problem. It is happening right now, and it is affecting our lives in many ways. </a:t>
          </a:r>
          <a:endParaRPr lang="en-US" sz="1700" kern="1200"/>
        </a:p>
      </dsp:txBody>
      <dsp:txXfrm>
        <a:off x="1834517" y="470390"/>
        <a:ext cx="3148942" cy="1335915"/>
      </dsp:txXfrm>
    </dsp:sp>
    <dsp:sp modelId="{A7CB5FD4-4C42-4628-A117-EB85B1B7697B}">
      <dsp:nvSpPr>
        <dsp:cNvPr id="0" name=""/>
        <dsp:cNvSpPr/>
      </dsp:nvSpPr>
      <dsp:spPr>
        <a:xfrm>
          <a:off x="5532139" y="470390"/>
          <a:ext cx="1335915" cy="133591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3098DF-C0C7-42C5-8DE3-8C3DE92475B6}">
      <dsp:nvSpPr>
        <dsp:cNvPr id="0" name=""/>
        <dsp:cNvSpPr/>
      </dsp:nvSpPr>
      <dsp:spPr>
        <a:xfrm>
          <a:off x="5812681" y="7509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2EDA68-691F-472C-853E-F8E5139C97FA}">
      <dsp:nvSpPr>
        <dsp:cNvPr id="0" name=""/>
        <dsp:cNvSpPr/>
      </dsp:nvSpPr>
      <dsp:spPr>
        <a:xfrm>
          <a:off x="7154322" y="4703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It is causing more extreme weather events, such as heat waves, droughts, floods, storms, and wildfires.</a:t>
          </a:r>
          <a:endParaRPr lang="en-US" sz="1700" kern="1200"/>
        </a:p>
      </dsp:txBody>
      <dsp:txXfrm>
        <a:off x="7154322" y="470390"/>
        <a:ext cx="3148942" cy="1335915"/>
      </dsp:txXfrm>
    </dsp:sp>
    <dsp:sp modelId="{ABD50614-2B6E-488F-833C-5E563B23AE88}">
      <dsp:nvSpPr>
        <dsp:cNvPr id="0" name=""/>
        <dsp:cNvSpPr/>
      </dsp:nvSpPr>
      <dsp:spPr>
        <a:xfrm>
          <a:off x="212335" y="2546238"/>
          <a:ext cx="1335915" cy="133591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25AD00-E225-4699-8078-CC2B8067CFAB}">
      <dsp:nvSpPr>
        <dsp:cNvPr id="0" name=""/>
        <dsp:cNvSpPr/>
      </dsp:nvSpPr>
      <dsp:spPr>
        <a:xfrm>
          <a:off x="492877" y="2826780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2560D5-4D18-4AB1-9811-93582DD0453D}">
      <dsp:nvSpPr>
        <dsp:cNvPr id="0" name=""/>
        <dsp:cNvSpPr/>
      </dsp:nvSpPr>
      <dsp:spPr>
        <a:xfrm>
          <a:off x="1834517" y="254623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It is melting ice caps and glaciers, raising sea levels, and threatening coastal communities. </a:t>
          </a:r>
          <a:endParaRPr lang="en-US" sz="1700" kern="1200"/>
        </a:p>
      </dsp:txBody>
      <dsp:txXfrm>
        <a:off x="1834517" y="2546238"/>
        <a:ext cx="3148942" cy="1335915"/>
      </dsp:txXfrm>
    </dsp:sp>
    <dsp:sp modelId="{A7217533-A3D5-45E1-9CF1-917AB2CFE274}">
      <dsp:nvSpPr>
        <dsp:cNvPr id="0" name=""/>
        <dsp:cNvSpPr/>
      </dsp:nvSpPr>
      <dsp:spPr>
        <a:xfrm>
          <a:off x="5532139" y="2546238"/>
          <a:ext cx="1335915" cy="133591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B0DE79-B91F-416B-9B61-4BEE2F7040EA}">
      <dsp:nvSpPr>
        <dsp:cNvPr id="0" name=""/>
        <dsp:cNvSpPr/>
      </dsp:nvSpPr>
      <dsp:spPr>
        <a:xfrm>
          <a:off x="5812681" y="2826780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7C201E-681B-45EB-B8C5-72150D10CEF7}">
      <dsp:nvSpPr>
        <dsp:cNvPr id="0" name=""/>
        <dsp:cNvSpPr/>
      </dsp:nvSpPr>
      <dsp:spPr>
        <a:xfrm>
          <a:off x="7154322" y="254623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It is disrupting ecosystems, endangering wildlife, and spreading diseases. It is harming our health, our economy, and our security.</a:t>
          </a:r>
          <a:endParaRPr lang="en-US" sz="1700" kern="1200"/>
        </a:p>
      </dsp:txBody>
      <dsp:txXfrm>
        <a:off x="7154322" y="2546238"/>
        <a:ext cx="3148942" cy="13359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68521-BEE6-4B43-AD14-B14E623CCE85}">
      <dsp:nvSpPr>
        <dsp:cNvPr id="0" name=""/>
        <dsp:cNvSpPr/>
      </dsp:nvSpPr>
      <dsp:spPr>
        <a:xfrm>
          <a:off x="82613" y="911126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D64E26-7626-4C34-A573-20BFFD64DD08}">
      <dsp:nvSpPr>
        <dsp:cNvPr id="0" name=""/>
        <dsp:cNvSpPr/>
      </dsp:nvSpPr>
      <dsp:spPr>
        <a:xfrm>
          <a:off x="271034" y="1099548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9A091A-C3D7-4D6D-877F-231CBBE81A94}">
      <dsp:nvSpPr>
        <dsp:cNvPr id="0" name=""/>
        <dsp:cNvSpPr/>
      </dsp:nvSpPr>
      <dsp:spPr>
        <a:xfrm>
          <a:off x="1172126" y="91112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We can still take action to reduce greenhouse gas emissions, adapt to the changing climate, and mitigate the impacts of global warming.</a:t>
          </a:r>
          <a:endParaRPr lang="en-US" sz="1200" kern="1200" dirty="0"/>
        </a:p>
      </dsp:txBody>
      <dsp:txXfrm>
        <a:off x="1172126" y="911126"/>
        <a:ext cx="2114937" cy="897246"/>
      </dsp:txXfrm>
    </dsp:sp>
    <dsp:sp modelId="{15681B0B-D9B6-4CEE-96EA-CDF9220147A3}">
      <dsp:nvSpPr>
        <dsp:cNvPr id="0" name=""/>
        <dsp:cNvSpPr/>
      </dsp:nvSpPr>
      <dsp:spPr>
        <a:xfrm>
          <a:off x="3655575" y="911126"/>
          <a:ext cx="897246" cy="897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6D131D-EEED-4B80-9852-911025DB378A}">
      <dsp:nvSpPr>
        <dsp:cNvPr id="0" name=""/>
        <dsp:cNvSpPr/>
      </dsp:nvSpPr>
      <dsp:spPr>
        <a:xfrm>
          <a:off x="3843996" y="1099548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471EE0-81D9-49B1-B360-C160A7DBEAFA}">
      <dsp:nvSpPr>
        <dsp:cNvPr id="0" name=""/>
        <dsp:cNvSpPr/>
      </dsp:nvSpPr>
      <dsp:spPr>
        <a:xfrm>
          <a:off x="4745088" y="91112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We can use renewable energy sources, such as solar, wind, and hydro power. </a:t>
          </a:r>
          <a:endParaRPr lang="en-US" sz="1200" kern="1200" dirty="0"/>
        </a:p>
      </dsp:txBody>
      <dsp:txXfrm>
        <a:off x="4745088" y="911126"/>
        <a:ext cx="2114937" cy="897246"/>
      </dsp:txXfrm>
    </dsp:sp>
    <dsp:sp modelId="{07B11DFC-480A-440D-8BCD-5C326216E726}">
      <dsp:nvSpPr>
        <dsp:cNvPr id="0" name=""/>
        <dsp:cNvSpPr/>
      </dsp:nvSpPr>
      <dsp:spPr>
        <a:xfrm>
          <a:off x="7228536" y="911126"/>
          <a:ext cx="897246" cy="897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A19247-D45E-4B57-8248-6169AF3E5065}">
      <dsp:nvSpPr>
        <dsp:cNvPr id="0" name=""/>
        <dsp:cNvSpPr/>
      </dsp:nvSpPr>
      <dsp:spPr>
        <a:xfrm>
          <a:off x="7416958" y="1099548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513E4B-0508-4A6D-96E8-79E9B78BE0A1}">
      <dsp:nvSpPr>
        <dsp:cNvPr id="0" name=""/>
        <dsp:cNvSpPr/>
      </dsp:nvSpPr>
      <dsp:spPr>
        <a:xfrm>
          <a:off x="8318049" y="91112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We can conserve energy, use public transportation, and drive less. </a:t>
          </a:r>
          <a:endParaRPr lang="en-US" sz="1200" kern="1200" dirty="0"/>
        </a:p>
      </dsp:txBody>
      <dsp:txXfrm>
        <a:off x="8318049" y="911126"/>
        <a:ext cx="2114937" cy="897246"/>
      </dsp:txXfrm>
    </dsp:sp>
    <dsp:sp modelId="{9060BEAD-4A08-48C4-B578-77D30E0F2C04}">
      <dsp:nvSpPr>
        <dsp:cNvPr id="0" name=""/>
        <dsp:cNvSpPr/>
      </dsp:nvSpPr>
      <dsp:spPr>
        <a:xfrm>
          <a:off x="82613" y="2549151"/>
          <a:ext cx="897246" cy="8972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1EBF19-589A-4D25-A987-EA3FEDB58767}">
      <dsp:nvSpPr>
        <dsp:cNvPr id="0" name=""/>
        <dsp:cNvSpPr/>
      </dsp:nvSpPr>
      <dsp:spPr>
        <a:xfrm>
          <a:off x="271034" y="2737573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D4F5EA-76F7-433B-BB00-70AF38AA1247}">
      <dsp:nvSpPr>
        <dsp:cNvPr id="0" name=""/>
        <dsp:cNvSpPr/>
      </dsp:nvSpPr>
      <dsp:spPr>
        <a:xfrm>
          <a:off x="1172126" y="2549151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We can plant trees, protect forests, and restore wetlands. </a:t>
          </a:r>
          <a:endParaRPr lang="en-US" sz="1200" kern="1200" dirty="0"/>
        </a:p>
      </dsp:txBody>
      <dsp:txXfrm>
        <a:off x="1172126" y="2549151"/>
        <a:ext cx="2114937" cy="897246"/>
      </dsp:txXfrm>
    </dsp:sp>
    <dsp:sp modelId="{A4CB040C-F2F6-44B3-BD9D-797B23A5832C}">
      <dsp:nvSpPr>
        <dsp:cNvPr id="0" name=""/>
        <dsp:cNvSpPr/>
      </dsp:nvSpPr>
      <dsp:spPr>
        <a:xfrm>
          <a:off x="3655575" y="2549151"/>
          <a:ext cx="897246" cy="89724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D29A13-E3E2-4238-A8D6-C83F864DE31A}">
      <dsp:nvSpPr>
        <dsp:cNvPr id="0" name=""/>
        <dsp:cNvSpPr/>
      </dsp:nvSpPr>
      <dsp:spPr>
        <a:xfrm>
          <a:off x="3843996" y="2737573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478762-F226-498E-812B-0EF8B38017C7}">
      <dsp:nvSpPr>
        <dsp:cNvPr id="0" name=""/>
        <dsp:cNvSpPr/>
      </dsp:nvSpPr>
      <dsp:spPr>
        <a:xfrm>
          <a:off x="4745088" y="2549151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We can recycle, reuse, and reduce waste. </a:t>
          </a:r>
          <a:endParaRPr lang="en-US" sz="1200" kern="1200" dirty="0"/>
        </a:p>
      </dsp:txBody>
      <dsp:txXfrm>
        <a:off x="4745088" y="2549151"/>
        <a:ext cx="2114937" cy="897246"/>
      </dsp:txXfrm>
    </dsp:sp>
    <dsp:sp modelId="{DF218350-CB2A-4DDA-97B2-63FB42E7A00F}">
      <dsp:nvSpPr>
        <dsp:cNvPr id="0" name=""/>
        <dsp:cNvSpPr/>
      </dsp:nvSpPr>
      <dsp:spPr>
        <a:xfrm>
          <a:off x="7228536" y="2549151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3053C8-C3F8-4B82-A7E5-330CD93A2B0A}">
      <dsp:nvSpPr>
        <dsp:cNvPr id="0" name=""/>
        <dsp:cNvSpPr/>
      </dsp:nvSpPr>
      <dsp:spPr>
        <a:xfrm>
          <a:off x="7416958" y="2737573"/>
          <a:ext cx="520402" cy="5204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6F87FD-50D6-4F26-8A1B-7D86123E225A}">
      <dsp:nvSpPr>
        <dsp:cNvPr id="0" name=""/>
        <dsp:cNvSpPr/>
      </dsp:nvSpPr>
      <dsp:spPr>
        <a:xfrm>
          <a:off x="8318049" y="2549151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We can educate ourselves and others, and support policies and initiatives that address </a:t>
          </a:r>
          <a:endParaRPr lang="en-US" sz="1200" kern="1200" dirty="0"/>
        </a:p>
      </dsp:txBody>
      <dsp:txXfrm>
        <a:off x="8318049" y="2549151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6F174-B9E1-2386-F4BF-BF4C4D8AC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F7660A-05B2-A00A-87B8-A2872179E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71CBE-6898-0DDC-39D3-51A35E067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FAD2-29E7-6F47-A4B9-657DC8A8476D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D9EDF-6542-700C-7782-86E1AD504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954E2-BEDB-0B98-5979-A540C66AD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98C8-6562-9F4F-AA7C-3E16FA275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2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3D6B-C5EC-70E2-3CB4-45470F442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DF7D1-749E-2F4D-8DE2-BB2395D0E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74F16-1D10-65CB-0F30-2BE460018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FAD2-29E7-6F47-A4B9-657DC8A8476D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1F9EE-7218-00EC-D6FE-A828A73DE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E24AC-18FA-07B0-1593-925F5B0FB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98C8-6562-9F4F-AA7C-3E16FA275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6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0FE0A7-A108-6954-059A-A95B299D98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D05345-0D63-1880-F805-A63AFD37A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688B4-DD81-F692-4CBF-C9763CD86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FAD2-29E7-6F47-A4B9-657DC8A8476D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7C78F-1460-8A6D-D2E9-2627C5396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978F5-F447-E7D7-B0FE-FFE597A72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98C8-6562-9F4F-AA7C-3E16FA275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8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0D383-F7E2-8E37-26EF-8DF06B4BC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B3FF5-4C02-E31A-79DC-3C2022C9A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A4F6A-1D7A-D111-F22E-C03697620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FAD2-29E7-6F47-A4B9-657DC8A8476D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3A843-BE68-3343-D80B-C571FC4BF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153CC-1B87-AEF2-7684-09B938062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98C8-6562-9F4F-AA7C-3E16FA275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00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277A7-8F0C-43FB-42A0-169A11CBC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68A78-DEE1-7E9D-C958-C29940E1F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E0BCD-7E09-81C9-23D6-DA13F50F3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FAD2-29E7-6F47-A4B9-657DC8A8476D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14690-5463-C0C9-B77E-F329161F5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43E73-0453-1B98-5BFF-747166FD2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98C8-6562-9F4F-AA7C-3E16FA275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69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76718-5C2A-A5EB-C439-A51A3BF6C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2B1F2-B187-874C-E604-97FC601704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8F51F5-C7CE-D908-5881-F71253285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37B59-571A-12D3-3F3C-1A9D0151A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FAD2-29E7-6F47-A4B9-657DC8A8476D}" type="datetimeFigureOut">
              <a:rPr lang="en-US" smtClean="0"/>
              <a:t>8/20/24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C913B-A156-DE2F-1E8F-2565A9F37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3B8BB-9EBB-A979-6F83-4E8D1B20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98C8-6562-9F4F-AA7C-3E16FA275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3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EF542-FC4C-613F-ABAE-F5C517775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519E7-58B0-6511-BFB9-2FEAEEF7E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8DB47-3676-E25D-78AA-7C9C0ADA5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4D2F03-5A21-D442-140D-F3F7856F5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F730B6-8756-43D8-408E-658D1B08F7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DC0EC4-A955-F3DB-CAED-533BE03F8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FAD2-29E7-6F47-A4B9-657DC8A8476D}" type="datetimeFigureOut">
              <a:rPr lang="en-US" smtClean="0"/>
              <a:t>8/20/24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70935B-29E4-DEBB-8A7D-A890E4D2B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5E132C-9375-DD5D-5AD8-F4C5F30FF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98C8-6562-9F4F-AA7C-3E16FA275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73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0A3FE-9DFB-06F0-431C-6F9487E9F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280F7C-D0FA-B8EB-79A9-EDF4AE657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FAD2-29E7-6F47-A4B9-657DC8A8476D}" type="datetimeFigureOut">
              <a:rPr lang="en-US" smtClean="0"/>
              <a:t>8/20/24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FB124A-3680-ECF6-2914-A4FDEEADA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6928CE-3C27-F27B-D49F-AB0B380EA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98C8-6562-9F4F-AA7C-3E16FA275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53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9C285B-05C4-0163-BBD5-DB1596EB5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FAD2-29E7-6F47-A4B9-657DC8A8476D}" type="datetimeFigureOut">
              <a:rPr lang="en-US" smtClean="0"/>
              <a:t>8/20/24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CC09BD-85D1-46D2-AFAA-CBB49C367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3278E-D21E-D192-5DEF-90BB6F150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98C8-6562-9F4F-AA7C-3E16FA275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4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47C59-EF55-0C68-0CD5-747EF1DCB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97914-7937-9A63-8DCB-478B13C18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C833EC-3244-A576-A727-7DEDBE53A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1B424-5562-4351-3A01-563950DE5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FAD2-29E7-6F47-A4B9-657DC8A8476D}" type="datetimeFigureOut">
              <a:rPr lang="en-US" smtClean="0"/>
              <a:t>8/20/24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D4C2C-6BC6-9A06-B26D-4B4A05FFC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5E6E9-4F45-F6EE-CB9B-14AB0F462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98C8-6562-9F4F-AA7C-3E16FA275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59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39AD-8694-C28F-AF80-1346ACE41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F4F9CB-9511-C26C-7AB4-648804E742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33257C-DFDE-4418-E0D2-50E21E652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37520-258E-810B-2197-8297B00B0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4FAD2-29E7-6F47-A4B9-657DC8A8476D}" type="datetimeFigureOut">
              <a:rPr lang="en-US" smtClean="0"/>
              <a:t>8/20/24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0D7BF-B91E-98A5-228D-3901C7F32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95A7E-997A-632F-E4C5-55AEBF188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98C8-6562-9F4F-AA7C-3E16FA275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4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600191-B89C-0D8C-AF8B-DB4C7E73B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BB65D-A10A-0B05-5EE3-27EBBB4FD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F58B1-5F9D-853F-E07D-A2A84D8E25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84FAD2-29E7-6F47-A4B9-657DC8A8476D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1BA2F-54D6-E541-3FD3-DE9D87CD9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69C22-1D8F-66B4-0F44-94940F3D1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FA98C8-6562-9F4F-AA7C-3E16FA275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39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79630B-0F0B-446E-A637-38FA8F61D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37C99-FC8E-4311-B48A-F0C4C329B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028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D5778C-8A41-9F49-AA3E-91C537B28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7035" y="609600"/>
            <a:ext cx="3595678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400"/>
              </a:spcAft>
            </a:pPr>
            <a:r>
              <a:rPr lang="en-US" sz="3100" spc="-50">
                <a:effectLst/>
              </a:rPr>
              <a:t>Global Warming: </a:t>
            </a:r>
            <a:br>
              <a:rPr lang="en-US" sz="3100" spc="-50">
                <a:effectLst/>
              </a:rPr>
            </a:br>
            <a:r>
              <a:rPr lang="en-US" sz="3100" spc="-50">
                <a:effectLst/>
              </a:rPr>
              <a:t>A Threat to Our Future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1BFE48-B2CE-E4EE-60EA-E4A894C77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7034" y="2194102"/>
            <a:ext cx="3158741" cy="390858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l"/>
            <a:r>
              <a:rPr lang="en-US" sz="2000" spc="75" dirty="0">
                <a:effectLst/>
              </a:rPr>
              <a:t>A speech by R. </a:t>
            </a:r>
            <a:r>
              <a:rPr lang="en-US" sz="2000" spc="75" dirty="0" err="1">
                <a:effectLst/>
              </a:rPr>
              <a:t>Akshitha</a:t>
            </a:r>
            <a:endParaRPr lang="en-US" sz="2000" spc="75" dirty="0">
              <a:effectLst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l"/>
            <a:r>
              <a:rPr lang="en-US" sz="2000" dirty="0"/>
              <a:t>7</a:t>
            </a:r>
            <a:r>
              <a:rPr lang="en-US" sz="2000" baseline="30000" dirty="0"/>
              <a:t>th</a:t>
            </a:r>
            <a:r>
              <a:rPr lang="en-US" sz="2000" dirty="0"/>
              <a:t> - Ramanujam</a:t>
            </a:r>
          </a:p>
        </p:txBody>
      </p:sp>
      <p:pic>
        <p:nvPicPr>
          <p:cNvPr id="4" name="Content Placeholder 4" descr="Global Warming Background">
            <a:extLst>
              <a:ext uri="{FF2B5EF4-FFF2-40B4-BE49-F238E27FC236}">
                <a16:creationId xmlns:a16="http://schemas.microsoft.com/office/drawing/2014/main" id="{67CC42DD-FDC4-5837-E6AA-B04EC47109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9494" b="-2"/>
          <a:stretch/>
        </p:blipFill>
        <p:spPr>
          <a:xfrm>
            <a:off x="4948188" y="1"/>
            <a:ext cx="7243812" cy="6857999"/>
          </a:xfrm>
          <a:custGeom>
            <a:avLst/>
            <a:gdLst/>
            <a:ahLst/>
            <a:cxnLst/>
            <a:rect l="l" t="t" r="r" b="b"/>
            <a:pathLst>
              <a:path w="7243812" h="6857999">
                <a:moveTo>
                  <a:pt x="609803" y="0"/>
                </a:moveTo>
                <a:lnTo>
                  <a:pt x="1222601" y="0"/>
                </a:lnTo>
                <a:lnTo>
                  <a:pt x="1223032" y="1645"/>
                </a:lnTo>
                <a:lnTo>
                  <a:pt x="1343371" y="1645"/>
                </a:lnTo>
                <a:lnTo>
                  <a:pt x="1343665" y="0"/>
                </a:lnTo>
                <a:lnTo>
                  <a:pt x="1884172" y="0"/>
                </a:lnTo>
                <a:lnTo>
                  <a:pt x="1884280" y="1645"/>
                </a:lnTo>
                <a:lnTo>
                  <a:pt x="7243812" y="1645"/>
                </a:lnTo>
                <a:lnTo>
                  <a:pt x="7243812" y="6857999"/>
                </a:lnTo>
                <a:lnTo>
                  <a:pt x="133676" y="6857999"/>
                </a:lnTo>
                <a:lnTo>
                  <a:pt x="114609" y="6843646"/>
                </a:lnTo>
                <a:cubicBezTo>
                  <a:pt x="106811" y="6836369"/>
                  <a:pt x="103243" y="6828354"/>
                  <a:pt x="111459" y="6817746"/>
                </a:cubicBezTo>
                <a:cubicBezTo>
                  <a:pt x="93943" y="6769544"/>
                  <a:pt x="97901" y="6796071"/>
                  <a:pt x="113412" y="6759582"/>
                </a:cubicBezTo>
                <a:cubicBezTo>
                  <a:pt x="110188" y="6732087"/>
                  <a:pt x="99653" y="6727133"/>
                  <a:pt x="100729" y="6705297"/>
                </a:cubicBezTo>
                <a:cubicBezTo>
                  <a:pt x="94563" y="6675394"/>
                  <a:pt x="99792" y="6669536"/>
                  <a:pt x="87662" y="6640957"/>
                </a:cubicBezTo>
                <a:cubicBezTo>
                  <a:pt x="74199" y="6591883"/>
                  <a:pt x="82185" y="6576319"/>
                  <a:pt x="83084" y="6541313"/>
                </a:cubicBezTo>
                <a:cubicBezTo>
                  <a:pt x="82225" y="6490855"/>
                  <a:pt x="67640" y="6422980"/>
                  <a:pt x="59444" y="6370251"/>
                </a:cubicBezTo>
                <a:cubicBezTo>
                  <a:pt x="51248" y="6317522"/>
                  <a:pt x="30729" y="6270972"/>
                  <a:pt x="33908" y="6224938"/>
                </a:cubicBezTo>
                <a:lnTo>
                  <a:pt x="30063" y="6089693"/>
                </a:lnTo>
                <a:cubicBezTo>
                  <a:pt x="25730" y="6032039"/>
                  <a:pt x="3474" y="5997051"/>
                  <a:pt x="29101" y="5973994"/>
                </a:cubicBezTo>
                <a:cubicBezTo>
                  <a:pt x="17018" y="5940131"/>
                  <a:pt x="41135" y="5955713"/>
                  <a:pt x="33855" y="5939847"/>
                </a:cubicBezTo>
                <a:lnTo>
                  <a:pt x="12982" y="5906467"/>
                </a:lnTo>
                <a:lnTo>
                  <a:pt x="8416" y="5862699"/>
                </a:lnTo>
                <a:cubicBezTo>
                  <a:pt x="7895" y="5838948"/>
                  <a:pt x="8409" y="5853058"/>
                  <a:pt x="12052" y="5823324"/>
                </a:cubicBezTo>
                <a:cubicBezTo>
                  <a:pt x="11631" y="5805291"/>
                  <a:pt x="11213" y="5787258"/>
                  <a:pt x="10793" y="5769225"/>
                </a:cubicBezTo>
                <a:cubicBezTo>
                  <a:pt x="17866" y="5738356"/>
                  <a:pt x="19121" y="5696311"/>
                  <a:pt x="25986" y="5667896"/>
                </a:cubicBezTo>
                <a:cubicBezTo>
                  <a:pt x="16329" y="5647975"/>
                  <a:pt x="42195" y="5619318"/>
                  <a:pt x="43687" y="5594585"/>
                </a:cubicBezTo>
                <a:cubicBezTo>
                  <a:pt x="32512" y="5517959"/>
                  <a:pt x="44052" y="5536542"/>
                  <a:pt x="40019" y="5464225"/>
                </a:cubicBezTo>
                <a:cubicBezTo>
                  <a:pt x="32676" y="5400671"/>
                  <a:pt x="26469" y="5311951"/>
                  <a:pt x="22904" y="5269726"/>
                </a:cubicBezTo>
                <a:cubicBezTo>
                  <a:pt x="19341" y="5227501"/>
                  <a:pt x="14742" y="5212581"/>
                  <a:pt x="18628" y="5210876"/>
                </a:cubicBezTo>
                <a:cubicBezTo>
                  <a:pt x="-20300" y="5161742"/>
                  <a:pt x="15511" y="5141336"/>
                  <a:pt x="5392" y="5111369"/>
                </a:cubicBezTo>
                <a:cubicBezTo>
                  <a:pt x="10662" y="5053859"/>
                  <a:pt x="15546" y="5034036"/>
                  <a:pt x="13324" y="5009272"/>
                </a:cubicBezTo>
                <a:cubicBezTo>
                  <a:pt x="25126" y="4982633"/>
                  <a:pt x="74251" y="4956261"/>
                  <a:pt x="48699" y="4925805"/>
                </a:cubicBezTo>
                <a:cubicBezTo>
                  <a:pt x="76704" y="4931200"/>
                  <a:pt x="39437" y="4888353"/>
                  <a:pt x="62925" y="4877992"/>
                </a:cubicBezTo>
                <a:cubicBezTo>
                  <a:pt x="82480" y="4871554"/>
                  <a:pt x="75731" y="4857054"/>
                  <a:pt x="79496" y="4844323"/>
                </a:cubicBezTo>
                <a:cubicBezTo>
                  <a:pt x="97657" y="4832308"/>
                  <a:pt x="110974" y="4752352"/>
                  <a:pt x="101400" y="4733115"/>
                </a:cubicBezTo>
                <a:cubicBezTo>
                  <a:pt x="108185" y="4679357"/>
                  <a:pt x="119720" y="4662889"/>
                  <a:pt x="111223" y="4625153"/>
                </a:cubicBezTo>
                <a:cubicBezTo>
                  <a:pt x="106592" y="4588197"/>
                  <a:pt x="114401" y="4567830"/>
                  <a:pt x="126359" y="4539168"/>
                </a:cubicBezTo>
                <a:cubicBezTo>
                  <a:pt x="126535" y="4522289"/>
                  <a:pt x="126710" y="4505410"/>
                  <a:pt x="126886" y="4488531"/>
                </a:cubicBezTo>
                <a:cubicBezTo>
                  <a:pt x="126165" y="4473140"/>
                  <a:pt x="132917" y="4437329"/>
                  <a:pt x="135099" y="4411258"/>
                </a:cubicBezTo>
                <a:cubicBezTo>
                  <a:pt x="107667" y="4345686"/>
                  <a:pt x="146840" y="4280033"/>
                  <a:pt x="132327" y="4219510"/>
                </a:cubicBezTo>
                <a:cubicBezTo>
                  <a:pt x="138549" y="4158987"/>
                  <a:pt x="124091" y="4192084"/>
                  <a:pt x="172424" y="4048117"/>
                </a:cubicBezTo>
                <a:cubicBezTo>
                  <a:pt x="167703" y="4015047"/>
                  <a:pt x="203806" y="3905047"/>
                  <a:pt x="177666" y="3878222"/>
                </a:cubicBezTo>
                <a:cubicBezTo>
                  <a:pt x="167714" y="3821305"/>
                  <a:pt x="183914" y="3845122"/>
                  <a:pt x="156982" y="3778166"/>
                </a:cubicBezTo>
                <a:cubicBezTo>
                  <a:pt x="160365" y="3760234"/>
                  <a:pt x="142791" y="3724716"/>
                  <a:pt x="142115" y="3707357"/>
                </a:cubicBezTo>
                <a:cubicBezTo>
                  <a:pt x="139253" y="3688591"/>
                  <a:pt x="140202" y="3672776"/>
                  <a:pt x="139805" y="3665569"/>
                </a:cubicBezTo>
                <a:cubicBezTo>
                  <a:pt x="139778" y="3665084"/>
                  <a:pt x="139750" y="3664599"/>
                  <a:pt x="139723" y="3664114"/>
                </a:cubicBezTo>
                <a:lnTo>
                  <a:pt x="134134" y="3653088"/>
                </a:lnTo>
                <a:lnTo>
                  <a:pt x="126568" y="3641228"/>
                </a:lnTo>
                <a:cubicBezTo>
                  <a:pt x="126560" y="3629488"/>
                  <a:pt x="126549" y="3617747"/>
                  <a:pt x="126540" y="3606007"/>
                </a:cubicBezTo>
                <a:lnTo>
                  <a:pt x="134645" y="3597336"/>
                </a:lnTo>
                <a:lnTo>
                  <a:pt x="131649" y="3586412"/>
                </a:lnTo>
                <a:lnTo>
                  <a:pt x="134221" y="3569719"/>
                </a:lnTo>
                <a:lnTo>
                  <a:pt x="133795" y="3568021"/>
                </a:lnTo>
                <a:lnTo>
                  <a:pt x="130189" y="3553678"/>
                </a:lnTo>
                <a:lnTo>
                  <a:pt x="129827" y="3552249"/>
                </a:lnTo>
                <a:lnTo>
                  <a:pt x="122183" y="3542019"/>
                </a:lnTo>
                <a:lnTo>
                  <a:pt x="112426" y="3531201"/>
                </a:lnTo>
                <a:lnTo>
                  <a:pt x="105626" y="3496391"/>
                </a:lnTo>
                <a:lnTo>
                  <a:pt x="111971" y="3486850"/>
                </a:lnTo>
                <a:lnTo>
                  <a:pt x="106910" y="3476412"/>
                </a:lnTo>
                <a:cubicBezTo>
                  <a:pt x="105781" y="3466028"/>
                  <a:pt x="105824" y="3433967"/>
                  <a:pt x="105209" y="3424545"/>
                </a:cubicBezTo>
                <a:lnTo>
                  <a:pt x="103215" y="3419880"/>
                </a:lnTo>
                <a:lnTo>
                  <a:pt x="104953" y="3415218"/>
                </a:lnTo>
                <a:lnTo>
                  <a:pt x="101255" y="3409825"/>
                </a:lnTo>
                <a:lnTo>
                  <a:pt x="103044" y="3407057"/>
                </a:lnTo>
                <a:lnTo>
                  <a:pt x="89764" y="3378959"/>
                </a:lnTo>
                <a:lnTo>
                  <a:pt x="83991" y="3362948"/>
                </a:lnTo>
                <a:lnTo>
                  <a:pt x="66858" y="3332072"/>
                </a:lnTo>
                <a:lnTo>
                  <a:pt x="69057" y="3325671"/>
                </a:lnTo>
                <a:lnTo>
                  <a:pt x="51631" y="3278130"/>
                </a:lnTo>
                <a:lnTo>
                  <a:pt x="53959" y="3277179"/>
                </a:lnTo>
                <a:lnTo>
                  <a:pt x="60205" y="3262610"/>
                </a:lnTo>
                <a:lnTo>
                  <a:pt x="58998" y="3258677"/>
                </a:lnTo>
                <a:cubicBezTo>
                  <a:pt x="46010" y="3210316"/>
                  <a:pt x="80872" y="3236545"/>
                  <a:pt x="45170" y="3180546"/>
                </a:cubicBezTo>
                <a:cubicBezTo>
                  <a:pt x="53643" y="3171780"/>
                  <a:pt x="52550" y="3163902"/>
                  <a:pt x="45228" y="3151828"/>
                </a:cubicBezTo>
                <a:cubicBezTo>
                  <a:pt x="39651" y="3128169"/>
                  <a:pt x="64667" y="3124610"/>
                  <a:pt x="45020" y="3103777"/>
                </a:cubicBezTo>
                <a:cubicBezTo>
                  <a:pt x="59127" y="3105196"/>
                  <a:pt x="41123" y="3057428"/>
                  <a:pt x="57092" y="3065434"/>
                </a:cubicBezTo>
                <a:cubicBezTo>
                  <a:pt x="55435" y="3051512"/>
                  <a:pt x="40803" y="3032637"/>
                  <a:pt x="35088" y="3020247"/>
                </a:cubicBezTo>
                <a:cubicBezTo>
                  <a:pt x="32503" y="3002537"/>
                  <a:pt x="18197" y="3001119"/>
                  <a:pt x="22803" y="2991092"/>
                </a:cubicBezTo>
                <a:cubicBezTo>
                  <a:pt x="24338" y="2987749"/>
                  <a:pt x="27975" y="2983455"/>
                  <a:pt x="34850" y="2977278"/>
                </a:cubicBezTo>
                <a:cubicBezTo>
                  <a:pt x="22587" y="2954448"/>
                  <a:pt x="35600" y="2946689"/>
                  <a:pt x="36223" y="2911749"/>
                </a:cubicBezTo>
                <a:cubicBezTo>
                  <a:pt x="35158" y="2886513"/>
                  <a:pt x="29761" y="2843788"/>
                  <a:pt x="28462" y="2825860"/>
                </a:cubicBezTo>
                <a:cubicBezTo>
                  <a:pt x="28449" y="2818634"/>
                  <a:pt x="28437" y="2811409"/>
                  <a:pt x="28424" y="2804183"/>
                </a:cubicBezTo>
                <a:lnTo>
                  <a:pt x="21292" y="2790136"/>
                </a:lnTo>
                <a:lnTo>
                  <a:pt x="16179" y="2760208"/>
                </a:lnTo>
                <a:lnTo>
                  <a:pt x="22858" y="2751112"/>
                </a:lnTo>
                <a:lnTo>
                  <a:pt x="18505" y="2740278"/>
                </a:lnTo>
                <a:lnTo>
                  <a:pt x="22482" y="2726489"/>
                </a:lnTo>
                <a:lnTo>
                  <a:pt x="18175" y="2725052"/>
                </a:lnTo>
                <a:lnTo>
                  <a:pt x="10521" y="2715895"/>
                </a:lnTo>
                <a:lnTo>
                  <a:pt x="25499" y="2665666"/>
                </a:lnTo>
                <a:lnTo>
                  <a:pt x="30658" y="2635351"/>
                </a:lnTo>
                <a:cubicBezTo>
                  <a:pt x="30723" y="2625597"/>
                  <a:pt x="30791" y="2615842"/>
                  <a:pt x="30857" y="2606088"/>
                </a:cubicBezTo>
                <a:lnTo>
                  <a:pt x="37532" y="2596456"/>
                </a:lnTo>
                <a:cubicBezTo>
                  <a:pt x="41239" y="2582253"/>
                  <a:pt x="34640" y="2564757"/>
                  <a:pt x="36511" y="2549900"/>
                </a:cubicBezTo>
                <a:lnTo>
                  <a:pt x="53712" y="2496499"/>
                </a:lnTo>
                <a:cubicBezTo>
                  <a:pt x="53527" y="2492743"/>
                  <a:pt x="64725" y="2449625"/>
                  <a:pt x="64540" y="2445869"/>
                </a:cubicBezTo>
                <a:cubicBezTo>
                  <a:pt x="61940" y="2441580"/>
                  <a:pt x="65575" y="2413465"/>
                  <a:pt x="64348" y="2408995"/>
                </a:cubicBezTo>
                <a:cubicBezTo>
                  <a:pt x="100333" y="2407546"/>
                  <a:pt x="71752" y="2329020"/>
                  <a:pt x="101725" y="2335735"/>
                </a:cubicBezTo>
                <a:cubicBezTo>
                  <a:pt x="120512" y="2299003"/>
                  <a:pt x="138791" y="2291744"/>
                  <a:pt x="147278" y="2260088"/>
                </a:cubicBezTo>
                <a:cubicBezTo>
                  <a:pt x="152668" y="2224200"/>
                  <a:pt x="143589" y="2220953"/>
                  <a:pt x="152643" y="2193455"/>
                </a:cubicBezTo>
                <a:cubicBezTo>
                  <a:pt x="152701" y="2159228"/>
                  <a:pt x="131577" y="2138038"/>
                  <a:pt x="161815" y="2107942"/>
                </a:cubicBezTo>
                <a:lnTo>
                  <a:pt x="168884" y="2024270"/>
                </a:lnTo>
                <a:lnTo>
                  <a:pt x="210800" y="1969445"/>
                </a:lnTo>
                <a:lnTo>
                  <a:pt x="215063" y="1961162"/>
                </a:lnTo>
                <a:lnTo>
                  <a:pt x="226767" y="1945112"/>
                </a:lnTo>
                <a:lnTo>
                  <a:pt x="225906" y="1942021"/>
                </a:lnTo>
                <a:lnTo>
                  <a:pt x="220555" y="1935584"/>
                </a:lnTo>
                <a:cubicBezTo>
                  <a:pt x="220179" y="1930292"/>
                  <a:pt x="223282" y="1914884"/>
                  <a:pt x="223648" y="1910265"/>
                </a:cubicBezTo>
                <a:cubicBezTo>
                  <a:pt x="221934" y="1909994"/>
                  <a:pt x="221895" y="1909162"/>
                  <a:pt x="222758" y="1907867"/>
                </a:cubicBezTo>
                <a:lnTo>
                  <a:pt x="229387" y="1899379"/>
                </a:lnTo>
                <a:lnTo>
                  <a:pt x="231548" y="1895114"/>
                </a:lnTo>
                <a:lnTo>
                  <a:pt x="216553" y="1892417"/>
                </a:lnTo>
                <a:cubicBezTo>
                  <a:pt x="209075" y="1884999"/>
                  <a:pt x="222114" y="1866643"/>
                  <a:pt x="209739" y="1861483"/>
                </a:cubicBezTo>
                <a:cubicBezTo>
                  <a:pt x="214584" y="1853278"/>
                  <a:pt x="219066" y="1844665"/>
                  <a:pt x="222950" y="1835810"/>
                </a:cubicBezTo>
                <a:lnTo>
                  <a:pt x="224812" y="1830569"/>
                </a:lnTo>
                <a:lnTo>
                  <a:pt x="224522" y="1830429"/>
                </a:lnTo>
                <a:cubicBezTo>
                  <a:pt x="224224" y="1829219"/>
                  <a:pt x="224571" y="1827468"/>
                  <a:pt x="225830" y="1824832"/>
                </a:cubicBezTo>
                <a:lnTo>
                  <a:pt x="228207" y="1821003"/>
                </a:lnTo>
                <a:lnTo>
                  <a:pt x="230878" y="1807109"/>
                </a:lnTo>
                <a:lnTo>
                  <a:pt x="227355" y="1805316"/>
                </a:lnTo>
                <a:lnTo>
                  <a:pt x="228132" y="1804434"/>
                </a:lnTo>
                <a:cubicBezTo>
                  <a:pt x="237533" y="1798221"/>
                  <a:pt x="248274" y="1797417"/>
                  <a:pt x="223762" y="1784314"/>
                </a:cubicBezTo>
                <a:cubicBezTo>
                  <a:pt x="240655" y="1769422"/>
                  <a:pt x="224912" y="1763793"/>
                  <a:pt x="226521" y="1740358"/>
                </a:cubicBezTo>
                <a:cubicBezTo>
                  <a:pt x="240385" y="1732435"/>
                  <a:pt x="239102" y="1724301"/>
                  <a:pt x="233164" y="1715685"/>
                </a:cubicBezTo>
                <a:cubicBezTo>
                  <a:pt x="245499" y="1694404"/>
                  <a:pt x="240415" y="1672675"/>
                  <a:pt x="245819" y="1647555"/>
                </a:cubicBezTo>
                <a:cubicBezTo>
                  <a:pt x="268668" y="1622803"/>
                  <a:pt x="248434" y="1605585"/>
                  <a:pt x="254317" y="1578752"/>
                </a:cubicBezTo>
                <a:lnTo>
                  <a:pt x="249918" y="1546022"/>
                </a:lnTo>
                <a:cubicBezTo>
                  <a:pt x="251996" y="1543635"/>
                  <a:pt x="248777" y="1521210"/>
                  <a:pt x="248927" y="1519929"/>
                </a:cubicBezTo>
                <a:lnTo>
                  <a:pt x="248704" y="1519731"/>
                </a:lnTo>
                <a:lnTo>
                  <a:pt x="252245" y="1514846"/>
                </a:lnTo>
                <a:cubicBezTo>
                  <a:pt x="255314" y="1501295"/>
                  <a:pt x="252199" y="1477394"/>
                  <a:pt x="254681" y="1463304"/>
                </a:cubicBezTo>
                <a:cubicBezTo>
                  <a:pt x="257024" y="1459891"/>
                  <a:pt x="268983" y="1432466"/>
                  <a:pt x="267138" y="1430305"/>
                </a:cubicBezTo>
                <a:lnTo>
                  <a:pt x="266110" y="1429568"/>
                </a:lnTo>
                <a:lnTo>
                  <a:pt x="286784" y="1404045"/>
                </a:lnTo>
                <a:lnTo>
                  <a:pt x="294521" y="1360879"/>
                </a:lnTo>
                <a:lnTo>
                  <a:pt x="324750" y="1301993"/>
                </a:lnTo>
                <a:lnTo>
                  <a:pt x="328780" y="1210776"/>
                </a:lnTo>
                <a:cubicBezTo>
                  <a:pt x="344171" y="1197232"/>
                  <a:pt x="343390" y="1192124"/>
                  <a:pt x="346123" y="1157176"/>
                </a:cubicBezTo>
                <a:cubicBezTo>
                  <a:pt x="359383" y="1110140"/>
                  <a:pt x="355619" y="1111028"/>
                  <a:pt x="349331" y="1063288"/>
                </a:cubicBezTo>
                <a:cubicBezTo>
                  <a:pt x="364194" y="1005331"/>
                  <a:pt x="362778" y="969963"/>
                  <a:pt x="431245" y="889417"/>
                </a:cubicBezTo>
                <a:lnTo>
                  <a:pt x="459477" y="816346"/>
                </a:lnTo>
                <a:cubicBezTo>
                  <a:pt x="465006" y="808083"/>
                  <a:pt x="496978" y="764380"/>
                  <a:pt x="489268" y="752692"/>
                </a:cubicBezTo>
                <a:lnTo>
                  <a:pt x="505368" y="724368"/>
                </a:lnTo>
                <a:lnTo>
                  <a:pt x="511178" y="722494"/>
                </a:lnTo>
                <a:lnTo>
                  <a:pt x="514451" y="717531"/>
                </a:lnTo>
                <a:cubicBezTo>
                  <a:pt x="514171" y="710761"/>
                  <a:pt x="513893" y="703992"/>
                  <a:pt x="513612" y="697222"/>
                </a:cubicBezTo>
                <a:cubicBezTo>
                  <a:pt x="513272" y="693376"/>
                  <a:pt x="513720" y="690905"/>
                  <a:pt x="514772" y="689289"/>
                </a:cubicBezTo>
                <a:lnTo>
                  <a:pt x="515249" y="689151"/>
                </a:lnTo>
                <a:cubicBezTo>
                  <a:pt x="515320" y="686637"/>
                  <a:pt x="515389" y="684122"/>
                  <a:pt x="515461" y="681608"/>
                </a:cubicBezTo>
                <a:cubicBezTo>
                  <a:pt x="522970" y="666964"/>
                  <a:pt x="551123" y="617831"/>
                  <a:pt x="560298" y="601285"/>
                </a:cubicBezTo>
                <a:cubicBezTo>
                  <a:pt x="558549" y="585107"/>
                  <a:pt x="540289" y="573171"/>
                  <a:pt x="570504" y="582332"/>
                </a:cubicBezTo>
                <a:cubicBezTo>
                  <a:pt x="570816" y="577121"/>
                  <a:pt x="573898" y="574271"/>
                  <a:pt x="578347" y="572511"/>
                </a:cubicBezTo>
                <a:lnTo>
                  <a:pt x="580375" y="572092"/>
                </a:lnTo>
                <a:lnTo>
                  <a:pt x="575722" y="536015"/>
                </a:lnTo>
                <a:lnTo>
                  <a:pt x="578705" y="531675"/>
                </a:lnTo>
                <a:lnTo>
                  <a:pt x="564084" y="491380"/>
                </a:lnTo>
                <a:cubicBezTo>
                  <a:pt x="560969" y="487340"/>
                  <a:pt x="560134" y="482008"/>
                  <a:pt x="564457" y="473782"/>
                </a:cubicBezTo>
                <a:lnTo>
                  <a:pt x="566413" y="472000"/>
                </a:lnTo>
                <a:lnTo>
                  <a:pt x="584600" y="354566"/>
                </a:lnTo>
                <a:cubicBezTo>
                  <a:pt x="586100" y="325288"/>
                  <a:pt x="584583" y="317533"/>
                  <a:pt x="588077" y="265704"/>
                </a:cubicBezTo>
                <a:cubicBezTo>
                  <a:pt x="588008" y="205530"/>
                  <a:pt x="578491" y="226511"/>
                  <a:pt x="580576" y="187093"/>
                </a:cubicBezTo>
                <a:cubicBezTo>
                  <a:pt x="579265" y="162458"/>
                  <a:pt x="569240" y="117589"/>
                  <a:pt x="587928" y="130336"/>
                </a:cubicBezTo>
                <a:cubicBezTo>
                  <a:pt x="552635" y="69804"/>
                  <a:pt x="604651" y="82036"/>
                  <a:pt x="593881" y="17287"/>
                </a:cubicBezTo>
                <a:cubicBezTo>
                  <a:pt x="600399" y="13784"/>
                  <a:pt x="605413" y="8440"/>
                  <a:pt x="609224" y="17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96227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0" name="Picture 12" descr="The Importance of Saving Mother Earth | by Novica Gijevski | Medium">
            <a:extLst>
              <a:ext uri="{FF2B5EF4-FFF2-40B4-BE49-F238E27FC236}">
                <a16:creationId xmlns:a16="http://schemas.microsoft.com/office/drawing/2014/main" id="{1BA6D046-E460-7742-17FA-1EE7C8287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20" b="2350"/>
          <a:stretch/>
        </p:blipFill>
        <p:spPr bwMode="auto">
          <a:xfrm>
            <a:off x="20" y="-7619"/>
            <a:ext cx="12191979" cy="688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41" name="Rectangle 2140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063219" y="-1252908"/>
            <a:ext cx="4065561" cy="12192000"/>
          </a:xfrm>
          <a:prstGeom prst="rect">
            <a:avLst/>
          </a:prstGeom>
          <a:gradFill flip="none" rotWithShape="1">
            <a:gsLst>
              <a:gs pos="17000">
                <a:srgbClr val="000000">
                  <a:alpha val="59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2" name="Rectangle 2141">
            <a:extLst>
              <a:ext uri="{FF2B5EF4-FFF2-40B4-BE49-F238E27FC236}">
                <a16:creationId xmlns:a16="http://schemas.microsoft.com/office/drawing/2014/main" id="{F92CB243-67C5-E304-31A0-4D7D607BA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464116" y="322049"/>
            <a:ext cx="3067943" cy="2408606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2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143" name="Rectangle 2142">
            <a:extLst>
              <a:ext uri="{FF2B5EF4-FFF2-40B4-BE49-F238E27FC236}">
                <a16:creationId xmlns:a16="http://schemas.microsoft.com/office/drawing/2014/main" id="{11A95761-C93E-94BF-087D-D2A823789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0392" y="4172881"/>
            <a:ext cx="7154743" cy="2702991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2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25AF74-7823-F154-9C85-5EF56B01F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027" y="4054930"/>
            <a:ext cx="4194232" cy="6126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C4DD5-F1E1-CA13-1284-E579B4B8C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027" y="4873600"/>
            <a:ext cx="5646875" cy="118360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Together we will save  our “Mother Earth”.</a:t>
            </a:r>
          </a:p>
        </p:txBody>
      </p:sp>
      <p:sp>
        <p:nvSpPr>
          <p:cNvPr id="2144" name="Rectangle 2143">
            <a:extLst>
              <a:ext uri="{FF2B5EF4-FFF2-40B4-BE49-F238E27FC236}">
                <a16:creationId xmlns:a16="http://schemas.microsoft.com/office/drawing/2014/main" id="{6E63D1A5-FD49-4756-F62E-786C34E63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06736" y="-7619"/>
            <a:ext cx="995654" cy="6918113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68000"/>
                </a:schemeClr>
              </a:gs>
              <a:gs pos="37000">
                <a:schemeClr val="accent5">
                  <a:alpha val="0"/>
                </a:scheme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2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21" name="Rectangle 312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How Grateful Are You to Mother Earth | Pranic Healing Foundation of the  Philippines Weblog">
            <a:extLst>
              <a:ext uri="{FF2B5EF4-FFF2-40B4-BE49-F238E27FC236}">
                <a16:creationId xmlns:a16="http://schemas.microsoft.com/office/drawing/2014/main" id="{01D518E0-F9A3-8FA4-2B70-D0F4658AA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40" t="6484" r="15770" b="-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23" name="Rectangle 312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C39166-3424-C475-CF03-8AC07BADA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3120" name="Rectangle 31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22" name="Rectangle 31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908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9651FA3-B4A1-4E98-9B71-4CF820877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F983DE-F242-CC0E-CCF4-89789A03F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53626"/>
            <a:ext cx="5334930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dirty="0"/>
              <a:t>Agenda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83809-2BB1-97B6-B5CA-087BE98E1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465" y="3849845"/>
            <a:ext cx="5334931" cy="2189214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 algn="ctr">
              <a:buSzPct val="87000"/>
              <a:buNone/>
            </a:pPr>
            <a:r>
              <a:rPr lang="en-US" sz="2400" b="1" cap="all" spc="300" dirty="0"/>
              <a:t>Introduction</a:t>
            </a:r>
          </a:p>
          <a:p>
            <a:pPr marL="0" indent="0" algn="ctr">
              <a:buSzPct val="87000"/>
              <a:buNone/>
            </a:pPr>
            <a:r>
              <a:rPr lang="en-US" sz="2400" b="1" cap="all" spc="300" dirty="0"/>
              <a:t>Definition</a:t>
            </a:r>
          </a:p>
          <a:p>
            <a:pPr marL="0" indent="0" algn="ctr">
              <a:buSzPct val="87000"/>
              <a:buNone/>
            </a:pPr>
            <a:r>
              <a:rPr lang="en-US" sz="2400" b="1" cap="all" spc="300" dirty="0"/>
              <a:t>Cause</a:t>
            </a:r>
          </a:p>
          <a:p>
            <a:pPr marL="0" indent="0" algn="ctr">
              <a:buSzPct val="87000"/>
              <a:buNone/>
            </a:pPr>
            <a:r>
              <a:rPr lang="en-US" sz="2400" b="1" cap="all" spc="300" dirty="0"/>
              <a:t>Effects</a:t>
            </a:r>
          </a:p>
          <a:p>
            <a:pPr marL="0" indent="0" algn="ctr">
              <a:buSzPct val="87000"/>
              <a:buNone/>
            </a:pPr>
            <a:r>
              <a:rPr lang="en-US" sz="2400" b="1" cap="all" spc="300" dirty="0"/>
              <a:t>Solution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03994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Content Placeholder 4" descr="Global Warming Background">
            <a:extLst>
              <a:ext uri="{FF2B5EF4-FFF2-40B4-BE49-F238E27FC236}">
                <a16:creationId xmlns:a16="http://schemas.microsoft.com/office/drawing/2014/main" id="{62C6C659-69D8-44FC-999B-95AADAED44A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823" r="32426" b="-1"/>
          <a:stretch/>
        </p:blipFill>
        <p:spPr>
          <a:xfrm>
            <a:off x="6595884" y="57974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1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0DFA0FD-AB28-4B25-B870-4D2BBC35B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close-up of a grid&#10;&#10;Description automatically generated">
            <a:extLst>
              <a:ext uri="{FF2B5EF4-FFF2-40B4-BE49-F238E27FC236}">
                <a16:creationId xmlns:a16="http://schemas.microsoft.com/office/drawing/2014/main" id="{7BD85F89-F2A9-99B3-E95F-D249EFF2B25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42660"/>
          <a:stretch/>
        </p:blipFill>
        <p:spPr>
          <a:xfrm>
            <a:off x="6579476" y="1020305"/>
            <a:ext cx="4608396" cy="4942694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0D628DFB-9CD1-4E2B-8B44-9FDF7E80F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79564" y="0"/>
            <a:ext cx="6648564" cy="6858000"/>
            <a:chOff x="5705128" y="0"/>
            <a:chExt cx="6648564" cy="6858000"/>
          </a:xfrm>
        </p:grpSpPr>
        <p:sp>
          <p:nvSpPr>
            <p:cNvPr id="28" name="Freeform: Shape 19">
              <a:extLst>
                <a:ext uri="{FF2B5EF4-FFF2-40B4-BE49-F238E27FC236}">
                  <a16:creationId xmlns:a16="http://schemas.microsoft.com/office/drawing/2014/main" id="{4CB07514-66C4-498E-85FA-6CCDFB253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8018" y="0"/>
              <a:ext cx="6485674" cy="6858000"/>
            </a:xfrm>
            <a:custGeom>
              <a:avLst/>
              <a:gdLst>
                <a:gd name="connsiteX0" fmla="*/ 1720317 w 6237794"/>
                <a:gd name="connsiteY0" fmla="*/ 0 h 6858000"/>
                <a:gd name="connsiteX1" fmla="*/ 2433560 w 6237794"/>
                <a:gd name="connsiteY1" fmla="*/ 0 h 6858000"/>
                <a:gd name="connsiteX2" fmla="*/ 2351473 w 6237794"/>
                <a:gd name="connsiteY2" fmla="*/ 41605 h 6858000"/>
                <a:gd name="connsiteX3" fmla="*/ 1473152 w 6237794"/>
                <a:gd name="connsiteY3" fmla="*/ 667521 h 6858000"/>
                <a:gd name="connsiteX4" fmla="*/ 982876 w 6237794"/>
                <a:gd name="connsiteY4" fmla="*/ 1193803 h 6858000"/>
                <a:gd name="connsiteX5" fmla="*/ 595242 w 6237794"/>
                <a:gd name="connsiteY5" fmla="*/ 1798192 h 6858000"/>
                <a:gd name="connsiteX6" fmla="*/ 332174 w 6237794"/>
                <a:gd name="connsiteY6" fmla="*/ 2466315 h 6858000"/>
                <a:gd name="connsiteX7" fmla="*/ 236500 w 6237794"/>
                <a:gd name="connsiteY7" fmla="*/ 3178573 h 6858000"/>
                <a:gd name="connsiteX8" fmla="*/ 276860 w 6237794"/>
                <a:gd name="connsiteY8" fmla="*/ 3527298 h 6858000"/>
                <a:gd name="connsiteX9" fmla="*/ 396054 w 6237794"/>
                <a:gd name="connsiteY9" fmla="*/ 3853520 h 6858000"/>
                <a:gd name="connsiteX10" fmla="*/ 479243 w 6237794"/>
                <a:gd name="connsiteY10" fmla="*/ 4007121 h 6858000"/>
                <a:gd name="connsiteX11" fmla="*/ 574772 w 6237794"/>
                <a:gd name="connsiteY11" fmla="*/ 4155787 h 6858000"/>
                <a:gd name="connsiteX12" fmla="*/ 795447 w 6237794"/>
                <a:gd name="connsiteY12" fmla="*/ 4443100 h 6858000"/>
                <a:gd name="connsiteX13" fmla="*/ 1034270 w 6237794"/>
                <a:gd name="connsiteY13" fmla="*/ 4732591 h 6858000"/>
                <a:gd name="connsiteX14" fmla="*/ 1153028 w 6237794"/>
                <a:gd name="connsiteY14" fmla="*/ 4883725 h 6858000"/>
                <a:gd name="connsiteX15" fmla="*/ 1210084 w 6237794"/>
                <a:gd name="connsiteY15" fmla="*/ 4957912 h 6858000"/>
                <a:gd name="connsiteX16" fmla="*/ 1265979 w 6237794"/>
                <a:gd name="connsiteY16" fmla="*/ 5028906 h 6858000"/>
                <a:gd name="connsiteX17" fmla="*/ 1746238 w 6237794"/>
                <a:gd name="connsiteY17" fmla="*/ 5553590 h 6858000"/>
                <a:gd name="connsiteX18" fmla="*/ 2001611 w 6237794"/>
                <a:gd name="connsiteY18" fmla="*/ 5789654 h 6858000"/>
                <a:gd name="connsiteX19" fmla="*/ 2269035 w 6237794"/>
                <a:gd name="connsiteY19" fmla="*/ 6007280 h 6858000"/>
                <a:gd name="connsiteX20" fmla="*/ 2866455 w 6237794"/>
                <a:gd name="connsiteY20" fmla="*/ 6351505 h 6858000"/>
                <a:gd name="connsiteX21" fmla="*/ 3200661 w 6237794"/>
                <a:gd name="connsiteY21" fmla="*/ 6448777 h 6858000"/>
                <a:gd name="connsiteX22" fmla="*/ 3286318 w 6237794"/>
                <a:gd name="connsiteY22" fmla="*/ 6465908 h 6858000"/>
                <a:gd name="connsiteX23" fmla="*/ 3372701 w 6237794"/>
                <a:gd name="connsiteY23" fmla="*/ 6480281 h 6858000"/>
                <a:gd name="connsiteX24" fmla="*/ 3547063 w 6237794"/>
                <a:gd name="connsiteY24" fmla="*/ 6500896 h 6858000"/>
                <a:gd name="connsiteX25" fmla="*/ 3634753 w 6237794"/>
                <a:gd name="connsiteY25" fmla="*/ 6507575 h 6858000"/>
                <a:gd name="connsiteX26" fmla="*/ 3722733 w 6237794"/>
                <a:gd name="connsiteY26" fmla="*/ 6512221 h 6858000"/>
                <a:gd name="connsiteX27" fmla="*/ 3811003 w 6237794"/>
                <a:gd name="connsiteY27" fmla="*/ 6514253 h 6858000"/>
                <a:gd name="connsiteX28" fmla="*/ 3899418 w 6237794"/>
                <a:gd name="connsiteY28" fmla="*/ 6513817 h 6858000"/>
                <a:gd name="connsiteX29" fmla="*/ 3943698 w 6237794"/>
                <a:gd name="connsiteY29" fmla="*/ 6513381 h 6858000"/>
                <a:gd name="connsiteX30" fmla="*/ 3986381 w 6237794"/>
                <a:gd name="connsiteY30" fmla="*/ 6511495 h 6858000"/>
                <a:gd name="connsiteX31" fmla="*/ 4028919 w 6237794"/>
                <a:gd name="connsiteY31" fmla="*/ 6509317 h 6858000"/>
                <a:gd name="connsiteX32" fmla="*/ 4071312 w 6237794"/>
                <a:gd name="connsiteY32" fmla="*/ 6505833 h 6858000"/>
                <a:gd name="connsiteX33" fmla="*/ 4239432 w 6237794"/>
                <a:gd name="connsiteY33" fmla="*/ 6485072 h 6858000"/>
                <a:gd name="connsiteX34" fmla="*/ 4879826 w 6237794"/>
                <a:gd name="connsiteY34" fmla="*/ 6274849 h 6858000"/>
                <a:gd name="connsiteX35" fmla="*/ 5471439 w 6237794"/>
                <a:gd name="connsiteY35" fmla="*/ 5906235 h 6858000"/>
                <a:gd name="connsiteX36" fmla="*/ 5614877 w 6237794"/>
                <a:gd name="connsiteY36" fmla="*/ 5797930 h 6858000"/>
                <a:gd name="connsiteX37" fmla="*/ 5758316 w 6237794"/>
                <a:gd name="connsiteY37" fmla="*/ 5685995 h 6858000"/>
                <a:gd name="connsiteX38" fmla="*/ 6048824 w 6237794"/>
                <a:gd name="connsiteY38" fmla="*/ 5453705 h 6858000"/>
                <a:gd name="connsiteX39" fmla="*/ 6237794 w 6237794"/>
                <a:gd name="connsiteY39" fmla="*/ 5308644 h 6858000"/>
                <a:gd name="connsiteX40" fmla="*/ 6237794 w 6237794"/>
                <a:gd name="connsiteY40" fmla="*/ 6081399 h 6858000"/>
                <a:gd name="connsiteX41" fmla="*/ 6123011 w 6237794"/>
                <a:gd name="connsiteY41" fmla="*/ 6166399 h 6858000"/>
                <a:gd name="connsiteX42" fmla="*/ 5965925 w 6237794"/>
                <a:gd name="connsiteY42" fmla="*/ 6278479 h 6858000"/>
                <a:gd name="connsiteX43" fmla="*/ 5803903 w 6237794"/>
                <a:gd name="connsiteY43" fmla="*/ 6387364 h 6858000"/>
                <a:gd name="connsiteX44" fmla="*/ 5463744 w 6237794"/>
                <a:gd name="connsiteY44" fmla="*/ 6591780 h 6858000"/>
                <a:gd name="connsiteX45" fmla="*/ 5097888 w 6237794"/>
                <a:gd name="connsiteY45" fmla="*/ 6765562 h 6858000"/>
                <a:gd name="connsiteX46" fmla="*/ 4905602 w 6237794"/>
                <a:gd name="connsiteY46" fmla="*/ 6836446 h 6858000"/>
                <a:gd name="connsiteX47" fmla="*/ 4831447 w 6237794"/>
                <a:gd name="connsiteY47" fmla="*/ 6858000 h 6858000"/>
                <a:gd name="connsiteX48" fmla="*/ 3036485 w 6237794"/>
                <a:gd name="connsiteY48" fmla="*/ 6858000 h 6858000"/>
                <a:gd name="connsiteX49" fmla="*/ 2911533 w 6237794"/>
                <a:gd name="connsiteY49" fmla="*/ 6825558 h 6858000"/>
                <a:gd name="connsiteX50" fmla="*/ 2719386 w 6237794"/>
                <a:gd name="connsiteY50" fmla="*/ 6767158 h 6858000"/>
                <a:gd name="connsiteX51" fmla="*/ 1980415 w 6237794"/>
                <a:gd name="connsiteY51" fmla="*/ 6440210 h 6858000"/>
                <a:gd name="connsiteX52" fmla="*/ 1357588 w 6237794"/>
                <a:gd name="connsiteY52" fmla="*/ 5931206 h 6858000"/>
                <a:gd name="connsiteX53" fmla="*/ 1105118 w 6237794"/>
                <a:gd name="connsiteY53" fmla="*/ 5624874 h 6858000"/>
                <a:gd name="connsiteX54" fmla="*/ 884588 w 6237794"/>
                <a:gd name="connsiteY54" fmla="*/ 5300539 h 6858000"/>
                <a:gd name="connsiteX55" fmla="*/ 833049 w 6237794"/>
                <a:gd name="connsiteY55" fmla="*/ 5217931 h 6858000"/>
                <a:gd name="connsiteX56" fmla="*/ 783833 w 6237794"/>
                <a:gd name="connsiteY56" fmla="*/ 5137791 h 6858000"/>
                <a:gd name="connsiteX57" fmla="*/ 686706 w 6237794"/>
                <a:gd name="connsiteY57" fmla="*/ 4982447 h 6858000"/>
                <a:gd name="connsiteX58" fmla="*/ 485485 w 6237794"/>
                <a:gd name="connsiteY58" fmla="*/ 4665082 h 6858000"/>
                <a:gd name="connsiteX59" fmla="*/ 289055 w 6237794"/>
                <a:gd name="connsiteY59" fmla="*/ 4329568 h 6858000"/>
                <a:gd name="connsiteX60" fmla="*/ 200495 w 6237794"/>
                <a:gd name="connsiteY60" fmla="*/ 4151721 h 6858000"/>
                <a:gd name="connsiteX61" fmla="*/ 125291 w 6237794"/>
                <a:gd name="connsiteY61" fmla="*/ 3965600 h 6858000"/>
                <a:gd name="connsiteX62" fmla="*/ 67654 w 6237794"/>
                <a:gd name="connsiteY62" fmla="*/ 3772509 h 6858000"/>
                <a:gd name="connsiteX63" fmla="*/ 46168 w 6237794"/>
                <a:gd name="connsiteY63" fmla="*/ 3674076 h 6858000"/>
                <a:gd name="connsiteX64" fmla="*/ 36731 w 6237794"/>
                <a:gd name="connsiteY64" fmla="*/ 3624714 h 6858000"/>
                <a:gd name="connsiteX65" fmla="*/ 28891 w 6237794"/>
                <a:gd name="connsiteY65" fmla="*/ 3575208 h 6858000"/>
                <a:gd name="connsiteX66" fmla="*/ 0 w 6237794"/>
                <a:gd name="connsiteY66" fmla="*/ 3178573 h 6858000"/>
                <a:gd name="connsiteX67" fmla="*/ 80575 w 6237794"/>
                <a:gd name="connsiteY67" fmla="*/ 2405774 h 6858000"/>
                <a:gd name="connsiteX68" fmla="*/ 322737 w 6237794"/>
                <a:gd name="connsiteY68" fmla="*/ 1665351 h 6858000"/>
                <a:gd name="connsiteX69" fmla="*/ 1230700 w 6237794"/>
                <a:gd name="connsiteY69" fmla="*/ 407938 h 6858000"/>
                <a:gd name="connsiteX70" fmla="*/ 1521825 w 6237794"/>
                <a:gd name="connsiteY70" fmla="*/ 14944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6237794" h="6858000">
                  <a:moveTo>
                    <a:pt x="1720317" y="0"/>
                  </a:moveTo>
                  <a:lnTo>
                    <a:pt x="2433560" y="0"/>
                  </a:lnTo>
                  <a:lnTo>
                    <a:pt x="2351473" y="41605"/>
                  </a:lnTo>
                  <a:cubicBezTo>
                    <a:pt x="2036528" y="216271"/>
                    <a:pt x="1740794" y="426339"/>
                    <a:pt x="1473152" y="667521"/>
                  </a:cubicBezTo>
                  <a:cubicBezTo>
                    <a:pt x="1295305" y="828818"/>
                    <a:pt x="1130525" y="1004777"/>
                    <a:pt x="982876" y="1193803"/>
                  </a:cubicBezTo>
                  <a:cubicBezTo>
                    <a:pt x="834936" y="1382538"/>
                    <a:pt x="704418" y="1584921"/>
                    <a:pt x="595242" y="1798192"/>
                  </a:cubicBezTo>
                  <a:cubicBezTo>
                    <a:pt x="486066" y="2011317"/>
                    <a:pt x="395183" y="2234461"/>
                    <a:pt x="332174" y="2466315"/>
                  </a:cubicBezTo>
                  <a:cubicBezTo>
                    <a:pt x="269166" y="2697588"/>
                    <a:pt x="236355" y="2938008"/>
                    <a:pt x="236500" y="3178573"/>
                  </a:cubicBezTo>
                  <a:cubicBezTo>
                    <a:pt x="237807" y="3296751"/>
                    <a:pt x="249421" y="3414057"/>
                    <a:pt x="276860" y="3527298"/>
                  </a:cubicBezTo>
                  <a:cubicBezTo>
                    <a:pt x="303864" y="3640684"/>
                    <a:pt x="345821" y="3749135"/>
                    <a:pt x="396054" y="3853520"/>
                  </a:cubicBezTo>
                  <a:cubicBezTo>
                    <a:pt x="421461" y="3905640"/>
                    <a:pt x="449626" y="3956743"/>
                    <a:pt x="479243" y="4007121"/>
                  </a:cubicBezTo>
                  <a:cubicBezTo>
                    <a:pt x="509295" y="4057354"/>
                    <a:pt x="541380" y="4106861"/>
                    <a:pt x="574772" y="4155787"/>
                  </a:cubicBezTo>
                  <a:cubicBezTo>
                    <a:pt x="642426" y="4253348"/>
                    <a:pt x="717630" y="4348007"/>
                    <a:pt x="795447" y="4443100"/>
                  </a:cubicBezTo>
                  <a:cubicBezTo>
                    <a:pt x="873264" y="4538339"/>
                    <a:pt x="954565" y="4633577"/>
                    <a:pt x="1034270" y="4732591"/>
                  </a:cubicBezTo>
                  <a:cubicBezTo>
                    <a:pt x="1074195" y="4781952"/>
                    <a:pt x="1113684" y="4832476"/>
                    <a:pt x="1153028" y="4883725"/>
                  </a:cubicBezTo>
                  <a:lnTo>
                    <a:pt x="1210084" y="4957912"/>
                  </a:lnTo>
                  <a:cubicBezTo>
                    <a:pt x="1228813" y="4981576"/>
                    <a:pt x="1246670" y="5005822"/>
                    <a:pt x="1265979" y="5028906"/>
                  </a:cubicBezTo>
                  <a:cubicBezTo>
                    <a:pt x="1416677" y="5216770"/>
                    <a:pt x="1580151" y="5389681"/>
                    <a:pt x="1746238" y="5553590"/>
                  </a:cubicBezTo>
                  <a:cubicBezTo>
                    <a:pt x="1829717" y="5635182"/>
                    <a:pt x="1914648" y="5714015"/>
                    <a:pt x="2001611" y="5789654"/>
                  </a:cubicBezTo>
                  <a:cubicBezTo>
                    <a:pt x="2088575" y="5865293"/>
                    <a:pt x="2177135" y="5938465"/>
                    <a:pt x="2269035" y="6007280"/>
                  </a:cubicBezTo>
                  <a:cubicBezTo>
                    <a:pt x="2452108" y="6145202"/>
                    <a:pt x="2649554" y="6268461"/>
                    <a:pt x="2866455" y="6351505"/>
                  </a:cubicBezTo>
                  <a:cubicBezTo>
                    <a:pt x="2974615" y="6393027"/>
                    <a:pt x="3086694" y="6424821"/>
                    <a:pt x="3200661" y="6448777"/>
                  </a:cubicBezTo>
                  <a:cubicBezTo>
                    <a:pt x="3229262" y="6454438"/>
                    <a:pt x="3257572" y="6460971"/>
                    <a:pt x="3286318" y="6465908"/>
                  </a:cubicBezTo>
                  <a:lnTo>
                    <a:pt x="3372701" y="6480281"/>
                  </a:lnTo>
                  <a:cubicBezTo>
                    <a:pt x="3430628" y="6487975"/>
                    <a:pt x="3488556" y="6496106"/>
                    <a:pt x="3547063" y="6500896"/>
                  </a:cubicBezTo>
                  <a:cubicBezTo>
                    <a:pt x="3576245" y="6503654"/>
                    <a:pt x="3605426" y="6506268"/>
                    <a:pt x="3634753" y="6507575"/>
                  </a:cubicBezTo>
                  <a:cubicBezTo>
                    <a:pt x="3664079" y="6509026"/>
                    <a:pt x="3693261" y="6511350"/>
                    <a:pt x="3722733" y="6512221"/>
                  </a:cubicBezTo>
                  <a:lnTo>
                    <a:pt x="3811003" y="6514253"/>
                  </a:lnTo>
                  <a:cubicBezTo>
                    <a:pt x="3840329" y="6514979"/>
                    <a:pt x="3869946" y="6513963"/>
                    <a:pt x="3899418" y="6513817"/>
                  </a:cubicBezTo>
                  <a:lnTo>
                    <a:pt x="3943698" y="6513381"/>
                  </a:lnTo>
                  <a:cubicBezTo>
                    <a:pt x="3958071" y="6512946"/>
                    <a:pt x="3972154" y="6512075"/>
                    <a:pt x="3986381" y="6511495"/>
                  </a:cubicBezTo>
                  <a:cubicBezTo>
                    <a:pt x="4000609" y="6510768"/>
                    <a:pt x="4014837" y="6510333"/>
                    <a:pt x="4028919" y="6509317"/>
                  </a:cubicBezTo>
                  <a:lnTo>
                    <a:pt x="4071312" y="6505833"/>
                  </a:lnTo>
                  <a:cubicBezTo>
                    <a:pt x="4127788" y="6501332"/>
                    <a:pt x="4183828" y="6493782"/>
                    <a:pt x="4239432" y="6485072"/>
                  </a:cubicBezTo>
                  <a:cubicBezTo>
                    <a:pt x="4461994" y="6448195"/>
                    <a:pt x="4675992" y="6376041"/>
                    <a:pt x="4879826" y="6274849"/>
                  </a:cubicBezTo>
                  <a:cubicBezTo>
                    <a:pt x="5084386" y="6174820"/>
                    <a:pt x="5279074" y="6046770"/>
                    <a:pt x="5471439" y="5906235"/>
                  </a:cubicBezTo>
                  <a:cubicBezTo>
                    <a:pt x="5519494" y="5871246"/>
                    <a:pt x="5567258" y="5834806"/>
                    <a:pt x="5614877" y="5797930"/>
                  </a:cubicBezTo>
                  <a:cubicBezTo>
                    <a:pt x="5662787" y="5761199"/>
                    <a:pt x="5710551" y="5723887"/>
                    <a:pt x="5758316" y="5685995"/>
                  </a:cubicBezTo>
                  <a:lnTo>
                    <a:pt x="6048824" y="5453705"/>
                  </a:lnTo>
                  <a:lnTo>
                    <a:pt x="6237794" y="5308644"/>
                  </a:lnTo>
                  <a:lnTo>
                    <a:pt x="6237794" y="6081399"/>
                  </a:lnTo>
                  <a:lnTo>
                    <a:pt x="6123011" y="6166399"/>
                  </a:lnTo>
                  <a:cubicBezTo>
                    <a:pt x="6071326" y="6204001"/>
                    <a:pt x="6019061" y="6241458"/>
                    <a:pt x="5965925" y="6278479"/>
                  </a:cubicBezTo>
                  <a:cubicBezTo>
                    <a:pt x="5912644" y="6315210"/>
                    <a:pt x="5858927" y="6351650"/>
                    <a:pt x="5803903" y="6387364"/>
                  </a:cubicBezTo>
                  <a:cubicBezTo>
                    <a:pt x="5694437" y="6458938"/>
                    <a:pt x="5581486" y="6528335"/>
                    <a:pt x="5463744" y="6591780"/>
                  </a:cubicBezTo>
                  <a:cubicBezTo>
                    <a:pt x="5346147" y="6655514"/>
                    <a:pt x="5224486" y="6714748"/>
                    <a:pt x="5097888" y="6765562"/>
                  </a:cubicBezTo>
                  <a:cubicBezTo>
                    <a:pt x="5034879" y="6791332"/>
                    <a:pt x="4970700" y="6815005"/>
                    <a:pt x="4905602" y="6836446"/>
                  </a:cubicBezTo>
                  <a:lnTo>
                    <a:pt x="4831447" y="6858000"/>
                  </a:lnTo>
                  <a:lnTo>
                    <a:pt x="3036485" y="6858000"/>
                  </a:lnTo>
                  <a:lnTo>
                    <a:pt x="2911533" y="6825558"/>
                  </a:lnTo>
                  <a:cubicBezTo>
                    <a:pt x="2847182" y="6807410"/>
                    <a:pt x="2783121" y="6787919"/>
                    <a:pt x="2719386" y="6767158"/>
                  </a:cubicBezTo>
                  <a:cubicBezTo>
                    <a:pt x="2464884" y="6683389"/>
                    <a:pt x="2213285" y="6579149"/>
                    <a:pt x="1980415" y="6440210"/>
                  </a:cubicBezTo>
                  <a:cubicBezTo>
                    <a:pt x="1747399" y="6301563"/>
                    <a:pt x="1539355" y="6125749"/>
                    <a:pt x="1357588" y="5931206"/>
                  </a:cubicBezTo>
                  <a:cubicBezTo>
                    <a:pt x="1266269" y="5834080"/>
                    <a:pt x="1183226" y="5730711"/>
                    <a:pt x="1105118" y="5624874"/>
                  </a:cubicBezTo>
                  <a:cubicBezTo>
                    <a:pt x="1027446" y="5518601"/>
                    <a:pt x="953549" y="5410732"/>
                    <a:pt x="884588" y="5300539"/>
                  </a:cubicBezTo>
                  <a:cubicBezTo>
                    <a:pt x="866876" y="5273245"/>
                    <a:pt x="850180" y="5245516"/>
                    <a:pt x="833049" y="5217931"/>
                  </a:cubicBezTo>
                  <a:lnTo>
                    <a:pt x="783833" y="5137791"/>
                  </a:lnTo>
                  <a:cubicBezTo>
                    <a:pt x="752328" y="5085962"/>
                    <a:pt x="719662" y="5034567"/>
                    <a:pt x="686706" y="4982447"/>
                  </a:cubicBezTo>
                  <a:lnTo>
                    <a:pt x="485485" y="4665082"/>
                  </a:lnTo>
                  <a:cubicBezTo>
                    <a:pt x="417976" y="4556922"/>
                    <a:pt x="351338" y="4445568"/>
                    <a:pt x="289055" y="4329568"/>
                  </a:cubicBezTo>
                  <a:cubicBezTo>
                    <a:pt x="257987" y="4271496"/>
                    <a:pt x="227934" y="4212408"/>
                    <a:pt x="200495" y="4151721"/>
                  </a:cubicBezTo>
                  <a:cubicBezTo>
                    <a:pt x="173201" y="4090891"/>
                    <a:pt x="147794" y="4028898"/>
                    <a:pt x="125291" y="3965600"/>
                  </a:cubicBezTo>
                  <a:cubicBezTo>
                    <a:pt x="103224" y="3902155"/>
                    <a:pt x="83624" y="3837840"/>
                    <a:pt x="67654" y="3772509"/>
                  </a:cubicBezTo>
                  <a:cubicBezTo>
                    <a:pt x="60105" y="3739843"/>
                    <a:pt x="52410" y="3707032"/>
                    <a:pt x="46168" y="3674076"/>
                  </a:cubicBezTo>
                  <a:lnTo>
                    <a:pt x="36731" y="3624714"/>
                  </a:lnTo>
                  <a:lnTo>
                    <a:pt x="28891" y="3575208"/>
                  </a:lnTo>
                  <a:cubicBezTo>
                    <a:pt x="8566" y="3442948"/>
                    <a:pt x="0" y="3310252"/>
                    <a:pt x="0" y="3178573"/>
                  </a:cubicBezTo>
                  <a:cubicBezTo>
                    <a:pt x="726" y="2919425"/>
                    <a:pt x="27730" y="2660277"/>
                    <a:pt x="80575" y="2405774"/>
                  </a:cubicBezTo>
                  <a:cubicBezTo>
                    <a:pt x="133276" y="2151417"/>
                    <a:pt x="213997" y="1901996"/>
                    <a:pt x="322737" y="1665351"/>
                  </a:cubicBezTo>
                  <a:cubicBezTo>
                    <a:pt x="541235" y="1192061"/>
                    <a:pt x="857875" y="768568"/>
                    <a:pt x="1230700" y="407938"/>
                  </a:cubicBezTo>
                  <a:cubicBezTo>
                    <a:pt x="1324124" y="317781"/>
                    <a:pt x="1421323" y="231579"/>
                    <a:pt x="1521825" y="14944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0">
              <a:extLst>
                <a:ext uri="{FF2B5EF4-FFF2-40B4-BE49-F238E27FC236}">
                  <a16:creationId xmlns:a16="http://schemas.microsoft.com/office/drawing/2014/main" id="{13BFB38F-216C-4A75-8C1C-DAF998A5C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698" y="0"/>
              <a:ext cx="6477994" cy="6858000"/>
            </a:xfrm>
            <a:custGeom>
              <a:avLst/>
              <a:gdLst>
                <a:gd name="connsiteX0" fmla="*/ 5634917 w 6230407"/>
                <a:gd name="connsiteY0" fmla="*/ 0 h 6858000"/>
                <a:gd name="connsiteX1" fmla="*/ 6230407 w 6230407"/>
                <a:gd name="connsiteY1" fmla="*/ 0 h 6858000"/>
                <a:gd name="connsiteX2" fmla="*/ 6230407 w 6230407"/>
                <a:gd name="connsiteY2" fmla="*/ 322046 h 6858000"/>
                <a:gd name="connsiteX3" fmla="*/ 6061915 w 6230407"/>
                <a:gd name="connsiteY3" fmla="*/ 206288 h 6858000"/>
                <a:gd name="connsiteX4" fmla="*/ 5814792 w 6230407"/>
                <a:gd name="connsiteY4" fmla="*/ 74312 h 6858000"/>
                <a:gd name="connsiteX5" fmla="*/ 5676576 w 6230407"/>
                <a:gd name="connsiteY5" fmla="*/ 15049 h 6858000"/>
                <a:gd name="connsiteX6" fmla="*/ 1821847 w 6230407"/>
                <a:gd name="connsiteY6" fmla="*/ 0 h 6858000"/>
                <a:gd name="connsiteX7" fmla="*/ 3449591 w 6230407"/>
                <a:gd name="connsiteY7" fmla="*/ 0 h 6858000"/>
                <a:gd name="connsiteX8" fmla="*/ 3354111 w 6230407"/>
                <a:gd name="connsiteY8" fmla="*/ 29819 h 6858000"/>
                <a:gd name="connsiteX9" fmla="*/ 3177287 w 6230407"/>
                <a:gd name="connsiteY9" fmla="*/ 93621 h 6858000"/>
                <a:gd name="connsiteX10" fmla="*/ 1915374 w 6230407"/>
                <a:gd name="connsiteY10" fmla="*/ 844207 h 6858000"/>
                <a:gd name="connsiteX11" fmla="*/ 1042545 w 6230407"/>
                <a:gd name="connsiteY11" fmla="*/ 1926532 h 6858000"/>
                <a:gd name="connsiteX12" fmla="*/ 726050 w 6230407"/>
                <a:gd name="connsiteY12" fmla="*/ 3186123 h 6858000"/>
                <a:gd name="connsiteX13" fmla="*/ 1249864 w 6230407"/>
                <a:gd name="connsiteY13" fmla="*/ 4355701 h 6858000"/>
                <a:gd name="connsiteX14" fmla="*/ 1513803 w 6230407"/>
                <a:gd name="connsiteY14" fmla="*/ 4726929 h 6858000"/>
                <a:gd name="connsiteX15" fmla="*/ 3990446 w 6230407"/>
                <a:gd name="connsiteY15" fmla="*/ 6178014 h 6858000"/>
                <a:gd name="connsiteX16" fmla="*/ 5870541 w 6230407"/>
                <a:gd name="connsiteY16" fmla="*/ 5285296 h 6858000"/>
                <a:gd name="connsiteX17" fmla="*/ 6099347 w 6230407"/>
                <a:gd name="connsiteY17" fmla="*/ 5108030 h 6858000"/>
                <a:gd name="connsiteX18" fmla="*/ 6230407 w 6230407"/>
                <a:gd name="connsiteY18" fmla="*/ 5006078 h 6858000"/>
                <a:gd name="connsiteX19" fmla="*/ 6230407 w 6230407"/>
                <a:gd name="connsiteY19" fmla="*/ 5924458 h 6858000"/>
                <a:gd name="connsiteX20" fmla="*/ 6056186 w 6230407"/>
                <a:gd name="connsiteY20" fmla="*/ 6058925 h 6858000"/>
                <a:gd name="connsiteX21" fmla="*/ 4500343 w 6230407"/>
                <a:gd name="connsiteY21" fmla="*/ 6854086 h 6858000"/>
                <a:gd name="connsiteX22" fmla="*/ 4476760 w 6230407"/>
                <a:gd name="connsiteY22" fmla="*/ 6858000 h 6858000"/>
                <a:gd name="connsiteX23" fmla="*/ 3391617 w 6230407"/>
                <a:gd name="connsiteY23" fmla="*/ 6858000 h 6858000"/>
                <a:gd name="connsiteX24" fmla="*/ 3242986 w 6230407"/>
                <a:gd name="connsiteY24" fmla="*/ 6833894 h 6858000"/>
                <a:gd name="connsiteX25" fmla="*/ 913044 w 6230407"/>
                <a:gd name="connsiteY25" fmla="*/ 5134452 h 6858000"/>
                <a:gd name="connsiteX26" fmla="*/ 0 w 6230407"/>
                <a:gd name="connsiteY26" fmla="*/ 3186123 h 6858000"/>
                <a:gd name="connsiteX27" fmla="*/ 1779764 w 6230407"/>
                <a:gd name="connsiteY27" fmla="*/ 2881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230407" h="6858000">
                  <a:moveTo>
                    <a:pt x="5634917" y="0"/>
                  </a:moveTo>
                  <a:lnTo>
                    <a:pt x="6230407" y="0"/>
                  </a:lnTo>
                  <a:lnTo>
                    <a:pt x="6230407" y="322046"/>
                  </a:lnTo>
                  <a:lnTo>
                    <a:pt x="6061915" y="206288"/>
                  </a:lnTo>
                  <a:cubicBezTo>
                    <a:pt x="5982213" y="157828"/>
                    <a:pt x="5899796" y="113801"/>
                    <a:pt x="5814792" y="74312"/>
                  </a:cubicBezTo>
                  <a:cubicBezTo>
                    <a:pt x="5769441" y="53261"/>
                    <a:pt x="5723362" y="33505"/>
                    <a:pt x="5676576" y="15049"/>
                  </a:cubicBezTo>
                  <a:close/>
                  <a:moveTo>
                    <a:pt x="1821847" y="0"/>
                  </a:moveTo>
                  <a:lnTo>
                    <a:pt x="3449591" y="0"/>
                  </a:lnTo>
                  <a:lnTo>
                    <a:pt x="3354111" y="29819"/>
                  </a:lnTo>
                  <a:cubicBezTo>
                    <a:pt x="3295072" y="49686"/>
                    <a:pt x="3236122" y="70955"/>
                    <a:pt x="3177287" y="93621"/>
                  </a:cubicBezTo>
                  <a:cubicBezTo>
                    <a:pt x="2718951" y="269871"/>
                    <a:pt x="2282682" y="529455"/>
                    <a:pt x="1915374" y="844207"/>
                  </a:cubicBezTo>
                  <a:cubicBezTo>
                    <a:pt x="1541678" y="1164331"/>
                    <a:pt x="1247976" y="1528591"/>
                    <a:pt x="1042545" y="1926532"/>
                  </a:cubicBezTo>
                  <a:cubicBezTo>
                    <a:pt x="832613" y="2333329"/>
                    <a:pt x="726050" y="2757113"/>
                    <a:pt x="726050" y="3186123"/>
                  </a:cubicBezTo>
                  <a:cubicBezTo>
                    <a:pt x="726050" y="3618181"/>
                    <a:pt x="896057" y="3870506"/>
                    <a:pt x="1249864" y="4355701"/>
                  </a:cubicBezTo>
                  <a:cubicBezTo>
                    <a:pt x="1335230" y="4472717"/>
                    <a:pt x="1423500" y="4593798"/>
                    <a:pt x="1513803" y="4726929"/>
                  </a:cubicBezTo>
                  <a:cubicBezTo>
                    <a:pt x="2203848" y="5744068"/>
                    <a:pt x="2944562" y="6178014"/>
                    <a:pt x="3990446" y="6178014"/>
                  </a:cubicBezTo>
                  <a:cubicBezTo>
                    <a:pt x="4676863" y="6178014"/>
                    <a:pt x="5180496" y="5824498"/>
                    <a:pt x="5870541" y="5285296"/>
                  </a:cubicBezTo>
                  <a:cubicBezTo>
                    <a:pt x="5947632" y="5225046"/>
                    <a:pt x="6024723" y="5165521"/>
                    <a:pt x="6099347" y="5108030"/>
                  </a:cubicBezTo>
                  <a:lnTo>
                    <a:pt x="6230407" y="5006078"/>
                  </a:lnTo>
                  <a:lnTo>
                    <a:pt x="6230407" y="5924458"/>
                  </a:lnTo>
                  <a:lnTo>
                    <a:pt x="6056186" y="6058925"/>
                  </a:lnTo>
                  <a:cubicBezTo>
                    <a:pt x="5577260" y="6421454"/>
                    <a:pt x="5092142" y="6735949"/>
                    <a:pt x="4500343" y="6854086"/>
                  </a:cubicBezTo>
                  <a:lnTo>
                    <a:pt x="4476760" y="6858000"/>
                  </a:lnTo>
                  <a:lnTo>
                    <a:pt x="3391617" y="6858000"/>
                  </a:lnTo>
                  <a:lnTo>
                    <a:pt x="3242986" y="6833894"/>
                  </a:lnTo>
                  <a:cubicBezTo>
                    <a:pt x="2233307" y="6634206"/>
                    <a:pt x="1512986" y="6018796"/>
                    <a:pt x="913044" y="5134452"/>
                  </a:cubicBezTo>
                  <a:cubicBezTo>
                    <a:pt x="469951" y="4481428"/>
                    <a:pt x="0" y="4033545"/>
                    <a:pt x="0" y="3186123"/>
                  </a:cubicBezTo>
                  <a:cubicBezTo>
                    <a:pt x="0" y="1915018"/>
                    <a:pt x="732545" y="779286"/>
                    <a:pt x="1779764" y="2881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1">
              <a:extLst>
                <a:ext uri="{FF2B5EF4-FFF2-40B4-BE49-F238E27FC236}">
                  <a16:creationId xmlns:a16="http://schemas.microsoft.com/office/drawing/2014/main" id="{4DF24F7D-73CE-4EF0-86BC-1C1C4C5CB7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698" y="0"/>
              <a:ext cx="6477994" cy="6858000"/>
            </a:xfrm>
            <a:custGeom>
              <a:avLst/>
              <a:gdLst>
                <a:gd name="connsiteX0" fmla="*/ 5061392 w 6230408"/>
                <a:gd name="connsiteY0" fmla="*/ 0 h 6858000"/>
                <a:gd name="connsiteX1" fmla="*/ 6230408 w 6230408"/>
                <a:gd name="connsiteY1" fmla="*/ 0 h 6858000"/>
                <a:gd name="connsiteX2" fmla="*/ 6230408 w 6230408"/>
                <a:gd name="connsiteY2" fmla="*/ 502666 h 6858000"/>
                <a:gd name="connsiteX3" fmla="*/ 6204367 w 6230408"/>
                <a:gd name="connsiteY3" fmla="*/ 480166 h 6858000"/>
                <a:gd name="connsiteX4" fmla="*/ 5753525 w 6230408"/>
                <a:gd name="connsiteY4" fmla="*/ 205991 h 6858000"/>
                <a:gd name="connsiteX5" fmla="*/ 5205685 w 6230408"/>
                <a:gd name="connsiteY5" fmla="*/ 25948 h 6858000"/>
                <a:gd name="connsiteX6" fmla="*/ 1821847 w 6230408"/>
                <a:gd name="connsiteY6" fmla="*/ 0 h 6858000"/>
                <a:gd name="connsiteX7" fmla="*/ 4114919 w 6230408"/>
                <a:gd name="connsiteY7" fmla="*/ 0 h 6858000"/>
                <a:gd name="connsiteX8" fmla="*/ 4086206 w 6230408"/>
                <a:gd name="connsiteY8" fmla="*/ 3507 h 6858000"/>
                <a:gd name="connsiteX9" fmla="*/ 3229262 w 6230408"/>
                <a:gd name="connsiteY9" fmla="*/ 229075 h 6858000"/>
                <a:gd name="connsiteX10" fmla="*/ 2009741 w 6230408"/>
                <a:gd name="connsiteY10" fmla="*/ 954400 h 6858000"/>
                <a:gd name="connsiteX11" fmla="*/ 1171466 w 6230408"/>
                <a:gd name="connsiteY11" fmla="*/ 1993025 h 6858000"/>
                <a:gd name="connsiteX12" fmla="*/ 871086 w 6230408"/>
                <a:gd name="connsiteY12" fmla="*/ 3186123 h 6858000"/>
                <a:gd name="connsiteX13" fmla="*/ 1367025 w 6230408"/>
                <a:gd name="connsiteY13" fmla="*/ 4270190 h 6858000"/>
                <a:gd name="connsiteX14" fmla="*/ 1633868 w 6230408"/>
                <a:gd name="connsiteY14" fmla="*/ 4645483 h 6858000"/>
                <a:gd name="connsiteX15" fmla="*/ 2651877 w 6230408"/>
                <a:gd name="connsiteY15" fmla="*/ 5684689 h 6858000"/>
                <a:gd name="connsiteX16" fmla="*/ 3990301 w 6230408"/>
                <a:gd name="connsiteY16" fmla="*/ 6032833 h 6858000"/>
                <a:gd name="connsiteX17" fmla="*/ 4851225 w 6230408"/>
                <a:gd name="connsiteY17" fmla="*/ 5811141 h 6858000"/>
                <a:gd name="connsiteX18" fmla="*/ 5780965 w 6230408"/>
                <a:gd name="connsiteY18" fmla="*/ 5171038 h 6858000"/>
                <a:gd name="connsiteX19" fmla="*/ 6010496 w 6230408"/>
                <a:gd name="connsiteY19" fmla="*/ 4993191 h 6858000"/>
                <a:gd name="connsiteX20" fmla="*/ 6230408 w 6230408"/>
                <a:gd name="connsiteY20" fmla="*/ 4822117 h 6858000"/>
                <a:gd name="connsiteX21" fmla="*/ 6230408 w 6230408"/>
                <a:gd name="connsiteY21" fmla="*/ 5924457 h 6858000"/>
                <a:gd name="connsiteX22" fmla="*/ 6056186 w 6230408"/>
                <a:gd name="connsiteY22" fmla="*/ 6058925 h 6858000"/>
                <a:gd name="connsiteX23" fmla="*/ 4500343 w 6230408"/>
                <a:gd name="connsiteY23" fmla="*/ 6854086 h 6858000"/>
                <a:gd name="connsiteX24" fmla="*/ 4476760 w 6230408"/>
                <a:gd name="connsiteY24" fmla="*/ 6858000 h 6858000"/>
                <a:gd name="connsiteX25" fmla="*/ 3391617 w 6230408"/>
                <a:gd name="connsiteY25" fmla="*/ 6858000 h 6858000"/>
                <a:gd name="connsiteX26" fmla="*/ 3242986 w 6230408"/>
                <a:gd name="connsiteY26" fmla="*/ 6833894 h 6858000"/>
                <a:gd name="connsiteX27" fmla="*/ 913044 w 6230408"/>
                <a:gd name="connsiteY27" fmla="*/ 5134452 h 6858000"/>
                <a:gd name="connsiteX28" fmla="*/ 0 w 6230408"/>
                <a:gd name="connsiteY28" fmla="*/ 3186123 h 6858000"/>
                <a:gd name="connsiteX29" fmla="*/ 1779764 w 6230408"/>
                <a:gd name="connsiteY29" fmla="*/ 2881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230408" h="6858000">
                  <a:moveTo>
                    <a:pt x="5061392" y="0"/>
                  </a:moveTo>
                  <a:lnTo>
                    <a:pt x="6230408" y="0"/>
                  </a:lnTo>
                  <a:lnTo>
                    <a:pt x="6230408" y="502666"/>
                  </a:lnTo>
                  <a:lnTo>
                    <a:pt x="6204367" y="480166"/>
                  </a:lnTo>
                  <a:cubicBezTo>
                    <a:pt x="6064466" y="372115"/>
                    <a:pt x="5913877" y="280469"/>
                    <a:pt x="5753525" y="205991"/>
                  </a:cubicBezTo>
                  <a:cubicBezTo>
                    <a:pt x="5581848" y="126214"/>
                    <a:pt x="5398775" y="66109"/>
                    <a:pt x="5205685" y="25948"/>
                  </a:cubicBezTo>
                  <a:close/>
                  <a:moveTo>
                    <a:pt x="1821847" y="0"/>
                  </a:moveTo>
                  <a:lnTo>
                    <a:pt x="4114919" y="0"/>
                  </a:lnTo>
                  <a:lnTo>
                    <a:pt x="4086206" y="3507"/>
                  </a:lnTo>
                  <a:cubicBezTo>
                    <a:pt x="3798985" y="45364"/>
                    <a:pt x="3509190" y="121369"/>
                    <a:pt x="3229262" y="229075"/>
                  </a:cubicBezTo>
                  <a:cubicBezTo>
                    <a:pt x="2786315" y="399518"/>
                    <a:pt x="2364564" y="650390"/>
                    <a:pt x="2009741" y="954400"/>
                  </a:cubicBezTo>
                  <a:cubicBezTo>
                    <a:pt x="1655354" y="1257973"/>
                    <a:pt x="1365573" y="1617151"/>
                    <a:pt x="1171466" y="1993025"/>
                  </a:cubicBezTo>
                  <a:cubicBezTo>
                    <a:pt x="972132" y="2379061"/>
                    <a:pt x="871086" y="2780487"/>
                    <a:pt x="871086" y="3186123"/>
                  </a:cubicBezTo>
                  <a:cubicBezTo>
                    <a:pt x="871086" y="3573756"/>
                    <a:pt x="1023091" y="3798642"/>
                    <a:pt x="1367025" y="4270190"/>
                  </a:cubicBezTo>
                  <a:cubicBezTo>
                    <a:pt x="1453117" y="4388222"/>
                    <a:pt x="1542113" y="4510319"/>
                    <a:pt x="1633868" y="4645483"/>
                  </a:cubicBezTo>
                  <a:cubicBezTo>
                    <a:pt x="1958347" y="5123709"/>
                    <a:pt x="2291248" y="5463723"/>
                    <a:pt x="2651877" y="5684689"/>
                  </a:cubicBezTo>
                  <a:cubicBezTo>
                    <a:pt x="3034139" y="5919011"/>
                    <a:pt x="3472005" y="6032833"/>
                    <a:pt x="3990301" y="6032833"/>
                  </a:cubicBezTo>
                  <a:cubicBezTo>
                    <a:pt x="4284438" y="6032833"/>
                    <a:pt x="4557959" y="5962420"/>
                    <a:pt x="4851225" y="5811141"/>
                  </a:cubicBezTo>
                  <a:cubicBezTo>
                    <a:pt x="5152330" y="5655798"/>
                    <a:pt x="5450387" y="5429315"/>
                    <a:pt x="5780965" y="5171038"/>
                  </a:cubicBezTo>
                  <a:cubicBezTo>
                    <a:pt x="5858491" y="5110498"/>
                    <a:pt x="5935727" y="5050828"/>
                    <a:pt x="6010496" y="4993191"/>
                  </a:cubicBezTo>
                  <a:lnTo>
                    <a:pt x="6230408" y="4822117"/>
                  </a:lnTo>
                  <a:lnTo>
                    <a:pt x="6230408" y="5924457"/>
                  </a:lnTo>
                  <a:lnTo>
                    <a:pt x="6056186" y="6058925"/>
                  </a:lnTo>
                  <a:cubicBezTo>
                    <a:pt x="5577260" y="6421454"/>
                    <a:pt x="5092142" y="6735949"/>
                    <a:pt x="4500343" y="6854086"/>
                  </a:cubicBezTo>
                  <a:lnTo>
                    <a:pt x="4476760" y="6858000"/>
                  </a:lnTo>
                  <a:lnTo>
                    <a:pt x="3391617" y="6858000"/>
                  </a:lnTo>
                  <a:lnTo>
                    <a:pt x="3242986" y="6833894"/>
                  </a:lnTo>
                  <a:cubicBezTo>
                    <a:pt x="2233307" y="6634206"/>
                    <a:pt x="1512986" y="6018796"/>
                    <a:pt x="913044" y="5134452"/>
                  </a:cubicBezTo>
                  <a:cubicBezTo>
                    <a:pt x="469951" y="4481428"/>
                    <a:pt x="0" y="4033545"/>
                    <a:pt x="0" y="3186123"/>
                  </a:cubicBezTo>
                  <a:cubicBezTo>
                    <a:pt x="0" y="1915018"/>
                    <a:pt x="732545" y="779286"/>
                    <a:pt x="1779764" y="2881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31" name="Freeform: Shape 22">
              <a:extLst>
                <a:ext uri="{FF2B5EF4-FFF2-40B4-BE49-F238E27FC236}">
                  <a16:creationId xmlns:a16="http://schemas.microsoft.com/office/drawing/2014/main" id="{EC3445B6-9C0D-4865-BF68-CD74892D0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05128" y="0"/>
              <a:ext cx="6648564" cy="6858000"/>
            </a:xfrm>
            <a:custGeom>
              <a:avLst/>
              <a:gdLst>
                <a:gd name="connsiteX0" fmla="*/ 1242460 w 6394458"/>
                <a:gd name="connsiteY0" fmla="*/ 0 h 6858000"/>
                <a:gd name="connsiteX1" fmla="*/ 2160732 w 6394458"/>
                <a:gd name="connsiteY1" fmla="*/ 0 h 6858000"/>
                <a:gd name="connsiteX2" fmla="*/ 2096124 w 6394458"/>
                <a:gd name="connsiteY2" fmla="*/ 41936 h 6858000"/>
                <a:gd name="connsiteX3" fmla="*/ 1942232 w 6394458"/>
                <a:gd name="connsiteY3" fmla="*/ 154451 h 6858000"/>
                <a:gd name="connsiteX4" fmla="*/ 1941942 w 6394458"/>
                <a:gd name="connsiteY4" fmla="*/ 154741 h 6858000"/>
                <a:gd name="connsiteX5" fmla="*/ 1941652 w 6394458"/>
                <a:gd name="connsiteY5" fmla="*/ 155032 h 6858000"/>
                <a:gd name="connsiteX6" fmla="*/ 1878498 w 6394458"/>
                <a:gd name="connsiteY6" fmla="*/ 203377 h 6858000"/>
                <a:gd name="connsiteX7" fmla="*/ 1865722 w 6394458"/>
                <a:gd name="connsiteY7" fmla="*/ 213395 h 6858000"/>
                <a:gd name="connsiteX8" fmla="*/ 1791679 w 6394458"/>
                <a:gd name="connsiteY8" fmla="*/ 272483 h 6858000"/>
                <a:gd name="connsiteX9" fmla="*/ 1503495 w 6394458"/>
                <a:gd name="connsiteY9" fmla="*/ 525389 h 6858000"/>
                <a:gd name="connsiteX10" fmla="*/ 990135 w 6394458"/>
                <a:gd name="connsiteY10" fmla="*/ 1098128 h 6858000"/>
                <a:gd name="connsiteX11" fmla="*/ 771637 w 6394458"/>
                <a:gd name="connsiteY11" fmla="*/ 1416800 h 6858000"/>
                <a:gd name="connsiteX12" fmla="*/ 585660 w 6394458"/>
                <a:gd name="connsiteY12" fmla="*/ 1756960 h 6858000"/>
                <a:gd name="connsiteX13" fmla="*/ 585515 w 6394458"/>
                <a:gd name="connsiteY13" fmla="*/ 1757395 h 6858000"/>
                <a:gd name="connsiteX14" fmla="*/ 585370 w 6394458"/>
                <a:gd name="connsiteY14" fmla="*/ 1757831 h 6858000"/>
                <a:gd name="connsiteX15" fmla="*/ 544574 w 6394458"/>
                <a:gd name="connsiteY15" fmla="*/ 1845230 h 6858000"/>
                <a:gd name="connsiteX16" fmla="*/ 524539 w 6394458"/>
                <a:gd name="connsiteY16" fmla="*/ 1889510 h 6858000"/>
                <a:gd name="connsiteX17" fmla="*/ 505666 w 6394458"/>
                <a:gd name="connsiteY17" fmla="*/ 1933935 h 6858000"/>
                <a:gd name="connsiteX18" fmla="*/ 502762 w 6394458"/>
                <a:gd name="connsiteY18" fmla="*/ 1940904 h 6858000"/>
                <a:gd name="connsiteX19" fmla="*/ 469661 w 6394458"/>
                <a:gd name="connsiteY19" fmla="*/ 2023512 h 6858000"/>
                <a:gd name="connsiteX20" fmla="*/ 456885 w 6394458"/>
                <a:gd name="connsiteY20" fmla="*/ 2057049 h 6858000"/>
                <a:gd name="connsiteX21" fmla="*/ 435688 w 6394458"/>
                <a:gd name="connsiteY21" fmla="*/ 2114395 h 6858000"/>
                <a:gd name="connsiteX22" fmla="*/ 435543 w 6394458"/>
                <a:gd name="connsiteY22" fmla="*/ 2114976 h 6858000"/>
                <a:gd name="connsiteX23" fmla="*/ 435253 w 6394458"/>
                <a:gd name="connsiteY23" fmla="*/ 2115557 h 6858000"/>
                <a:gd name="connsiteX24" fmla="*/ 324770 w 6394458"/>
                <a:gd name="connsiteY24" fmla="*/ 2488382 h 6858000"/>
                <a:gd name="connsiteX25" fmla="*/ 235338 w 6394458"/>
                <a:gd name="connsiteY25" fmla="*/ 3261036 h 6858000"/>
                <a:gd name="connsiteX26" fmla="*/ 272505 w 6394458"/>
                <a:gd name="connsiteY26" fmla="*/ 3641991 h 6858000"/>
                <a:gd name="connsiteX27" fmla="*/ 385891 w 6394458"/>
                <a:gd name="connsiteY27" fmla="*/ 4006104 h 6858000"/>
                <a:gd name="connsiteX28" fmla="*/ 386182 w 6394458"/>
                <a:gd name="connsiteY28" fmla="*/ 4006685 h 6858000"/>
                <a:gd name="connsiteX29" fmla="*/ 386472 w 6394458"/>
                <a:gd name="connsiteY29" fmla="*/ 4007266 h 6858000"/>
                <a:gd name="connsiteX30" fmla="*/ 413911 w 6394458"/>
                <a:gd name="connsiteY30" fmla="*/ 4068823 h 6858000"/>
                <a:gd name="connsiteX31" fmla="*/ 425380 w 6394458"/>
                <a:gd name="connsiteY31" fmla="*/ 4093794 h 6858000"/>
                <a:gd name="connsiteX32" fmla="*/ 435834 w 6394458"/>
                <a:gd name="connsiteY32" fmla="*/ 4114845 h 6858000"/>
                <a:gd name="connsiteX33" fmla="*/ 468644 w 6394458"/>
                <a:gd name="connsiteY33" fmla="*/ 4178435 h 6858000"/>
                <a:gd name="connsiteX34" fmla="*/ 468935 w 6394458"/>
                <a:gd name="connsiteY34" fmla="*/ 4179015 h 6858000"/>
                <a:gd name="connsiteX35" fmla="*/ 469225 w 6394458"/>
                <a:gd name="connsiteY35" fmla="*/ 4179596 h 6858000"/>
                <a:gd name="connsiteX36" fmla="*/ 566496 w 6394458"/>
                <a:gd name="connsiteY36" fmla="*/ 4345828 h 6858000"/>
                <a:gd name="connsiteX37" fmla="*/ 674366 w 6394458"/>
                <a:gd name="connsiteY37" fmla="*/ 4507124 h 6858000"/>
                <a:gd name="connsiteX38" fmla="*/ 790946 w 6394458"/>
                <a:gd name="connsiteY38" fmla="*/ 4665372 h 6858000"/>
                <a:gd name="connsiteX39" fmla="*/ 938015 w 6394458"/>
                <a:gd name="connsiteY39" fmla="*/ 4855559 h 6858000"/>
                <a:gd name="connsiteX40" fmla="*/ 1035286 w 6394458"/>
                <a:gd name="connsiteY40" fmla="*/ 4980269 h 6858000"/>
                <a:gd name="connsiteX41" fmla="*/ 1158254 w 6394458"/>
                <a:gd name="connsiteY41" fmla="*/ 5140985 h 6858000"/>
                <a:gd name="connsiteX42" fmla="*/ 1221118 w 6394458"/>
                <a:gd name="connsiteY42" fmla="*/ 5226351 h 6858000"/>
                <a:gd name="connsiteX43" fmla="*/ 1277448 w 6394458"/>
                <a:gd name="connsiteY43" fmla="*/ 5303007 h 6858000"/>
                <a:gd name="connsiteX44" fmla="*/ 1277739 w 6394458"/>
                <a:gd name="connsiteY44" fmla="*/ 5303297 h 6858000"/>
                <a:gd name="connsiteX45" fmla="*/ 1278029 w 6394458"/>
                <a:gd name="connsiteY45" fmla="*/ 5303588 h 6858000"/>
                <a:gd name="connsiteX46" fmla="*/ 1376607 w 6394458"/>
                <a:gd name="connsiteY46" fmla="*/ 5433525 h 6858000"/>
                <a:gd name="connsiteX47" fmla="*/ 1395625 w 6394458"/>
                <a:gd name="connsiteY47" fmla="*/ 5458060 h 6858000"/>
                <a:gd name="connsiteX48" fmla="*/ 1405207 w 6394458"/>
                <a:gd name="connsiteY48" fmla="*/ 5469965 h 6858000"/>
                <a:gd name="connsiteX49" fmla="*/ 1518739 w 6394458"/>
                <a:gd name="connsiteY49" fmla="*/ 5607597 h 6858000"/>
                <a:gd name="connsiteX50" fmla="*/ 1779194 w 6394458"/>
                <a:gd name="connsiteY50" fmla="*/ 5888957 h 6858000"/>
                <a:gd name="connsiteX51" fmla="*/ 2361805 w 6394458"/>
                <a:gd name="connsiteY51" fmla="*/ 6356876 h 6858000"/>
                <a:gd name="connsiteX52" fmla="*/ 2682656 w 6394458"/>
                <a:gd name="connsiteY52" fmla="*/ 6532110 h 6858000"/>
                <a:gd name="connsiteX53" fmla="*/ 2682946 w 6394458"/>
                <a:gd name="connsiteY53" fmla="*/ 6532255 h 6858000"/>
                <a:gd name="connsiteX54" fmla="*/ 2683236 w 6394458"/>
                <a:gd name="connsiteY54" fmla="*/ 6532400 h 6858000"/>
                <a:gd name="connsiteX55" fmla="*/ 3021944 w 6394458"/>
                <a:gd name="connsiteY55" fmla="*/ 6664805 h 6858000"/>
                <a:gd name="connsiteX56" fmla="*/ 3375605 w 6394458"/>
                <a:gd name="connsiteY56" fmla="*/ 6756415 h 6858000"/>
                <a:gd name="connsiteX57" fmla="*/ 3555048 w 6394458"/>
                <a:gd name="connsiteY57" fmla="*/ 6786612 h 6858000"/>
                <a:gd name="connsiteX58" fmla="*/ 3735218 w 6394458"/>
                <a:gd name="connsiteY58" fmla="*/ 6807083 h 6858000"/>
                <a:gd name="connsiteX59" fmla="*/ 4108188 w 6394458"/>
                <a:gd name="connsiteY59" fmla="*/ 6823343 h 6858000"/>
                <a:gd name="connsiteX60" fmla="*/ 4126917 w 6394458"/>
                <a:gd name="connsiteY60" fmla="*/ 6823343 h 6858000"/>
                <a:gd name="connsiteX61" fmla="*/ 4151597 w 6394458"/>
                <a:gd name="connsiteY61" fmla="*/ 6823488 h 6858000"/>
                <a:gd name="connsiteX62" fmla="*/ 4199652 w 6394458"/>
                <a:gd name="connsiteY62" fmla="*/ 6822763 h 6858000"/>
                <a:gd name="connsiteX63" fmla="*/ 4200088 w 6394458"/>
                <a:gd name="connsiteY63" fmla="*/ 6822763 h 6858000"/>
                <a:gd name="connsiteX64" fmla="*/ 4200523 w 6394458"/>
                <a:gd name="connsiteY64" fmla="*/ 6822763 h 6858000"/>
                <a:gd name="connsiteX65" fmla="*/ 4245675 w 6394458"/>
                <a:gd name="connsiteY65" fmla="*/ 6821601 h 6858000"/>
                <a:gd name="connsiteX66" fmla="*/ 4291117 w 6394458"/>
                <a:gd name="connsiteY66" fmla="*/ 6819277 h 6858000"/>
                <a:gd name="connsiteX67" fmla="*/ 4469108 w 6394458"/>
                <a:gd name="connsiteY67" fmla="*/ 6803743 h 6858000"/>
                <a:gd name="connsiteX68" fmla="*/ 5157267 w 6394458"/>
                <a:gd name="connsiteY68" fmla="*/ 6617766 h 6858000"/>
                <a:gd name="connsiteX69" fmla="*/ 5484069 w 6394458"/>
                <a:gd name="connsiteY69" fmla="*/ 6455744 h 6858000"/>
                <a:gd name="connsiteX70" fmla="*/ 5801144 w 6394458"/>
                <a:gd name="connsiteY70" fmla="*/ 6257717 h 6858000"/>
                <a:gd name="connsiteX71" fmla="*/ 6111106 w 6394458"/>
                <a:gd name="connsiteY71" fmla="*/ 6032542 h 6858000"/>
                <a:gd name="connsiteX72" fmla="*/ 6264127 w 6394458"/>
                <a:gd name="connsiteY72" fmla="*/ 5913203 h 6858000"/>
                <a:gd name="connsiteX73" fmla="*/ 6394458 w 6394458"/>
                <a:gd name="connsiteY73" fmla="*/ 5808939 h 6858000"/>
                <a:gd name="connsiteX74" fmla="*/ 6394458 w 6394458"/>
                <a:gd name="connsiteY74" fmla="*/ 6858000 h 6858000"/>
                <a:gd name="connsiteX75" fmla="*/ 2234128 w 6394458"/>
                <a:gd name="connsiteY75" fmla="*/ 6858000 h 6858000"/>
                <a:gd name="connsiteX76" fmla="*/ 2151583 w 6394458"/>
                <a:gd name="connsiteY76" fmla="*/ 6802146 h 6858000"/>
                <a:gd name="connsiteX77" fmla="*/ 593791 w 6394458"/>
                <a:gd name="connsiteY77" fmla="*/ 5241450 h 6858000"/>
                <a:gd name="connsiteX78" fmla="*/ 0 w 6394458"/>
                <a:gd name="connsiteY78" fmla="*/ 3044861 h 6858000"/>
                <a:gd name="connsiteX79" fmla="*/ 342337 w 6394458"/>
                <a:gd name="connsiteY79" fmla="*/ 1349581 h 6858000"/>
                <a:gd name="connsiteX80" fmla="*/ 1129762 w 6394458"/>
                <a:gd name="connsiteY80" fmla="*/ 11818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394458" h="6858000">
                  <a:moveTo>
                    <a:pt x="1242460" y="0"/>
                  </a:moveTo>
                  <a:lnTo>
                    <a:pt x="2160732" y="0"/>
                  </a:lnTo>
                  <a:lnTo>
                    <a:pt x="2096124" y="41936"/>
                  </a:lnTo>
                  <a:cubicBezTo>
                    <a:pt x="2053586" y="71988"/>
                    <a:pt x="1997691" y="111913"/>
                    <a:pt x="1942232" y="154451"/>
                  </a:cubicBezTo>
                  <a:lnTo>
                    <a:pt x="1941942" y="154741"/>
                  </a:lnTo>
                  <a:lnTo>
                    <a:pt x="1941652" y="155032"/>
                  </a:lnTo>
                  <a:cubicBezTo>
                    <a:pt x="1920455" y="170711"/>
                    <a:pt x="1899113" y="187262"/>
                    <a:pt x="1878498" y="203377"/>
                  </a:cubicBezTo>
                  <a:lnTo>
                    <a:pt x="1865722" y="213395"/>
                  </a:lnTo>
                  <a:cubicBezTo>
                    <a:pt x="1838863" y="233865"/>
                    <a:pt x="1813311" y="254771"/>
                    <a:pt x="1791679" y="272483"/>
                  </a:cubicBezTo>
                  <a:cubicBezTo>
                    <a:pt x="1684245" y="360463"/>
                    <a:pt x="1590023" y="443216"/>
                    <a:pt x="1503495" y="525389"/>
                  </a:cubicBezTo>
                  <a:cubicBezTo>
                    <a:pt x="1315050" y="703090"/>
                    <a:pt x="1142430" y="895746"/>
                    <a:pt x="990135" y="1098128"/>
                  </a:cubicBezTo>
                  <a:cubicBezTo>
                    <a:pt x="911301" y="1202949"/>
                    <a:pt x="837695" y="1310238"/>
                    <a:pt x="771637" y="1416800"/>
                  </a:cubicBezTo>
                  <a:cubicBezTo>
                    <a:pt x="697595" y="1538898"/>
                    <a:pt x="636764" y="1650106"/>
                    <a:pt x="585660" y="1756960"/>
                  </a:cubicBezTo>
                  <a:lnTo>
                    <a:pt x="585515" y="1757395"/>
                  </a:lnTo>
                  <a:lnTo>
                    <a:pt x="585370" y="1757831"/>
                  </a:lnTo>
                  <a:cubicBezTo>
                    <a:pt x="570271" y="1788174"/>
                    <a:pt x="556334" y="1818952"/>
                    <a:pt x="544574" y="1845230"/>
                  </a:cubicBezTo>
                  <a:lnTo>
                    <a:pt x="524539" y="1889510"/>
                  </a:lnTo>
                  <a:lnTo>
                    <a:pt x="505666" y="1933935"/>
                  </a:lnTo>
                  <a:lnTo>
                    <a:pt x="502762" y="1940904"/>
                  </a:lnTo>
                  <a:cubicBezTo>
                    <a:pt x="491002" y="1969214"/>
                    <a:pt x="479823" y="1996073"/>
                    <a:pt x="469661" y="2023512"/>
                  </a:cubicBezTo>
                  <a:cubicBezTo>
                    <a:pt x="465450" y="2034691"/>
                    <a:pt x="461240" y="2045870"/>
                    <a:pt x="456885" y="2057049"/>
                  </a:cubicBezTo>
                  <a:cubicBezTo>
                    <a:pt x="449190" y="2076794"/>
                    <a:pt x="442076" y="2095522"/>
                    <a:pt x="435688" y="2114395"/>
                  </a:cubicBezTo>
                  <a:lnTo>
                    <a:pt x="435543" y="2114976"/>
                  </a:lnTo>
                  <a:lnTo>
                    <a:pt x="435253" y="2115557"/>
                  </a:lnTo>
                  <a:cubicBezTo>
                    <a:pt x="390392" y="2239687"/>
                    <a:pt x="353226" y="2365123"/>
                    <a:pt x="324770" y="2488382"/>
                  </a:cubicBezTo>
                  <a:cubicBezTo>
                    <a:pt x="265391" y="2742158"/>
                    <a:pt x="235193" y="3002178"/>
                    <a:pt x="235338" y="3261036"/>
                  </a:cubicBezTo>
                  <a:cubicBezTo>
                    <a:pt x="236210" y="3391989"/>
                    <a:pt x="248695" y="3520474"/>
                    <a:pt x="272505" y="3641991"/>
                  </a:cubicBezTo>
                  <a:cubicBezTo>
                    <a:pt x="299073" y="3770621"/>
                    <a:pt x="337110" y="3893154"/>
                    <a:pt x="385891" y="4006104"/>
                  </a:cubicBezTo>
                  <a:lnTo>
                    <a:pt x="386182" y="4006685"/>
                  </a:lnTo>
                  <a:lnTo>
                    <a:pt x="386472" y="4007266"/>
                  </a:lnTo>
                  <a:cubicBezTo>
                    <a:pt x="394747" y="4027591"/>
                    <a:pt x="404039" y="4047626"/>
                    <a:pt x="413911" y="4068823"/>
                  </a:cubicBezTo>
                  <a:cubicBezTo>
                    <a:pt x="417686" y="4077098"/>
                    <a:pt x="421606" y="4085374"/>
                    <a:pt x="425380" y="4093794"/>
                  </a:cubicBezTo>
                  <a:cubicBezTo>
                    <a:pt x="428865" y="4100908"/>
                    <a:pt x="432349" y="4107876"/>
                    <a:pt x="435834" y="4114845"/>
                  </a:cubicBezTo>
                  <a:cubicBezTo>
                    <a:pt x="446867" y="4136913"/>
                    <a:pt x="457320" y="4157819"/>
                    <a:pt x="468644" y="4178435"/>
                  </a:cubicBezTo>
                  <a:lnTo>
                    <a:pt x="468935" y="4179015"/>
                  </a:lnTo>
                  <a:lnTo>
                    <a:pt x="469225" y="4179596"/>
                  </a:lnTo>
                  <a:cubicBezTo>
                    <a:pt x="495213" y="4229103"/>
                    <a:pt x="525120" y="4280352"/>
                    <a:pt x="566496" y="4345828"/>
                  </a:cubicBezTo>
                  <a:cubicBezTo>
                    <a:pt x="598727" y="4397368"/>
                    <a:pt x="633135" y="4447745"/>
                    <a:pt x="674366" y="4507124"/>
                  </a:cubicBezTo>
                  <a:cubicBezTo>
                    <a:pt x="713129" y="4561713"/>
                    <a:pt x="753199" y="4615139"/>
                    <a:pt x="790946" y="4665372"/>
                  </a:cubicBezTo>
                  <a:cubicBezTo>
                    <a:pt x="839001" y="4729106"/>
                    <a:pt x="889379" y="4793421"/>
                    <a:pt x="938015" y="4855559"/>
                  </a:cubicBezTo>
                  <a:cubicBezTo>
                    <a:pt x="969955" y="4896355"/>
                    <a:pt x="1003056" y="4938457"/>
                    <a:pt x="1035286" y="4980269"/>
                  </a:cubicBezTo>
                  <a:cubicBezTo>
                    <a:pt x="1069113" y="5023969"/>
                    <a:pt x="1113684" y="5081606"/>
                    <a:pt x="1158254" y="5140985"/>
                  </a:cubicBezTo>
                  <a:cubicBezTo>
                    <a:pt x="1179451" y="5169005"/>
                    <a:pt x="1200647" y="5198186"/>
                    <a:pt x="1221118" y="5226351"/>
                  </a:cubicBezTo>
                  <a:cubicBezTo>
                    <a:pt x="1240572" y="5253065"/>
                    <a:pt x="1259010" y="5278471"/>
                    <a:pt x="1277448" y="5303007"/>
                  </a:cubicBezTo>
                  <a:lnTo>
                    <a:pt x="1277739" y="5303297"/>
                  </a:lnTo>
                  <a:lnTo>
                    <a:pt x="1278029" y="5303588"/>
                  </a:lnTo>
                  <a:cubicBezTo>
                    <a:pt x="1309824" y="5347287"/>
                    <a:pt x="1343796" y="5391132"/>
                    <a:pt x="1376607" y="5433525"/>
                  </a:cubicBezTo>
                  <a:lnTo>
                    <a:pt x="1395625" y="5458060"/>
                  </a:lnTo>
                  <a:lnTo>
                    <a:pt x="1405207" y="5469965"/>
                  </a:lnTo>
                  <a:cubicBezTo>
                    <a:pt x="1442083" y="5515552"/>
                    <a:pt x="1479976" y="5562736"/>
                    <a:pt x="1518739" y="5607597"/>
                  </a:cubicBezTo>
                  <a:cubicBezTo>
                    <a:pt x="1603960" y="5707481"/>
                    <a:pt x="1691650" y="5802139"/>
                    <a:pt x="1779194" y="5888957"/>
                  </a:cubicBezTo>
                  <a:cubicBezTo>
                    <a:pt x="1965606" y="6072902"/>
                    <a:pt x="2161746" y="6230423"/>
                    <a:pt x="2361805" y="6356876"/>
                  </a:cubicBezTo>
                  <a:cubicBezTo>
                    <a:pt x="2475047" y="6427870"/>
                    <a:pt x="2579867" y="6485217"/>
                    <a:pt x="2682656" y="6532110"/>
                  </a:cubicBezTo>
                  <a:lnTo>
                    <a:pt x="2682946" y="6532255"/>
                  </a:lnTo>
                  <a:lnTo>
                    <a:pt x="2683236" y="6532400"/>
                  </a:lnTo>
                  <a:cubicBezTo>
                    <a:pt x="2787767" y="6581616"/>
                    <a:pt x="2901734" y="6626187"/>
                    <a:pt x="3021944" y="6664805"/>
                  </a:cubicBezTo>
                  <a:cubicBezTo>
                    <a:pt x="3132572" y="6700374"/>
                    <a:pt x="3251620" y="6731298"/>
                    <a:pt x="3375605" y="6756415"/>
                  </a:cubicBezTo>
                  <a:cubicBezTo>
                    <a:pt x="3432661" y="6767738"/>
                    <a:pt x="3493201" y="6777901"/>
                    <a:pt x="3555048" y="6786612"/>
                  </a:cubicBezTo>
                  <a:cubicBezTo>
                    <a:pt x="3613121" y="6794742"/>
                    <a:pt x="3673807" y="6801566"/>
                    <a:pt x="3735218" y="6807083"/>
                  </a:cubicBezTo>
                  <a:cubicBezTo>
                    <a:pt x="3852670" y="6817826"/>
                    <a:pt x="3974622" y="6823052"/>
                    <a:pt x="4108188" y="6823343"/>
                  </a:cubicBezTo>
                  <a:lnTo>
                    <a:pt x="4126917" y="6823343"/>
                  </a:lnTo>
                  <a:cubicBezTo>
                    <a:pt x="4135192" y="6823488"/>
                    <a:pt x="4143322" y="6823488"/>
                    <a:pt x="4151597" y="6823488"/>
                  </a:cubicBezTo>
                  <a:cubicBezTo>
                    <a:pt x="4171487" y="6823488"/>
                    <a:pt x="4186296" y="6823343"/>
                    <a:pt x="4199652" y="6822763"/>
                  </a:cubicBezTo>
                  <a:lnTo>
                    <a:pt x="4200088" y="6822763"/>
                  </a:lnTo>
                  <a:lnTo>
                    <a:pt x="4200523" y="6822763"/>
                  </a:lnTo>
                  <a:lnTo>
                    <a:pt x="4245675" y="6821601"/>
                  </a:lnTo>
                  <a:lnTo>
                    <a:pt x="4291117" y="6819277"/>
                  </a:lnTo>
                  <a:cubicBezTo>
                    <a:pt x="4342801" y="6816955"/>
                    <a:pt x="4397825" y="6812164"/>
                    <a:pt x="4469108" y="6803743"/>
                  </a:cubicBezTo>
                  <a:cubicBezTo>
                    <a:pt x="4700672" y="6775433"/>
                    <a:pt x="4932236" y="6712860"/>
                    <a:pt x="5157267" y="6617766"/>
                  </a:cubicBezTo>
                  <a:cubicBezTo>
                    <a:pt x="5260490" y="6574648"/>
                    <a:pt x="5367344" y="6521656"/>
                    <a:pt x="5484069" y="6455744"/>
                  </a:cubicBezTo>
                  <a:cubicBezTo>
                    <a:pt x="5584535" y="6399414"/>
                    <a:pt x="5688194" y="6334663"/>
                    <a:pt x="5801144" y="6257717"/>
                  </a:cubicBezTo>
                  <a:cubicBezTo>
                    <a:pt x="5894061" y="6194419"/>
                    <a:pt x="5992638" y="6122844"/>
                    <a:pt x="6111106" y="6032542"/>
                  </a:cubicBezTo>
                  <a:cubicBezTo>
                    <a:pt x="6163081" y="5993052"/>
                    <a:pt x="6215491" y="5951676"/>
                    <a:pt x="6264127" y="5913203"/>
                  </a:cubicBezTo>
                  <a:lnTo>
                    <a:pt x="6394458" y="5808939"/>
                  </a:lnTo>
                  <a:lnTo>
                    <a:pt x="6394458" y="6858000"/>
                  </a:lnTo>
                  <a:lnTo>
                    <a:pt x="2234128" y="6858000"/>
                  </a:lnTo>
                  <a:lnTo>
                    <a:pt x="2151583" y="6802146"/>
                  </a:lnTo>
                  <a:cubicBezTo>
                    <a:pt x="1509012" y="6424386"/>
                    <a:pt x="970245" y="5884748"/>
                    <a:pt x="593791" y="5241450"/>
                  </a:cubicBezTo>
                  <a:cubicBezTo>
                    <a:pt x="205286" y="4577683"/>
                    <a:pt x="0" y="3818240"/>
                    <a:pt x="0" y="3044861"/>
                  </a:cubicBezTo>
                  <a:cubicBezTo>
                    <a:pt x="0" y="2457023"/>
                    <a:pt x="115129" y="1886606"/>
                    <a:pt x="342337" y="1349581"/>
                  </a:cubicBezTo>
                  <a:cubicBezTo>
                    <a:pt x="534284" y="895692"/>
                    <a:pt x="798705" y="482372"/>
                    <a:pt x="1129762" y="118183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32" name="Freeform: Shape 23">
              <a:extLst>
                <a:ext uri="{FF2B5EF4-FFF2-40B4-BE49-F238E27FC236}">
                  <a16:creationId xmlns:a16="http://schemas.microsoft.com/office/drawing/2014/main" id="{1905757E-C772-4187-BD34-A12DC33F3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4266" y="0"/>
              <a:ext cx="6419426" cy="6858000"/>
            </a:xfrm>
            <a:custGeom>
              <a:avLst/>
              <a:gdLst>
                <a:gd name="connsiteX0" fmla="*/ 6419426 w 6419426"/>
                <a:gd name="connsiteY0" fmla="*/ 6276207 h 6858000"/>
                <a:gd name="connsiteX1" fmla="*/ 6419426 w 6419426"/>
                <a:gd name="connsiteY1" fmla="*/ 6858000 h 6858000"/>
                <a:gd name="connsiteX2" fmla="*/ 5377226 w 6419426"/>
                <a:gd name="connsiteY2" fmla="*/ 6858000 h 6858000"/>
                <a:gd name="connsiteX3" fmla="*/ 5526079 w 6419426"/>
                <a:gd name="connsiteY3" fmla="*/ 6799309 h 6858000"/>
                <a:gd name="connsiteX4" fmla="*/ 6372097 w 6419426"/>
                <a:gd name="connsiteY4" fmla="*/ 6313400 h 6858000"/>
                <a:gd name="connsiteX5" fmla="*/ 0 w 6419426"/>
                <a:gd name="connsiteY5" fmla="*/ 3944218 h 6858000"/>
                <a:gd name="connsiteX6" fmla="*/ 31811 w 6419426"/>
                <a:gd name="connsiteY6" fmla="*/ 4082046 h 6858000"/>
                <a:gd name="connsiteX7" fmla="*/ 2375871 w 6419426"/>
                <a:gd name="connsiteY7" fmla="*/ 6799309 h 6858000"/>
                <a:gd name="connsiteX8" fmla="*/ 2524724 w 6419426"/>
                <a:gd name="connsiteY8" fmla="*/ 6858000 h 6858000"/>
                <a:gd name="connsiteX9" fmla="*/ 0 w 6419426"/>
                <a:gd name="connsiteY9" fmla="*/ 6858000 h 6858000"/>
                <a:gd name="connsiteX10" fmla="*/ 0 w 6419426"/>
                <a:gd name="connsiteY10" fmla="*/ 0 h 6858000"/>
                <a:gd name="connsiteX11" fmla="*/ 1320019 w 6419426"/>
                <a:gd name="connsiteY11" fmla="*/ 0 h 6858000"/>
                <a:gd name="connsiteX12" fmla="*/ 1089625 w 6419426"/>
                <a:gd name="connsiteY12" fmla="*/ 209396 h 6858000"/>
                <a:gd name="connsiteX13" fmla="*/ 31811 w 6419426"/>
                <a:gd name="connsiteY13" fmla="*/ 2059448 h 6858000"/>
                <a:gd name="connsiteX14" fmla="*/ 0 w 6419426"/>
                <a:gd name="connsiteY14" fmla="*/ 2197276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19426" h="6858000">
                  <a:moveTo>
                    <a:pt x="6419426" y="6276207"/>
                  </a:moveTo>
                  <a:lnTo>
                    <a:pt x="6419426" y="6858000"/>
                  </a:lnTo>
                  <a:lnTo>
                    <a:pt x="5377226" y="6858000"/>
                  </a:lnTo>
                  <a:lnTo>
                    <a:pt x="5526079" y="6799309"/>
                  </a:lnTo>
                  <a:cubicBezTo>
                    <a:pt x="5828657" y="6671330"/>
                    <a:pt x="6112428" y="6507594"/>
                    <a:pt x="6372097" y="6313400"/>
                  </a:cubicBezTo>
                  <a:close/>
                  <a:moveTo>
                    <a:pt x="0" y="3944218"/>
                  </a:moveTo>
                  <a:lnTo>
                    <a:pt x="31811" y="4082046"/>
                  </a:lnTo>
                  <a:cubicBezTo>
                    <a:pt x="347839" y="5310348"/>
                    <a:pt x="1226077" y="6312987"/>
                    <a:pt x="2375871" y="6799309"/>
                  </a:cubicBezTo>
                  <a:lnTo>
                    <a:pt x="2524724" y="6858000"/>
                  </a:lnTo>
                  <a:lnTo>
                    <a:pt x="0" y="6858000"/>
                  </a:lnTo>
                  <a:close/>
                  <a:moveTo>
                    <a:pt x="0" y="0"/>
                  </a:moveTo>
                  <a:lnTo>
                    <a:pt x="1320019" y="0"/>
                  </a:lnTo>
                  <a:lnTo>
                    <a:pt x="1089625" y="209396"/>
                  </a:lnTo>
                  <a:cubicBezTo>
                    <a:pt x="586180" y="712841"/>
                    <a:pt x="214775" y="1348326"/>
                    <a:pt x="31811" y="2059448"/>
                  </a:cubicBezTo>
                  <a:lnTo>
                    <a:pt x="0" y="219727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B7AE77-AB57-F84C-F41D-36D13176B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798445"/>
            <a:ext cx="4803636" cy="1311664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Introduction</a:t>
            </a:r>
            <a:endParaRPr lang="en-US" sz="3600" dirty="0">
              <a:solidFill>
                <a:schemeClr val="tx2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4484CE-6CB7-234B-40FE-779A407CF9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915612"/>
              </p:ext>
            </p:extLst>
          </p:nvPr>
        </p:nvGraphicFramePr>
        <p:xfrm>
          <a:off x="804672" y="2272143"/>
          <a:ext cx="4706803" cy="3788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84662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F4D5DA-906D-D1F7-A31C-960A0977A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/>
              <a:t>Global Warming </a:t>
            </a:r>
            <a:br>
              <a:rPr lang="en-US" b="1"/>
            </a:br>
            <a:r>
              <a:rPr lang="en-US" b="1"/>
              <a:t>A Man-Made Phenomenon</a:t>
            </a:r>
          </a:p>
        </p:txBody>
      </p:sp>
      <p:pic>
        <p:nvPicPr>
          <p:cNvPr id="1026" name="Picture 2" descr="Sustainability in the Age of Climate Change: Demography, Resources, and  Action | by Mehdi Shah | Medium">
            <a:extLst>
              <a:ext uri="{FF2B5EF4-FFF2-40B4-BE49-F238E27FC236}">
                <a16:creationId xmlns:a16="http://schemas.microsoft.com/office/drawing/2014/main" id="{65AC7EBB-0DDC-2336-6069-19461CB4B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71" r="26604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27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CAC8D6-AFEC-C1A7-C38F-FED8FA9B4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IN" sz="3100" b="1" kern="100" dirty="0"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Global  Warming - Definition</a:t>
            </a:r>
            <a:endParaRPr lang="en-US" sz="31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F2588D-B331-62D2-BC74-6F0320D9CA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4989238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0402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F54FB0-A890-05F2-F7F3-1D342F392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564" y="1249217"/>
            <a:ext cx="8298873" cy="22582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6600" b="1"/>
              <a:t>Causes, Effects, and Solutions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E10C1D6-7EDE-467F-89EA-E0244EB623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0240" y="4290504"/>
            <a:ext cx="7315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99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4F861F-6FAC-1E41-3C95-9B04D9278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 dirty="0"/>
              <a:t>Global Warming – How they Occur 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651D37-BEA4-6A35-37CC-A901246779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5355896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3375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9E92-8F34-37C4-604F-4CEC7603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 dirty="0"/>
              <a:t>Global Warming – Burning Problem</a:t>
            </a:r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6AD4F7C5-CBAF-9F2A-7C5B-F6C6592B584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6799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1BC65-CDE4-74D1-E9E7-90817A290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IN"/>
              <a:t>Global warming is not a hopeless situation.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228B7E-C263-2275-7664-EB114234DA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8853600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4529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382</Words>
  <Application>Microsoft Macintosh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Office Theme</vt:lpstr>
      <vt:lpstr>Global Warming:  A Threat to Our Future</vt:lpstr>
      <vt:lpstr>Agenda</vt:lpstr>
      <vt:lpstr>Introduction</vt:lpstr>
      <vt:lpstr>Global Warming  A Man-Made Phenomenon</vt:lpstr>
      <vt:lpstr>Global  Warming - Definition</vt:lpstr>
      <vt:lpstr>Causes, Effects, and Solutions</vt:lpstr>
      <vt:lpstr>Global Warming – How they Occur ?</vt:lpstr>
      <vt:lpstr>Global Warming – Burning Problem</vt:lpstr>
      <vt:lpstr>Global warming is not a hopeless situation.</vt:lpstr>
      <vt:lpstr>Pledge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 S, Ramanujam (Cognizant)</dc:creator>
  <cp:lastModifiedBy>T S, Ramanujam (Cognizant)</cp:lastModifiedBy>
  <cp:revision>10</cp:revision>
  <dcterms:created xsi:type="dcterms:W3CDTF">2024-08-20T13:40:50Z</dcterms:created>
  <dcterms:modified xsi:type="dcterms:W3CDTF">2024-08-20T15:24:13Z</dcterms:modified>
</cp:coreProperties>
</file>