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3444f5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33444f5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33444f54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33444f54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vidchaos.github.io/" TargetMode="External"/><Relationship Id="rId4" Type="http://schemas.openxmlformats.org/officeDocument/2006/relationships/hyperlink" Target="https://phet.colorado.edu/sims/html/gas-properties/latest/gas-properties_en.html" TargetMode="External"/><Relationship Id="rId11" Type="http://schemas.openxmlformats.org/officeDocument/2006/relationships/hyperlink" Target="https://docs.google.com/spreadsheets/d/1KaFXMV9hduM99-QCgqKm2bv7RMzi4usn2Z463xqctCM/edit?usp=sharing" TargetMode="External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xILdlT58R6xdEpcSHSa7j2LuIZ2LLQjoAH-9ecK1tX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026050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Accelerating DODGE BUBBLE using CUDA</a:t>
            </a:r>
            <a:endParaRPr sz="3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64800" y="3051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Sundar Raman P, EE17B069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173800" y="2355950"/>
            <a:ext cx="580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CS6023: GPU programming course project (JAN-MAY 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-72350" y="-80500"/>
            <a:ext cx="8861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 &amp; Results:</a:t>
            </a:r>
            <a:endParaRPr sz="350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34200" y="359300"/>
            <a:ext cx="89442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Accelerate a </a:t>
            </a:r>
            <a:r>
              <a:rPr lang="en" u="sng">
                <a:solidFill>
                  <a:schemeClr val="hlink"/>
                </a:solidFill>
                <a:hlinkClick r:id="rId3"/>
              </a:rPr>
              <a:t>2D game</a:t>
            </a:r>
            <a:r>
              <a:rPr lang="en"/>
              <a:t> </a:t>
            </a:r>
            <a:r>
              <a:rPr lang="en"/>
              <a:t>where </a:t>
            </a:r>
            <a:r>
              <a:rPr lang="en" u="sng">
                <a:solidFill>
                  <a:schemeClr val="hlink"/>
                </a:solidFill>
                <a:hlinkClick r:id="rId4"/>
              </a:rPr>
              <a:t>balls</a:t>
            </a:r>
            <a:r>
              <a:rPr lang="en"/>
              <a:t> bounce into each other inside a window, using CUDA.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Idea</a:t>
            </a:r>
            <a:r>
              <a:rPr lang="en"/>
              <a:t>: Split the window into square tiles, assign balls to tiles to perform </a:t>
            </a:r>
            <a:r>
              <a:rPr i="1" lang="en" u="sng"/>
              <a:t>path</a:t>
            </a:r>
            <a:r>
              <a:rPr lang="en"/>
              <a:t> computations.</a:t>
            </a:r>
            <a:endParaRPr u="sng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93000"/>
            <a:ext cx="3451375" cy="228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7575" y="926000"/>
            <a:ext cx="5464848" cy="1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250" y="2308550"/>
            <a:ext cx="4705551" cy="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/>
          <p:nvPr/>
        </p:nvSpPr>
        <p:spPr>
          <a:xfrm>
            <a:off x="6099325" y="2125325"/>
            <a:ext cx="171600" cy="22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4526" y="3280850"/>
            <a:ext cx="2483525" cy="1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 rotWithShape="1">
          <a:blip r:embed="rId9">
            <a:alphaModFix/>
          </a:blip>
          <a:srcRect b="-30040" l="-29732" r="-24161" t="-23853"/>
          <a:stretch/>
        </p:blipFill>
        <p:spPr>
          <a:xfrm>
            <a:off x="-659675" y="2889300"/>
            <a:ext cx="3678675" cy="275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0475" y="3247138"/>
            <a:ext cx="2573426" cy="1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8559250" y="4779900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1"/>
              </a:rPr>
              <a:t>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1343300" y="3145975"/>
            <a:ext cx="417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Pseudo-code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5816275" y="2072225"/>
            <a:ext cx="73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Latency hiding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ctrTitle"/>
          </p:nvPr>
        </p:nvSpPr>
        <p:spPr>
          <a:xfrm>
            <a:off x="-72350" y="-43225"/>
            <a:ext cx="8861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Challenges faced - Solution:</a:t>
            </a:r>
            <a:endParaRPr sz="3500"/>
          </a:p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>
            <a:off x="34200" y="538200"/>
            <a:ext cx="8944200" cy="4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Parallelizing an inherently (exactly) ‘global’ problem - 2 approximate collision schemes!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Approximately non-overlapping displays - Old, new; 2 stages &amp; a simple global barrier.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Passing ‘ball’ handling roles to neighbours - Update ‘</a:t>
            </a:r>
            <a:r>
              <a:rPr i="1" lang="en"/>
              <a:t>worklist’</a:t>
            </a:r>
            <a:r>
              <a:rPr lang="en"/>
              <a:t> Atomically! (systolics)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Old ‘graphics.h’ library - OpenGL (glew, glut) with modern APIs, interops, h/w archs.,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Variety of background image data (RGBa) - Texture, depth binded to frame buffers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Circles in openGL - Circles using triangle fans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Dull background - Launch a (heavy) convolution kernel in a different stream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(Background) memory-access bottleneck - 2D Texture buffer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(Balls) memory-access bottleneck - Balls defined as </a:t>
            </a:r>
            <a:r>
              <a:rPr lang="en"/>
              <a:t>Structure Of Arrays instead of AoS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Persistent kernel issue - Multiple kernel launches in a stream without cudaDeviceSync()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Lots of memory transfers between device, host - Pinned memory using cudaHostAlloc()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nvprof profiler - nsight visual profiler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Thread divergence due to conditionals - Ternary operator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Consistency of implementation - Track ‘</a:t>
            </a:r>
            <a:r>
              <a:rPr i="1" lang="en"/>
              <a:t>energy’</a:t>
            </a:r>
            <a:r>
              <a:rPr lang="en"/>
              <a:t> variation over time (-0.00001/3000 rounds)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Get one ball to respond to user inputs - Keyboard handler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Naive game playing agents - Devised simple-rule based agents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Accessing common memory within a block - Profuse use of shared memory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Nested for-loop structure inside kernel - Cache-efficient structuring of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8313250" y="4803925"/>
            <a:ext cx="8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Imp. ref.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