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68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3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Stock Market Data</a:t>
            </a:r>
            <a:r>
              <a:rPr lang="en-US" dirty="0"/>
              <a:t> Trend</a:t>
            </a:r>
            <a:r>
              <a:rPr dirty="0"/>
              <a:t>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Exploratory Data Analysis</a:t>
            </a:r>
            <a:r>
              <a:rPr lang="en-US" dirty="0"/>
              <a:t> and Hypothesis testing, Regression Analysis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of Volume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B4F28-C111-B058-788E-0EB35BB79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153" y="1285576"/>
            <a:ext cx="6039693" cy="42868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CD5E-406F-4FAA-4CAD-9121CD6F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70FE4-DE84-7518-5ED3-99DBFD73D41C}"/>
              </a:ext>
            </a:extLst>
          </p:cNvPr>
          <p:cNvSpPr txBox="1"/>
          <p:nvPr/>
        </p:nvSpPr>
        <p:spPr>
          <a:xfrm>
            <a:off x="2286000" y="2963818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Outliers in Open: 38963 </a:t>
            </a:r>
          </a:p>
          <a:p>
            <a:r>
              <a:rPr lang="en-US" dirty="0"/>
              <a:t>Outliers in Close: 38930 </a:t>
            </a:r>
          </a:p>
          <a:p>
            <a:r>
              <a:rPr lang="en-US" dirty="0"/>
              <a:t>Outliers in High: 39020 </a:t>
            </a:r>
          </a:p>
          <a:p>
            <a:r>
              <a:rPr lang="en-US" dirty="0"/>
              <a:t>Outliers in Low: 38891 </a:t>
            </a:r>
          </a:p>
          <a:p>
            <a:r>
              <a:rPr lang="en-US" dirty="0"/>
              <a:t>Outliers in Volume: 59502</a:t>
            </a:r>
          </a:p>
        </p:txBody>
      </p:sp>
    </p:spTree>
    <p:extLst>
      <p:ext uri="{BB962C8B-B14F-4D97-AF65-F5344CB8AC3E}">
        <p14:creationId xmlns:p14="http://schemas.microsoft.com/office/powerpoint/2010/main" val="219905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Cumulative Distribution Function (CDF)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EE3DD-AFE3-CC61-F87F-A42A4441D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633" y="1913669"/>
            <a:ext cx="6030167" cy="38676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 Plot: Open vs Close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260F5-1EEA-3618-51D6-AFF4E309A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469" y="1514208"/>
            <a:ext cx="5811061" cy="38295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 Plot: High vs 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9983D-D7DC-3D96-1E29-FD5178668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32" y="1480865"/>
            <a:ext cx="5982535" cy="389626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Hypothesis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T-Statistic: -2.09</a:t>
            </a:r>
          </a:p>
          <a:p>
            <a:r>
              <a:t>P-Value: 0.03647</a:t>
            </a:r>
          </a:p>
          <a:p>
            <a:r>
              <a:t>Conclusion: Reject H0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FAD6-7BD8-929D-7DF6-8B739A0C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8D133-7CFB-158B-AD5D-0CC35921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85" y="2257261"/>
            <a:ext cx="522042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C782-DB6D-7D54-2404-233F2693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2F387-44AC-7B6E-71B3-EEE1DFCD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653" y="1534407"/>
            <a:ext cx="6582694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5113A-0D45-D1D2-7D64-E028626B2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B5D7-DAF0-06CA-3CD5-215903324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Presented By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867EB-53DF-ACE0-495C-ED0845ED1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Sundaralingam Srinivasan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68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Is there a statistically significant difference between stock opening and closing prices</a:t>
            </a:r>
            <a:r>
              <a:rPr lang="en-US" dirty="0"/>
              <a:t> from our data analysis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These are the selected 5 variable</a:t>
            </a:r>
          </a:p>
          <a:p>
            <a:r>
              <a:rPr dirty="0"/>
              <a:t>1. Open</a:t>
            </a:r>
          </a:p>
          <a:p>
            <a:r>
              <a:rPr dirty="0"/>
              <a:t>2. Close</a:t>
            </a:r>
          </a:p>
          <a:p>
            <a:r>
              <a:rPr dirty="0"/>
              <a:t>3. High</a:t>
            </a:r>
          </a:p>
          <a:p>
            <a:r>
              <a:rPr dirty="0"/>
              <a:t>4. Low</a:t>
            </a:r>
          </a:p>
          <a:p>
            <a:r>
              <a:rPr dirty="0"/>
              <a:t>5. Volume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Descriptive Statistics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660308"/>
              </p:ext>
            </p:extLst>
          </p:nvPr>
        </p:nvGraphicFramePr>
        <p:xfrm>
          <a:off x="457200" y="1575581"/>
          <a:ext cx="8229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dirty="0"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Volume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565811.30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256129.68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101643.00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349957.75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578270.50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112.62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108.16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787294.50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998851.00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of Open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7C88C-ACFD-FDA9-9A97-73EF6E1F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85" y="1590418"/>
            <a:ext cx="6125430" cy="36771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of Close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0E24B-16EF-0541-BD5B-98827511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3" y="1228418"/>
            <a:ext cx="6011114" cy="44011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Histogram of High</a:t>
            </a:r>
            <a:r>
              <a:rPr lang="en-US" dirty="0"/>
              <a:t> - Stock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451F3-617E-D1D6-23C1-4CD21352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80" y="1504681"/>
            <a:ext cx="6020640" cy="38486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 of 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CCA8E-C62F-C851-EEB3-F9314922C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85" y="1299865"/>
            <a:ext cx="6125430" cy="42582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197</Words>
  <Application>Microsoft Office PowerPoint</Application>
  <PresentationFormat>On-screen Show (4:3)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Stock Market Data Trend Analysis</vt:lpstr>
      <vt:lpstr>Presented By</vt:lpstr>
      <vt:lpstr>Statistical Question</vt:lpstr>
      <vt:lpstr>Selected Variables</vt:lpstr>
      <vt:lpstr>Descriptive Statistics</vt:lpstr>
      <vt:lpstr>Histogram of Open</vt:lpstr>
      <vt:lpstr>Histogram of Close</vt:lpstr>
      <vt:lpstr>Histogram of High - Stock</vt:lpstr>
      <vt:lpstr>Histogram of Low</vt:lpstr>
      <vt:lpstr>Histogram of Volume</vt:lpstr>
      <vt:lpstr>Outliers</vt:lpstr>
      <vt:lpstr>Cumulative Distribution Function (CDF)</vt:lpstr>
      <vt:lpstr>Scatter Plot: Open vs Close</vt:lpstr>
      <vt:lpstr>Scatter Plot: High vs Low</vt:lpstr>
      <vt:lpstr>Hypothesis Testing</vt:lpstr>
      <vt:lpstr>Regression Analysis</vt:lpstr>
      <vt:lpstr>Correlation Matrix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Sundaralingam Srinivasan</cp:lastModifiedBy>
  <cp:revision>2</cp:revision>
  <dcterms:created xsi:type="dcterms:W3CDTF">2013-01-27T09:14:16Z</dcterms:created>
  <dcterms:modified xsi:type="dcterms:W3CDTF">2025-03-02T02:54:44Z</dcterms:modified>
  <cp:category/>
</cp:coreProperties>
</file>