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8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E86C-5E53-462D-B53F-573C2474152E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A558-DE28-401D-820B-295145C3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210D-59FE-C72C-0467-68A0C7CB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AAE7E-AE23-97AB-F506-48DE8A2D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1582-F9A8-3502-622C-C483C29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1F0C-8A20-8D87-EA1C-7F238823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8466-C4D7-B42F-E1BE-0C35F925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3A5F-CBE5-7804-AF55-7782BFDB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999A-F7F4-5FD3-3B66-FE2EA98E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5D41-9180-7CD3-E5D9-9EF9A90D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16F3-1C76-D9CB-A6E6-AF7F2244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F1A3-C86A-3FE7-76A8-0737C2BC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4AF4-97AA-4B97-26BC-6BB661F6B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81-5F4D-1737-53E1-B5470E33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5AAE-A053-A946-DEA1-F8502EE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1FE6-C9BF-1FF9-EF0C-026642AA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5A80-5FB0-77CD-E871-2463815A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38B5-C3DF-C6A3-21DB-B5DF70B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FED-ADBE-EE93-8419-44B3ABD7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4C61-46E1-0690-DFC4-A79D1748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4C0F-E717-4765-AA9D-43473A6B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46DC-F458-A070-7133-1D4AE53F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1CB5-02A0-5EF8-EB53-2C1D1379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018D-CCD7-4281-EA52-7165158D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10A5-9D87-4950-1876-19AB99E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FA7-9DEB-9E81-965C-2964AC9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D841-D5F4-2D62-404F-1EA9AAC1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CFB6-A0C0-CED9-9658-D89884C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D6A-4C7E-3F09-B85F-5EB85BEE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142A-202D-6A7D-3357-B7CFD4B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C806-644B-85F0-7A63-B50C62E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D94A-5E89-48AF-B59F-5369F62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5105-911C-5198-573A-E55DE4ED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1AC5-C3C6-9C51-BAA8-8663A3A7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36B1-F1C5-5205-252C-8E06E725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8151-2EA1-F17F-9961-890AB357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9441-B357-7B2A-2A0E-872B9967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2AC39-1767-1036-7DE8-96153A9F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C0222-E4C4-14E4-00C6-C42DA76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05A73-BD6E-9884-F66E-E70AC0B9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1684D-2685-45EF-5E1E-11737D5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E844-5642-505F-DC7C-99468B6F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12AFB-F7FD-8CB5-3B55-2EECD280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CE84A-B4B9-0B3E-95F8-0B3324A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4F9F-08DC-9955-1C7E-488FAEC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1D4B-4CDB-5D61-D3B1-8BE2D5B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2A383-BF98-1BF4-0158-7CAD8443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4A5A-EA64-AC32-C299-814AC07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495D-3238-CC1E-B448-A9D4953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7505-B09A-9A62-F0AA-E3B59268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C8422-C0B6-0B5B-DC4B-AE338261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19D4D-D6B8-19F7-5CD5-8B37E22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72F1-EBE2-64D5-AA2B-79FDE91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7D59-C1F1-1E42-3D29-82E36BB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400-B18B-7A37-447B-3CAB2D20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DDB8B-051E-99B4-FB38-8D4C080F5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015D4-36C1-3FDC-4096-2C805F58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28126-C94A-58EB-6477-02B61D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9235-6CD9-4192-CB71-C17EB82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B1A9-28AE-0C4D-6202-BEE68532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8ABBB-4B77-808C-A0A8-DA973793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B609E-37BD-1572-EE6B-62EDB1F3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604D-50E0-546A-950D-DA4F9C606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EE4D-E170-5D23-80E5-5A3DAC74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EC42-031E-A4A9-F44F-71C5ECDA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2" y="-47966"/>
            <a:ext cx="12259733" cy="6905967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2486766" y="974530"/>
            <a:ext cx="8401519" cy="5288629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466950" y="1426708"/>
            <a:ext cx="9313591" cy="460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20744" y="3716590"/>
            <a:ext cx="67419" cy="59588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706086" y="2997566"/>
            <a:ext cx="67004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388163" y="3727645"/>
            <a:ext cx="535959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338167" y="4856711"/>
            <a:ext cx="194256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338167" y="5354291"/>
            <a:ext cx="3140733" cy="582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67" dirty="0"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467" dirty="0"/>
              <a:t>:Harish </a:t>
            </a:r>
            <a:r>
              <a:rPr lang="en-US" sz="1467" dirty="0" err="1"/>
              <a:t>prabu</a:t>
            </a:r>
            <a:r>
              <a:rPr lang="en-US" sz="1467" dirty="0"/>
              <a:t> S</a:t>
            </a:r>
            <a:endParaRPr lang="en-US" sz="1467" dirty="0"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67" dirty="0"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467">
                <a:latin typeface="Arial"/>
                <a:ea typeface="Arial"/>
                <a:cs typeface="Arial"/>
                <a:sym typeface="Arial"/>
              </a:rPr>
              <a:t>:au110321104014</a:t>
            </a:r>
            <a:endParaRPr lang="en-US" sz="1467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466952" y="5225989"/>
            <a:ext cx="2648817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7461969" y="4836391"/>
            <a:ext cx="194256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7590753" y="5225989"/>
            <a:ext cx="1813776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7590753" y="5230048"/>
            <a:ext cx="2794072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67" dirty="0"/>
              <a:t>GRT IET</a:t>
            </a:r>
            <a:endParaRPr lang="en-US" sz="1467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6334" y="1665532"/>
            <a:ext cx="1528989" cy="888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19" y="1615555"/>
            <a:ext cx="891419" cy="8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890" y="1715509"/>
            <a:ext cx="2116463" cy="68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A8B81-444D-4424-91E7-B17322F7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5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44F5-815D-6A66-6789-D7DD18F5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2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FA7F-9180-6C7D-C1FB-ACE1DECD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E227-8333-5AE6-2E24-F673C8B6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9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D6CB-4AE5-E6D7-96B5-85ECFFAD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4AF57-3D50-5331-48F4-A09CD943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4C85A-BD8C-2F94-53FA-58461074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9E7BA-966B-CA89-FBD5-77898BDF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828AC-97BD-DE3B-CF48-E29DF358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8F5036-399A-D2C3-A810-29A5FFE4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87AA5-9563-961B-16DA-5B5186F6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2385-F2C3-5828-54B2-4727648A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33E50-F5F5-7FB8-1DA5-E6AAD2E1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E6126-CAA4-4C11-CAA9-8B16C433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7E22-4B47-2C36-9C0B-0C1AF660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95A50-23D0-8994-59A5-D17FED5F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1</cp:revision>
  <dcterms:created xsi:type="dcterms:W3CDTF">2024-04-08T09:19:52Z</dcterms:created>
  <dcterms:modified xsi:type="dcterms:W3CDTF">2024-04-08T09:28:06Z</dcterms:modified>
</cp:coreProperties>
</file>