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2.jpeg" ContentType="image/jpeg"/>
  <Override PartName="/ppt/media/image5.png" ContentType="image/png"/>
  <Override PartName="/ppt/media/image3.jpeg" ContentType="image/jpeg"/>
  <Override PartName="/ppt/media/image4.jpeg" ContentType="image/jpeg"/>
  <Override PartName="/ppt/media/image8.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jpeg" ContentType="image/jpeg"/>
  <Override PartName="/ppt/media/image14.jpeg" ContentType="image/jpeg"/>
  <Override PartName="/ppt/media/image15.jpeg" ContentType="image/jpeg"/>
  <Override PartName="/ppt/media/image16.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26" name="PlaceHolder 2"/>
          <p:cNvSpPr>
            <a:spLocks noGrp="1"/>
          </p:cNvSpPr>
          <p:nvPr>
            <p:ph type="body"/>
          </p:nvPr>
        </p:nvSpPr>
        <p:spPr>
          <a:xfrm>
            <a:off x="504000" y="4056120"/>
            <a:ext cx="9071280" cy="100008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29"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34" name="PlaceHolder 2"/>
          <p:cNvSpPr>
            <a:spLocks noGrp="1"/>
          </p:cNvSpPr>
          <p:nvPr>
            <p:ph type="body"/>
          </p:nvPr>
        </p:nvSpPr>
        <p:spPr>
          <a:xfrm>
            <a:off x="504000" y="4056120"/>
            <a:ext cx="2920680" cy="100008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571200" y="4056120"/>
            <a:ext cx="2920680" cy="100008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638040" y="4056120"/>
            <a:ext cx="2920680" cy="100008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504000" y="5151600"/>
            <a:ext cx="2920680" cy="100008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571200" y="5151600"/>
            <a:ext cx="2920680" cy="100008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638040" y="515160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subTitle"/>
          </p:nvPr>
        </p:nvSpPr>
        <p:spPr>
          <a:xfrm>
            <a:off x="504000" y="4056120"/>
            <a:ext cx="9071280" cy="2097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4056120"/>
            <a:ext cx="907128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48"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0" y="2341080"/>
            <a:ext cx="9071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53"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subTitle"/>
          </p:nvPr>
        </p:nvSpPr>
        <p:spPr>
          <a:xfrm>
            <a:off x="504000" y="4056120"/>
            <a:ext cx="9071280" cy="2097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57"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61"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65" name="PlaceHolder 2"/>
          <p:cNvSpPr>
            <a:spLocks noGrp="1"/>
          </p:cNvSpPr>
          <p:nvPr>
            <p:ph type="body"/>
          </p:nvPr>
        </p:nvSpPr>
        <p:spPr>
          <a:xfrm>
            <a:off x="504000" y="4056120"/>
            <a:ext cx="9071280" cy="10000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68"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73" name="PlaceHolder 2"/>
          <p:cNvSpPr>
            <a:spLocks noGrp="1"/>
          </p:cNvSpPr>
          <p:nvPr>
            <p:ph type="body"/>
          </p:nvPr>
        </p:nvSpPr>
        <p:spPr>
          <a:xfrm>
            <a:off x="504000" y="4056120"/>
            <a:ext cx="2920680" cy="100008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571200" y="4056120"/>
            <a:ext cx="2920680" cy="100008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638040" y="4056120"/>
            <a:ext cx="2920680" cy="100008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504000" y="5151600"/>
            <a:ext cx="2920680" cy="100008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571200" y="5151600"/>
            <a:ext cx="2920680" cy="100008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638040" y="515160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subTitle"/>
          </p:nvPr>
        </p:nvSpPr>
        <p:spPr>
          <a:xfrm>
            <a:off x="504000" y="4056120"/>
            <a:ext cx="9071280" cy="2097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4056120"/>
            <a:ext cx="907128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88"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4056120"/>
            <a:ext cx="907128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0" y="2341080"/>
            <a:ext cx="9071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93"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05" name="PlaceHolder 2"/>
          <p:cNvSpPr>
            <a:spLocks noGrp="1"/>
          </p:cNvSpPr>
          <p:nvPr>
            <p:ph type="body"/>
          </p:nvPr>
        </p:nvSpPr>
        <p:spPr>
          <a:xfrm>
            <a:off x="504000" y="4056120"/>
            <a:ext cx="9071280" cy="10000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08"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13" name="PlaceHolder 2"/>
          <p:cNvSpPr>
            <a:spLocks noGrp="1"/>
          </p:cNvSpPr>
          <p:nvPr>
            <p:ph type="body"/>
          </p:nvPr>
        </p:nvSpPr>
        <p:spPr>
          <a:xfrm>
            <a:off x="504000" y="4056120"/>
            <a:ext cx="2920680" cy="100008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3571200" y="4056120"/>
            <a:ext cx="2920680" cy="100008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6638040" y="4056120"/>
            <a:ext cx="2920680" cy="100008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504000" y="5151600"/>
            <a:ext cx="2920680" cy="1000080"/>
          </a:xfrm>
          <a:prstGeom prst="rect">
            <a:avLst/>
          </a:prstGeom>
        </p:spPr>
        <p:txBody>
          <a:bodyPr lIns="0" rIns="0" tIns="0" bIns="0">
            <a:normAutofit/>
          </a:bodyPr>
          <a:p>
            <a:endParaRPr b="0" lang="en-IN" sz="3200" spc="-1" strike="noStrike">
              <a:latin typeface="Arial"/>
            </a:endParaRPr>
          </a:p>
        </p:txBody>
      </p:sp>
      <p:sp>
        <p:nvSpPr>
          <p:cNvPr id="117" name="PlaceHolder 6"/>
          <p:cNvSpPr>
            <a:spLocks noGrp="1"/>
          </p:cNvSpPr>
          <p:nvPr>
            <p:ph type="body"/>
          </p:nvPr>
        </p:nvSpPr>
        <p:spPr>
          <a:xfrm>
            <a:off x="3571200" y="5151600"/>
            <a:ext cx="2920680" cy="1000080"/>
          </a:xfrm>
          <a:prstGeom prst="rect">
            <a:avLst/>
          </a:prstGeom>
        </p:spPr>
        <p:txBody>
          <a:bodyPr lIns="0" rIns="0" tIns="0" bIns="0">
            <a:normAutofit/>
          </a:bodyPr>
          <a:p>
            <a:endParaRPr b="0" lang="en-IN" sz="3200" spc="-1" strike="noStrike">
              <a:latin typeface="Arial"/>
            </a:endParaRPr>
          </a:p>
        </p:txBody>
      </p:sp>
      <p:sp>
        <p:nvSpPr>
          <p:cNvPr id="118" name="PlaceHolder 7"/>
          <p:cNvSpPr>
            <a:spLocks noGrp="1"/>
          </p:cNvSpPr>
          <p:nvPr>
            <p:ph type="body"/>
          </p:nvPr>
        </p:nvSpPr>
        <p:spPr>
          <a:xfrm>
            <a:off x="6638040" y="515160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23" name="PlaceHolder 2"/>
          <p:cNvSpPr>
            <a:spLocks noGrp="1"/>
          </p:cNvSpPr>
          <p:nvPr>
            <p:ph type="subTitle"/>
          </p:nvPr>
        </p:nvSpPr>
        <p:spPr>
          <a:xfrm>
            <a:off x="504000" y="4056120"/>
            <a:ext cx="9071280" cy="20970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25" name="PlaceHolder 2"/>
          <p:cNvSpPr>
            <a:spLocks noGrp="1"/>
          </p:cNvSpPr>
          <p:nvPr>
            <p:ph type="body"/>
          </p:nvPr>
        </p:nvSpPr>
        <p:spPr>
          <a:xfrm>
            <a:off x="504000" y="4056120"/>
            <a:ext cx="907128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9"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27"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0" y="2341080"/>
            <a:ext cx="9071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32"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33"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
        <p:nvSpPr>
          <p:cNvPr id="134"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36"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138" name="PlaceHolder 4"/>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40"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142" name="PlaceHolder 4"/>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44" name="PlaceHolder 2"/>
          <p:cNvSpPr>
            <a:spLocks noGrp="1"/>
          </p:cNvSpPr>
          <p:nvPr>
            <p:ph type="body"/>
          </p:nvPr>
        </p:nvSpPr>
        <p:spPr>
          <a:xfrm>
            <a:off x="504000" y="4056120"/>
            <a:ext cx="9071280" cy="100008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47"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52" name="PlaceHolder 2"/>
          <p:cNvSpPr>
            <a:spLocks noGrp="1"/>
          </p:cNvSpPr>
          <p:nvPr>
            <p:ph type="body"/>
          </p:nvPr>
        </p:nvSpPr>
        <p:spPr>
          <a:xfrm>
            <a:off x="504000" y="4056120"/>
            <a:ext cx="2920680" cy="100008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3571200" y="4056120"/>
            <a:ext cx="2920680" cy="1000080"/>
          </a:xfrm>
          <a:prstGeom prst="rect">
            <a:avLst/>
          </a:prstGeom>
        </p:spPr>
        <p:txBody>
          <a:bodyPr lIns="0" rIns="0" tIns="0" bIns="0">
            <a:normAutofit/>
          </a:bodyPr>
          <a:p>
            <a:endParaRPr b="0" lang="en-IN" sz="3200" spc="-1" strike="noStrike">
              <a:latin typeface="Arial"/>
            </a:endParaRPr>
          </a:p>
        </p:txBody>
      </p:sp>
      <p:sp>
        <p:nvSpPr>
          <p:cNvPr id="154" name="PlaceHolder 4"/>
          <p:cNvSpPr>
            <a:spLocks noGrp="1"/>
          </p:cNvSpPr>
          <p:nvPr>
            <p:ph type="body"/>
          </p:nvPr>
        </p:nvSpPr>
        <p:spPr>
          <a:xfrm>
            <a:off x="6638040" y="4056120"/>
            <a:ext cx="2920680" cy="1000080"/>
          </a:xfrm>
          <a:prstGeom prst="rect">
            <a:avLst/>
          </a:prstGeom>
        </p:spPr>
        <p:txBody>
          <a:bodyPr lIns="0" rIns="0" tIns="0" bIns="0">
            <a:normAutofit/>
          </a:bodyPr>
          <a:p>
            <a:endParaRPr b="0" lang="en-IN" sz="3200" spc="-1" strike="noStrike">
              <a:latin typeface="Arial"/>
            </a:endParaRPr>
          </a:p>
        </p:txBody>
      </p:sp>
      <p:sp>
        <p:nvSpPr>
          <p:cNvPr id="155" name="PlaceHolder 5"/>
          <p:cNvSpPr>
            <a:spLocks noGrp="1"/>
          </p:cNvSpPr>
          <p:nvPr>
            <p:ph type="body"/>
          </p:nvPr>
        </p:nvSpPr>
        <p:spPr>
          <a:xfrm>
            <a:off x="504000" y="5151600"/>
            <a:ext cx="2920680" cy="1000080"/>
          </a:xfrm>
          <a:prstGeom prst="rect">
            <a:avLst/>
          </a:prstGeom>
        </p:spPr>
        <p:txBody>
          <a:bodyPr lIns="0" rIns="0" tIns="0" bIns="0">
            <a:normAutofit/>
          </a:bodyPr>
          <a:p>
            <a:endParaRPr b="0" lang="en-IN" sz="3200" spc="-1" strike="noStrike">
              <a:latin typeface="Arial"/>
            </a:endParaRPr>
          </a:p>
        </p:txBody>
      </p:sp>
      <p:sp>
        <p:nvSpPr>
          <p:cNvPr id="156" name="PlaceHolder 6"/>
          <p:cNvSpPr>
            <a:spLocks noGrp="1"/>
          </p:cNvSpPr>
          <p:nvPr>
            <p:ph type="body"/>
          </p:nvPr>
        </p:nvSpPr>
        <p:spPr>
          <a:xfrm>
            <a:off x="3571200" y="5151600"/>
            <a:ext cx="2920680" cy="1000080"/>
          </a:xfrm>
          <a:prstGeom prst="rect">
            <a:avLst/>
          </a:prstGeom>
        </p:spPr>
        <p:txBody>
          <a:bodyPr lIns="0" rIns="0" tIns="0" bIns="0">
            <a:normAutofit/>
          </a:bodyPr>
          <a:p>
            <a:endParaRPr b="0" lang="en-IN" sz="3200" spc="-1" strike="noStrike">
              <a:latin typeface="Arial"/>
            </a:endParaRPr>
          </a:p>
        </p:txBody>
      </p:sp>
      <p:sp>
        <p:nvSpPr>
          <p:cNvPr id="157" name="PlaceHolder 7"/>
          <p:cNvSpPr>
            <a:spLocks noGrp="1"/>
          </p:cNvSpPr>
          <p:nvPr>
            <p:ph type="body"/>
          </p:nvPr>
        </p:nvSpPr>
        <p:spPr>
          <a:xfrm>
            <a:off x="6638040" y="5151600"/>
            <a:ext cx="292068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0" y="2341080"/>
            <a:ext cx="907128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4"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5152320" y="4056120"/>
            <a:ext cx="4426560" cy="209700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50400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18" name="PlaceHolder 2"/>
          <p:cNvSpPr>
            <a:spLocks noGrp="1"/>
          </p:cNvSpPr>
          <p:nvPr>
            <p:ph type="body"/>
          </p:nvPr>
        </p:nvSpPr>
        <p:spPr>
          <a:xfrm>
            <a:off x="504000" y="4056120"/>
            <a:ext cx="4426560" cy="209700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5152320" y="5151600"/>
            <a:ext cx="4426560" cy="1000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2341080"/>
            <a:ext cx="9071280" cy="1262160"/>
          </a:xfrm>
          <a:prstGeom prst="rect">
            <a:avLst/>
          </a:prstGeom>
        </p:spPr>
        <p:txBody>
          <a:bodyPr lIns="0" rIns="0" tIns="0" bIns="0" anchor="ctr">
            <a:spAutoFit/>
          </a:bodyPr>
          <a:p>
            <a:pPr algn="ctr"/>
            <a:endParaRPr b="0" lang="en-IN" sz="4400" spc="-1" strike="noStrike">
              <a:latin typeface="Arial"/>
            </a:endParaRPr>
          </a:p>
        </p:txBody>
      </p:sp>
      <p:sp>
        <p:nvSpPr>
          <p:cNvPr id="22" name="PlaceHolder 2"/>
          <p:cNvSpPr>
            <a:spLocks noGrp="1"/>
          </p:cNvSpPr>
          <p:nvPr>
            <p:ph type="body"/>
          </p:nvPr>
        </p:nvSpPr>
        <p:spPr>
          <a:xfrm>
            <a:off x="504000" y="4056120"/>
            <a:ext cx="4426560" cy="100008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5152320" y="4056120"/>
            <a:ext cx="4426560" cy="100008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504000" y="5151600"/>
            <a:ext cx="9071280" cy="10000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0" y="2341080"/>
            <a:ext cx="9071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4056120"/>
            <a:ext cx="4426560" cy="2097000"/>
          </a:xfrm>
          <a:prstGeom prst="rect">
            <a:avLst/>
          </a:prstGeom>
        </p:spPr>
        <p:txBody>
          <a:bodyPr lIns="0" rIns="0" tIns="0" bIns="0">
            <a:normAutofit fontScale="61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3" name="PlaceHolder 3"/>
          <p:cNvSpPr>
            <a:spLocks noGrp="1"/>
          </p:cNvSpPr>
          <p:nvPr>
            <p:ph type="body"/>
          </p:nvPr>
        </p:nvSpPr>
        <p:spPr>
          <a:xfrm>
            <a:off x="5152680" y="4056120"/>
            <a:ext cx="4426560" cy="2097000"/>
          </a:xfrm>
          <a:prstGeom prst="rect">
            <a:avLst/>
          </a:prstGeom>
        </p:spPr>
        <p:txBody>
          <a:bodyPr lIns="0" rIns="0" tIns="0" bIns="0">
            <a:normAutofit fontScale="61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0" y="5806440"/>
            <a:ext cx="10079280" cy="1753920"/>
          </a:xfrm>
          <a:prstGeom prst="rect">
            <a:avLst/>
          </a:prstGeom>
          <a:ln>
            <a:noFill/>
          </a:ln>
        </p:spPr>
      </p:pic>
      <p:sp>
        <p:nvSpPr>
          <p:cNvPr id="41" name="PlaceHolder 1"/>
          <p:cNvSpPr>
            <a:spLocks noGrp="1"/>
          </p:cNvSpPr>
          <p:nvPr>
            <p:ph type="title"/>
          </p:nvPr>
        </p:nvSpPr>
        <p:spPr>
          <a:xfrm>
            <a:off x="0" y="2341080"/>
            <a:ext cx="9071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2" name="PlaceHolder 2"/>
          <p:cNvSpPr>
            <a:spLocks noGrp="1"/>
          </p:cNvSpPr>
          <p:nvPr>
            <p:ph type="body"/>
          </p:nvPr>
        </p:nvSpPr>
        <p:spPr>
          <a:xfrm>
            <a:off x="504000" y="4056120"/>
            <a:ext cx="9071280" cy="2097000"/>
          </a:xfrm>
          <a:prstGeom prst="rect">
            <a:avLst/>
          </a:prstGeom>
        </p:spPr>
        <p:txBody>
          <a:bodyPr lIns="0" rIns="0" tIns="0" bIns="0">
            <a:normAutofit fontScale="91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2"/>
          <a:stretch/>
        </p:blipFill>
        <p:spPr>
          <a:xfrm>
            <a:off x="0" y="5806440"/>
            <a:ext cx="10079280" cy="1753920"/>
          </a:xfrm>
          <a:prstGeom prst="rect">
            <a:avLst/>
          </a:prstGeom>
          <a:ln>
            <a:noFill/>
          </a:ln>
        </p:spPr>
      </p:pic>
      <p:sp>
        <p:nvSpPr>
          <p:cNvPr id="80" name="PlaceHolder 1"/>
          <p:cNvSpPr>
            <a:spLocks noGrp="1"/>
          </p:cNvSpPr>
          <p:nvPr>
            <p:ph type="title"/>
          </p:nvPr>
        </p:nvSpPr>
        <p:spPr>
          <a:xfrm>
            <a:off x="0" y="2341080"/>
            <a:ext cx="9071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81" name="PlaceHolder 2"/>
          <p:cNvSpPr>
            <a:spLocks noGrp="1"/>
          </p:cNvSpPr>
          <p:nvPr>
            <p:ph type="body"/>
          </p:nvPr>
        </p:nvSpPr>
        <p:spPr>
          <a:xfrm>
            <a:off x="504000" y="4056120"/>
            <a:ext cx="9071280" cy="999720"/>
          </a:xfrm>
          <a:prstGeom prst="rect">
            <a:avLst/>
          </a:prstGeom>
        </p:spPr>
        <p:txBody>
          <a:bodyPr lIns="0" rIns="0" tIns="0" bIns="0">
            <a:normAutofit fontScale="28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2" name="PlaceHolder 3"/>
          <p:cNvSpPr>
            <a:spLocks noGrp="1"/>
          </p:cNvSpPr>
          <p:nvPr>
            <p:ph type="body"/>
          </p:nvPr>
        </p:nvSpPr>
        <p:spPr>
          <a:xfrm>
            <a:off x="504000" y="5151600"/>
            <a:ext cx="9071280" cy="999720"/>
          </a:xfrm>
          <a:prstGeom prst="rect">
            <a:avLst/>
          </a:prstGeom>
        </p:spPr>
        <p:txBody>
          <a:bodyPr lIns="0" rIns="0" tIns="0" bIns="0">
            <a:normAutofit fontScale="28000"/>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2"/>
          <a:stretch/>
        </p:blipFill>
        <p:spPr>
          <a:xfrm>
            <a:off x="0" y="5806440"/>
            <a:ext cx="10079280" cy="1753920"/>
          </a:xfrm>
          <a:prstGeom prst="rect">
            <a:avLst/>
          </a:prstGeom>
          <a:ln>
            <a:noFill/>
          </a:ln>
        </p:spPr>
      </p:pic>
      <p:sp>
        <p:nvSpPr>
          <p:cNvPr id="120" name="PlaceHolder 1"/>
          <p:cNvSpPr>
            <a:spLocks noGrp="1"/>
          </p:cNvSpPr>
          <p:nvPr>
            <p:ph type="title"/>
          </p:nvPr>
        </p:nvSpPr>
        <p:spPr>
          <a:xfrm>
            <a:off x="0" y="2341080"/>
            <a:ext cx="907128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12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4.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4056120"/>
            <a:ext cx="4426560" cy="20970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1" lang="en-IN" sz="3200" spc="-1" strike="noStrike">
                <a:latin typeface="Noto Serif"/>
              </a:rPr>
              <a:t>CONTENTS</a:t>
            </a:r>
            <a:endParaRPr b="0" lang="en-IN"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IN" sz="3200" spc="-1" strike="noStrike">
                <a:latin typeface="Noto Serif"/>
              </a:rPr>
              <a:t> </a:t>
            </a:r>
            <a:endParaRPr b="0" lang="en-IN" sz="3200" spc="-1" strike="noStrike">
              <a:latin typeface="Arial"/>
            </a:endParaRPr>
          </a:p>
        </p:txBody>
      </p:sp>
      <p:sp>
        <p:nvSpPr>
          <p:cNvPr id="159" name="CustomShape 2"/>
          <p:cNvSpPr/>
          <p:nvPr/>
        </p:nvSpPr>
        <p:spPr>
          <a:xfrm rot="21000">
            <a:off x="5146200" y="4069080"/>
            <a:ext cx="4426560" cy="2097000"/>
          </a:xfrm>
          <a:prstGeom prst="rect">
            <a:avLst/>
          </a:prstGeom>
          <a:noFill/>
          <a:ln>
            <a:noFill/>
          </a:ln>
        </p:spPr>
        <p:style>
          <a:lnRef idx="0"/>
          <a:fillRef idx="0"/>
          <a:effectRef idx="0"/>
          <a:fontRef idx="minor"/>
        </p:style>
      </p:sp>
      <p:pic>
        <p:nvPicPr>
          <p:cNvPr id="160" name="" descr=""/>
          <p:cNvPicPr/>
          <p:nvPr/>
        </p:nvPicPr>
        <p:blipFill>
          <a:blip r:embed="rId1"/>
          <a:stretch/>
        </p:blipFill>
        <p:spPr>
          <a:xfrm>
            <a:off x="5472000" y="936000"/>
            <a:ext cx="4247640" cy="6479640"/>
          </a:xfrm>
          <a:prstGeom prst="rect">
            <a:avLst/>
          </a:prstGeom>
          <a:ln>
            <a:noFill/>
          </a:ln>
        </p:spPr>
      </p:pic>
      <p:pic>
        <p:nvPicPr>
          <p:cNvPr id="161" name="" descr=""/>
          <p:cNvPicPr/>
          <p:nvPr/>
        </p:nvPicPr>
        <p:blipFill>
          <a:blip r:embed="rId2"/>
          <a:stretch/>
        </p:blipFill>
        <p:spPr>
          <a:xfrm>
            <a:off x="0" y="0"/>
            <a:ext cx="10079640" cy="76564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48000" y="61704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Login Page</a:t>
            </a:r>
            <a:endParaRPr b="0" lang="en-IN" sz="4400" spc="-1" strike="noStrike">
              <a:latin typeface="Arial"/>
            </a:endParaRPr>
          </a:p>
        </p:txBody>
      </p:sp>
      <p:pic>
        <p:nvPicPr>
          <p:cNvPr id="185" name="" descr=""/>
          <p:cNvPicPr/>
          <p:nvPr/>
        </p:nvPicPr>
        <p:blipFill>
          <a:blip r:embed="rId1"/>
          <a:stretch/>
        </p:blipFill>
        <p:spPr>
          <a:xfrm>
            <a:off x="648000" y="1656000"/>
            <a:ext cx="8945280" cy="42271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48360" y="5112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Future Enhancement</a:t>
            </a:r>
            <a:endParaRPr b="0" lang="en-IN" sz="4400" spc="-1" strike="noStrike">
              <a:latin typeface="Arial"/>
            </a:endParaRPr>
          </a:p>
        </p:txBody>
      </p:sp>
      <p:sp>
        <p:nvSpPr>
          <p:cNvPr id="187" name="CustomShape 2"/>
          <p:cNvSpPr/>
          <p:nvPr/>
        </p:nvSpPr>
        <p:spPr>
          <a:xfrm>
            <a:off x="288000" y="1440000"/>
            <a:ext cx="9647640" cy="5975640"/>
          </a:xfrm>
          <a:prstGeom prst="rect">
            <a:avLst/>
          </a:prstGeom>
          <a:noFill/>
          <a:ln>
            <a:noFill/>
          </a:ln>
        </p:spPr>
        <p:style>
          <a:lnRef idx="0"/>
          <a:fillRef idx="0"/>
          <a:effectRef idx="0"/>
          <a:fontRef idx="minor"/>
        </p:style>
        <p:txBody>
          <a:bodyPr lIns="0" rIns="0" tIns="0" bIns="0">
            <a:normAutofit fontScale="61000"/>
          </a:bodyPr>
          <a:p>
            <a:pPr marL="432000" indent="-323640">
              <a:lnSpc>
                <a:spcPct val="100000"/>
              </a:lnSpc>
              <a:spcBef>
                <a:spcPts val="1414"/>
              </a:spcBef>
              <a:buClr>
                <a:srgbClr val="000000"/>
              </a:buClr>
              <a:buSzPct val="45000"/>
              <a:buFont typeface="Wingdings" charset="2"/>
              <a:buChar char=""/>
            </a:pPr>
            <a:r>
              <a:rPr b="0" lang="en-IN" sz="3200" spc="-1" strike="noStrike">
                <a:latin typeface="Noto Serif"/>
              </a:rPr>
              <a:t>The application provides appropriate information to users according to chosen service. The project is user friendly. The registered user will view and buy mobile.</a:t>
            </a:r>
            <a:endParaRPr b="0" lang="en-IN"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3200" spc="-1" strike="noStrike">
                <a:latin typeface="Noto Serif"/>
              </a:rPr>
              <a:t>Notification will be send to user regarding product details like model number, quantity and price. Almost all leading shops, excepting a few, currently lack an electronic system.</a:t>
            </a:r>
            <a:endParaRPr b="0" lang="en-IN"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3200" spc="-1" strike="noStrike">
                <a:latin typeface="Noto Serif"/>
              </a:rPr>
              <a:t>Though some have taken the a id of third-party websites like Facebook® to interact, it comes at the cost of mixing one’s social life with professional. Keeping this in mind, educational institutes will find this software extremely useful.</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76000" y="2664000"/>
            <a:ext cx="9071280" cy="2097000"/>
          </a:xfrm>
          <a:prstGeom prst="rect">
            <a:avLst/>
          </a:prstGeom>
          <a:noFill/>
          <a:ln>
            <a:noFill/>
          </a:ln>
        </p:spPr>
        <p:style>
          <a:lnRef idx="0"/>
          <a:fillRef idx="0"/>
          <a:effectRef idx="0"/>
          <a:fontRef idx="minor"/>
        </p:style>
        <p:txBody>
          <a:bodyPr lIns="0" rIns="0" tIns="0" bIns="0">
            <a:normAutofit fontScale="32000"/>
          </a:bodyPr>
          <a:p>
            <a:pPr marL="432000" indent="-323640">
              <a:lnSpc>
                <a:spcPct val="100000"/>
              </a:lnSpc>
              <a:spcBef>
                <a:spcPts val="1414"/>
              </a:spcBef>
              <a:buClr>
                <a:srgbClr val="000000"/>
              </a:buClr>
              <a:buSzPct val="45000"/>
              <a:buFont typeface="Wingdings" charset="2"/>
              <a:buChar char=""/>
            </a:pPr>
            <a:r>
              <a:rPr b="1" lang="en-IN" sz="12650" spc="-1" strike="noStrike">
                <a:latin typeface="Noto Serif"/>
              </a:rPr>
              <a:t>THANK YOU</a:t>
            </a:r>
            <a:endParaRPr b="0" lang="en-IN" sz="1265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rot="21583200">
            <a:off x="241920" y="443520"/>
            <a:ext cx="4636440" cy="6755400"/>
          </a:xfrm>
          <a:prstGeom prst="rect">
            <a:avLst/>
          </a:prstGeom>
          <a:noFill/>
          <a:ln>
            <a:noFill/>
          </a:ln>
        </p:spPr>
        <p:style>
          <a:lnRef idx="0"/>
          <a:fillRef idx="0"/>
          <a:effectRef idx="0"/>
          <a:fontRef idx="minor"/>
        </p:style>
        <p:txBody>
          <a:bodyPr lIns="0" rIns="0" tIns="0" bIns="0">
            <a:normAutofit fontScale="76000"/>
          </a:bodyPr>
          <a:p>
            <a:pPr>
              <a:lnSpc>
                <a:spcPct val="100000"/>
              </a:lnSpc>
            </a:pPr>
            <a:r>
              <a:rPr b="1" lang="en-IN" sz="4400" spc="-1" strike="noStrike">
                <a:latin typeface="Noto Serif"/>
              </a:rPr>
              <a:t>CONTENTS</a:t>
            </a:r>
            <a:endParaRPr b="0" lang="en-IN" sz="44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Introduction</a:t>
            </a:r>
            <a:endParaRPr b="0" lang="en-IN" sz="40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Problem Statement</a:t>
            </a:r>
            <a:endParaRPr b="0" lang="en-IN" sz="40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System Design</a:t>
            </a:r>
            <a:endParaRPr b="0" lang="en-IN" sz="40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Technologies Used</a:t>
            </a:r>
            <a:endParaRPr b="0" lang="en-IN" sz="40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Results</a:t>
            </a:r>
            <a:endParaRPr b="0" lang="en-IN" sz="40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4000" spc="-1" strike="noStrike">
                <a:latin typeface="Noto Serif"/>
              </a:rPr>
              <a:t>Future Enhancements</a:t>
            </a:r>
            <a:endParaRPr b="0" lang="en-IN" sz="4000" spc="-1" strike="noStrike">
              <a:latin typeface="Arial"/>
            </a:endParaRPr>
          </a:p>
        </p:txBody>
      </p:sp>
      <p:pic>
        <p:nvPicPr>
          <p:cNvPr id="163" name="" descr=""/>
          <p:cNvPicPr/>
          <p:nvPr/>
        </p:nvPicPr>
        <p:blipFill>
          <a:blip r:embed="rId1"/>
          <a:stretch/>
        </p:blipFill>
        <p:spPr>
          <a:xfrm>
            <a:off x="5902560" y="314280"/>
            <a:ext cx="3940560" cy="697284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76000" y="54504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Introduction</a:t>
            </a:r>
            <a:endParaRPr b="0" lang="en-IN" sz="4400" spc="-1" strike="noStrike">
              <a:latin typeface="Arial"/>
            </a:endParaRPr>
          </a:p>
        </p:txBody>
      </p:sp>
      <p:sp>
        <p:nvSpPr>
          <p:cNvPr id="165" name="CustomShape 2"/>
          <p:cNvSpPr/>
          <p:nvPr/>
        </p:nvSpPr>
        <p:spPr>
          <a:xfrm>
            <a:off x="684000" y="1512000"/>
            <a:ext cx="9071280" cy="4895640"/>
          </a:xfrm>
          <a:prstGeom prst="rect">
            <a:avLst/>
          </a:prstGeom>
          <a:noFill/>
          <a:ln>
            <a:noFill/>
          </a:ln>
        </p:spPr>
        <p:style>
          <a:lnRef idx="0"/>
          <a:fillRef idx="0"/>
          <a:effectRef idx="0"/>
          <a:fontRef idx="minor"/>
        </p:style>
        <p:txBody>
          <a:bodyPr lIns="0" rIns="0" tIns="0" bIns="0">
            <a:normAutofit fontScale="47000"/>
          </a:bodyPr>
          <a:p>
            <a:pPr marL="432000" indent="-323640" algn="just">
              <a:lnSpc>
                <a:spcPct val="100000"/>
              </a:lnSpc>
              <a:spcBef>
                <a:spcPts val="1414"/>
              </a:spcBef>
              <a:buClr>
                <a:srgbClr val="000000"/>
              </a:buClr>
              <a:buSzPct val="45000"/>
              <a:buFont typeface="Wingdings" charset="2"/>
              <a:buChar char=""/>
            </a:pPr>
            <a:r>
              <a:rPr b="0" lang="en-IN" sz="3200" spc="-1" strike="noStrike">
                <a:latin typeface="Noto Serif"/>
              </a:rPr>
              <a:t>There are several different forms of inventory and any business may rely on one Or more forms. One form of inventory that a business may have is products that are ready  for sale .For instance, some businesses buy their products from manufacturer and store them in warehouses: such facilities will require warehouse management of inventory.</a:t>
            </a:r>
            <a:endParaRPr b="0" lang="en-IN" sz="3200" spc="-1" strike="noStrike">
              <a:latin typeface="Arial"/>
            </a:endParaRPr>
          </a:p>
          <a:p>
            <a:pPr marL="432000" indent="-323640" algn="just">
              <a:lnSpc>
                <a:spcPct val="100000"/>
              </a:lnSpc>
              <a:spcBef>
                <a:spcPts val="1414"/>
              </a:spcBef>
              <a:buClr>
                <a:srgbClr val="000000"/>
              </a:buClr>
              <a:buSzPct val="45000"/>
              <a:buFont typeface="Wingdings" charset="2"/>
              <a:buChar char=""/>
            </a:pPr>
            <a:r>
              <a:rPr b="0" lang="en-IN" sz="3200" spc="-1" strike="noStrike">
                <a:latin typeface="Noto Serif"/>
              </a:rPr>
              <a:t> </a:t>
            </a:r>
            <a:r>
              <a:rPr b="0" lang="en-IN" sz="3200" spc="-1" strike="noStrike">
                <a:latin typeface="Noto Serif"/>
              </a:rPr>
              <a:t>Such products are ready for sale immediately and require no assembly like, house hold items, furniture, and office suppliers are just a few of many items that can be part of ready for sale inventory.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720000" y="4392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Problem Statement</a:t>
            </a:r>
            <a:endParaRPr b="0" lang="en-IN" sz="4400" spc="-1" strike="noStrike">
              <a:latin typeface="Arial"/>
            </a:endParaRPr>
          </a:p>
        </p:txBody>
      </p:sp>
      <p:sp>
        <p:nvSpPr>
          <p:cNvPr id="167" name="CustomShape 2"/>
          <p:cNvSpPr/>
          <p:nvPr/>
        </p:nvSpPr>
        <p:spPr>
          <a:xfrm>
            <a:off x="431640" y="1224000"/>
            <a:ext cx="9359640" cy="5903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IN" sz="2800" spc="-1" strike="noStrike">
                <a:latin typeface="Noto Serif"/>
              </a:rPr>
              <a:t>In today’s world, everything is digitalized and paper is being used less and less everyday. Current scenario most of mobile shop maintain register dairy where they will write details of customer and mobile. It Takes more time to find particular record.</a:t>
            </a:r>
            <a:endParaRPr b="0" lang="en-IN" sz="2800" spc="-1" strike="noStrike">
              <a:latin typeface="Arial"/>
            </a:endParaRPr>
          </a:p>
          <a:p>
            <a:pPr marL="432000" indent="-323640">
              <a:lnSpc>
                <a:spcPct val="100000"/>
              </a:lnSpc>
              <a:spcBef>
                <a:spcPts val="1414"/>
              </a:spcBef>
              <a:buClr>
                <a:srgbClr val="000000"/>
              </a:buClr>
              <a:buSzPct val="45000"/>
              <a:buFont typeface="Wingdings" charset="2"/>
              <a:buChar char=""/>
            </a:pPr>
            <a:r>
              <a:rPr b="0" lang="en-IN" sz="2800" spc="-1" strike="noStrike">
                <a:latin typeface="Noto Serif"/>
              </a:rPr>
              <a:t> </a:t>
            </a:r>
            <a:endParaRPr b="0" lang="en-IN" sz="2800" spc="-1" strike="noStrike">
              <a:latin typeface="Arial"/>
            </a:endParaRPr>
          </a:p>
        </p:txBody>
      </p:sp>
      <p:sp>
        <p:nvSpPr>
          <p:cNvPr id="168" name="CustomShape 3"/>
          <p:cNvSpPr/>
          <p:nvPr/>
        </p:nvSpPr>
        <p:spPr>
          <a:xfrm>
            <a:off x="750960" y="3528000"/>
            <a:ext cx="8176680" cy="3106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200" spc="-1" strike="noStrike">
                <a:latin typeface="Arial"/>
              </a:rPr>
              <a:t>The primary aim Of the ONLINE MOBILE SHOP(E-commerce website) project is to make easy to buy Mobiles. To access our application first user has to register with details like name, Address, place, mobile, email, place and recent photo.</a:t>
            </a:r>
            <a:endParaRPr b="0" lang="en-IN" sz="2200" spc="-1" strike="noStrike">
              <a:latin typeface="Arial"/>
            </a:endParaRPr>
          </a:p>
          <a:p>
            <a:pPr marL="216000" indent="-216000">
              <a:lnSpc>
                <a:spcPct val="100000"/>
              </a:lnSpc>
              <a:buClr>
                <a:srgbClr val="000000"/>
              </a:buClr>
              <a:buSzPct val="45000"/>
              <a:buFont typeface="Symbol" charset="2"/>
              <a:buChar char=""/>
            </a:pPr>
            <a:r>
              <a:rPr b="0" lang="en-IN" sz="2200" spc="-1" strike="noStrike">
                <a:latin typeface="Arial"/>
              </a:rPr>
              <a:t> </a:t>
            </a:r>
            <a:r>
              <a:rPr b="0" lang="en-IN" sz="2200" spc="-1" strike="noStrike">
                <a:latin typeface="Arial"/>
              </a:rPr>
              <a:t>After user registration complete Admin will approve it based on the details given by user .If user provide valid information Admin will approve the request if user provide invalid information then admin will reject the same.</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76360" y="2952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System Design</a:t>
            </a:r>
            <a:endParaRPr b="0" lang="en-IN" sz="4400" spc="-1" strike="noStrike">
              <a:latin typeface="Arial"/>
            </a:endParaRPr>
          </a:p>
        </p:txBody>
      </p:sp>
      <p:pic>
        <p:nvPicPr>
          <p:cNvPr id="170" name="" descr=""/>
          <p:cNvPicPr/>
          <p:nvPr/>
        </p:nvPicPr>
        <p:blipFill>
          <a:blip r:embed="rId1"/>
          <a:stretch/>
        </p:blipFill>
        <p:spPr>
          <a:xfrm>
            <a:off x="792000" y="837000"/>
            <a:ext cx="8495640" cy="47786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76360" y="76104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Technologies Used</a:t>
            </a:r>
            <a:endParaRPr b="0" lang="en-IN" sz="4400" spc="-1" strike="noStrike">
              <a:latin typeface="Arial"/>
            </a:endParaRPr>
          </a:p>
        </p:txBody>
      </p:sp>
      <p:sp>
        <p:nvSpPr>
          <p:cNvPr id="172" name="CustomShape 2"/>
          <p:cNvSpPr/>
          <p:nvPr/>
        </p:nvSpPr>
        <p:spPr>
          <a:xfrm>
            <a:off x="576360" y="1502640"/>
            <a:ext cx="9071280" cy="4905000"/>
          </a:xfrm>
          <a:prstGeom prst="rect">
            <a:avLst/>
          </a:prstGeom>
          <a:noFill/>
          <a:ln>
            <a:noFill/>
          </a:ln>
        </p:spPr>
        <p:style>
          <a:lnRef idx="0"/>
          <a:fillRef idx="0"/>
          <a:effectRef idx="0"/>
          <a:fontRef idx="minor"/>
        </p:style>
        <p:txBody>
          <a:bodyPr lIns="0" rIns="0" tIns="0" bIns="0">
            <a:normAutofit fontScale="42000"/>
          </a:bodyPr>
          <a:p>
            <a:pPr>
              <a:lnSpc>
                <a:spcPct val="100000"/>
              </a:lnSpc>
              <a:spcBef>
                <a:spcPts val="1414"/>
              </a:spcBef>
            </a:pPr>
            <a:endParaRPr b="0" lang="en-IN" sz="1800" spc="-1" strike="noStrike">
              <a:latin typeface="Arial"/>
            </a:endParaRPr>
          </a:p>
          <a:p>
            <a:pPr>
              <a:lnSpc>
                <a:spcPct val="100000"/>
              </a:lnSpc>
              <a:spcBef>
                <a:spcPts val="1414"/>
              </a:spcBef>
            </a:pPr>
            <a:endParaRPr b="0" lang="en-IN" sz="1800" spc="-1" strike="noStrike">
              <a:latin typeface="Arial"/>
            </a:endParaRPr>
          </a:p>
          <a:p>
            <a:pPr marL="432000" indent="-323640">
              <a:lnSpc>
                <a:spcPct val="100000"/>
              </a:lnSpc>
              <a:spcBef>
                <a:spcPts val="1414"/>
              </a:spcBef>
              <a:buClr>
                <a:srgbClr val="000000"/>
              </a:buClr>
              <a:buSzPct val="45000"/>
              <a:buFont typeface="Wingdings" charset="2"/>
              <a:buChar char=""/>
            </a:pPr>
            <a:r>
              <a:rPr b="1" lang="en-IN" sz="3200" spc="-1" strike="noStrike">
                <a:latin typeface="Noto Serif"/>
              </a:rPr>
              <a:t>Front End:</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HTML</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CSS</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JavaScript</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Bootstrap</a:t>
            </a:r>
            <a:endParaRPr b="0" lang="en-IN" sz="3200" spc="-1" strike="noStrike">
              <a:latin typeface="Arial"/>
            </a:endParaRPr>
          </a:p>
          <a:p>
            <a:pPr>
              <a:lnSpc>
                <a:spcPct val="100000"/>
              </a:lnSpc>
              <a:spcBef>
                <a:spcPts val="1414"/>
              </a:spcBef>
            </a:pPr>
            <a:endParaRPr b="0" lang="en-IN"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IN" sz="3200" spc="-1" strike="noStrike">
                <a:latin typeface="Noto Serif"/>
              </a:rPr>
              <a:t>Back End:</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JAVA</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Hibernate</a:t>
            </a:r>
            <a:endParaRPr b="0" lang="en-IN" sz="3200" spc="-1" strike="noStrike">
              <a:latin typeface="Arial"/>
            </a:endParaRPr>
          </a:p>
          <a:p>
            <a:pPr marL="432000" indent="-323640">
              <a:lnSpc>
                <a:spcPct val="100000"/>
              </a:lnSpc>
              <a:spcBef>
                <a:spcPts val="1414"/>
              </a:spcBef>
              <a:buClr>
                <a:srgbClr val="000000"/>
              </a:buClr>
              <a:buSzPct val="45000"/>
              <a:buFont typeface="Symbol"/>
              <a:buChar char=""/>
            </a:pPr>
            <a:r>
              <a:rPr b="0" lang="en-IN" sz="3200" spc="-1" strike="noStrike">
                <a:latin typeface="Noto Serif"/>
              </a:rPr>
              <a:t>MySQL WorkBench</a:t>
            </a:r>
            <a:endParaRPr b="0" lang="en-IN" sz="3200" spc="-1" strike="noStrike">
              <a:latin typeface="Arial"/>
            </a:endParaRPr>
          </a:p>
          <a:p>
            <a:pPr>
              <a:lnSpc>
                <a:spcPct val="100000"/>
              </a:lnSpc>
              <a:spcBef>
                <a:spcPts val="1414"/>
              </a:spcBef>
            </a:pPr>
            <a:endParaRPr b="0" lang="en-IN" sz="3200" spc="-1" strike="noStrike">
              <a:latin typeface="Arial"/>
            </a:endParaRPr>
          </a:p>
          <a:p>
            <a:pPr>
              <a:lnSpc>
                <a:spcPct val="100000"/>
              </a:lnSpc>
              <a:spcBef>
                <a:spcPts val="1414"/>
              </a:spcBef>
            </a:pPr>
            <a:endParaRPr b="0" lang="en-IN" sz="3200" spc="-1" strike="noStrike">
              <a:latin typeface="Arial"/>
            </a:endParaRPr>
          </a:p>
        </p:txBody>
      </p:sp>
      <p:pic>
        <p:nvPicPr>
          <p:cNvPr id="173" name="" descr=""/>
          <p:cNvPicPr/>
          <p:nvPr/>
        </p:nvPicPr>
        <p:blipFill>
          <a:blip r:embed="rId1"/>
          <a:stretch/>
        </p:blipFill>
        <p:spPr>
          <a:xfrm>
            <a:off x="4392000" y="1944000"/>
            <a:ext cx="2087640" cy="2533680"/>
          </a:xfrm>
          <a:prstGeom prst="rect">
            <a:avLst/>
          </a:prstGeom>
          <a:ln>
            <a:noFill/>
          </a:ln>
        </p:spPr>
      </p:pic>
      <p:pic>
        <p:nvPicPr>
          <p:cNvPr id="174" name="" descr=""/>
          <p:cNvPicPr/>
          <p:nvPr/>
        </p:nvPicPr>
        <p:blipFill>
          <a:blip r:embed="rId2"/>
          <a:stretch/>
        </p:blipFill>
        <p:spPr>
          <a:xfrm>
            <a:off x="7277400" y="1686600"/>
            <a:ext cx="2082240" cy="977040"/>
          </a:xfrm>
          <a:prstGeom prst="rect">
            <a:avLst/>
          </a:prstGeom>
          <a:ln>
            <a:noFill/>
          </a:ln>
        </p:spPr>
      </p:pic>
      <p:pic>
        <p:nvPicPr>
          <p:cNvPr id="175" name="" descr=""/>
          <p:cNvPicPr/>
          <p:nvPr/>
        </p:nvPicPr>
        <p:blipFill>
          <a:blip r:embed="rId3"/>
          <a:stretch/>
        </p:blipFill>
        <p:spPr>
          <a:xfrm>
            <a:off x="7594920" y="2871360"/>
            <a:ext cx="1476720" cy="1592280"/>
          </a:xfrm>
          <a:prstGeom prst="rect">
            <a:avLst/>
          </a:prstGeom>
          <a:ln>
            <a:noFill/>
          </a:ln>
        </p:spPr>
      </p:pic>
      <p:pic>
        <p:nvPicPr>
          <p:cNvPr id="176" name="" descr=""/>
          <p:cNvPicPr/>
          <p:nvPr/>
        </p:nvPicPr>
        <p:blipFill>
          <a:blip r:embed="rId4"/>
          <a:stretch/>
        </p:blipFill>
        <p:spPr>
          <a:xfrm>
            <a:off x="7488000" y="4534920"/>
            <a:ext cx="1655640" cy="12175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 descr=""/>
          <p:cNvPicPr/>
          <p:nvPr/>
        </p:nvPicPr>
        <p:blipFill>
          <a:blip r:embed="rId1"/>
          <a:stretch/>
        </p:blipFill>
        <p:spPr>
          <a:xfrm>
            <a:off x="792000" y="1947240"/>
            <a:ext cx="8767080" cy="5108760"/>
          </a:xfrm>
          <a:prstGeom prst="rect">
            <a:avLst/>
          </a:prstGeom>
          <a:ln>
            <a:noFill/>
          </a:ln>
        </p:spPr>
      </p:pic>
      <p:sp>
        <p:nvSpPr>
          <p:cNvPr id="178" name="CustomShape 1"/>
          <p:cNvSpPr/>
          <p:nvPr/>
        </p:nvSpPr>
        <p:spPr>
          <a:xfrm>
            <a:off x="288360" y="2232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Results</a:t>
            </a:r>
            <a:endParaRPr b="0" lang="en-IN" sz="4400" spc="-1" strike="noStrike">
              <a:latin typeface="Arial"/>
            </a:endParaRPr>
          </a:p>
        </p:txBody>
      </p:sp>
      <p:sp>
        <p:nvSpPr>
          <p:cNvPr id="179" name="CustomShape 2"/>
          <p:cNvSpPr/>
          <p:nvPr/>
        </p:nvSpPr>
        <p:spPr>
          <a:xfrm>
            <a:off x="432360" y="1190160"/>
            <a:ext cx="9071280" cy="20970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IN" sz="3200" spc="-1" strike="noStrike">
                <a:latin typeface="Noto Serif"/>
              </a:rPr>
              <a:t>Home Page</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29480" y="333720"/>
            <a:ext cx="3350520" cy="602280"/>
          </a:xfrm>
          <a:prstGeom prst="rect">
            <a:avLst/>
          </a:prstGeom>
          <a:noFill/>
          <a:ln>
            <a:noFill/>
          </a:ln>
        </p:spPr>
        <p:txBody>
          <a:bodyPr lIns="90000" rIns="90000" tIns="45000" bIns="45000">
            <a:spAutoFit/>
          </a:bodyPr>
          <a:p>
            <a:r>
              <a:rPr b="0" lang="en-IN" sz="3600" spc="-1" strike="noStrike">
                <a:latin typeface="Arial"/>
              </a:rPr>
              <a:t>View Cart Page</a:t>
            </a:r>
            <a:endParaRPr b="0" lang="en-IN" sz="3600" spc="-1" strike="noStrike">
              <a:latin typeface="Arial"/>
            </a:endParaRPr>
          </a:p>
        </p:txBody>
      </p:sp>
      <p:pic>
        <p:nvPicPr>
          <p:cNvPr id="181" name="" descr=""/>
          <p:cNvPicPr/>
          <p:nvPr/>
        </p:nvPicPr>
        <p:blipFill>
          <a:blip r:embed="rId1"/>
          <a:stretch/>
        </p:blipFill>
        <p:spPr>
          <a:xfrm>
            <a:off x="360000" y="1368000"/>
            <a:ext cx="9193680" cy="461340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16000" y="76104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6699"/>
                </a:solidFill>
                <a:latin typeface="Arial"/>
              </a:rPr>
              <a:t>User Registration Page</a:t>
            </a:r>
            <a:endParaRPr b="0" lang="en-IN" sz="4400" spc="-1" strike="noStrike">
              <a:latin typeface="Arial"/>
            </a:endParaRPr>
          </a:p>
        </p:txBody>
      </p:sp>
      <p:pic>
        <p:nvPicPr>
          <p:cNvPr id="183" name="" descr=""/>
          <p:cNvPicPr/>
          <p:nvPr/>
        </p:nvPicPr>
        <p:blipFill>
          <a:blip r:embed="rId1"/>
          <a:stretch/>
        </p:blipFill>
        <p:spPr>
          <a:xfrm>
            <a:off x="432000" y="1846080"/>
            <a:ext cx="9216000" cy="470592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2022-02-07T18:37:33Z</dcterms:created>
  <dc:creator/>
  <dc:description/>
  <dc:language>en-IN</dc:language>
  <cp:lastModifiedBy/>
  <dcterms:modified xsi:type="dcterms:W3CDTF">2022-02-08T11:02:48Z</dcterms:modified>
  <cp:revision>26</cp:revision>
  <dc:subject/>
  <dc:title>Blue Curve</dc:title>
</cp:coreProperties>
</file>