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43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30122-2544-4CCE-9BD6-143B998A377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977AA-F909-4072-A1ED-D30976EE8A1E}">
      <dgm:prSet/>
      <dgm:spPr/>
      <dgm:t>
        <a:bodyPr/>
        <a:lstStyle/>
        <a:p>
          <a:pPr rtl="0"/>
          <a:r>
            <a:rPr lang="en-US" smtClean="0"/>
            <a:t>OR</a:t>
          </a:r>
          <a:endParaRPr lang="en-US" dirty="0"/>
        </a:p>
      </dgm:t>
    </dgm:pt>
    <dgm:pt modelId="{E5BAFE35-19A1-48FA-AF01-2AD820F0D04A}" type="parTrans" cxnId="{36023DB1-0102-4B36-86CF-528588501A48}">
      <dgm:prSet/>
      <dgm:spPr/>
      <dgm:t>
        <a:bodyPr/>
        <a:lstStyle/>
        <a:p>
          <a:endParaRPr lang="en-US"/>
        </a:p>
      </dgm:t>
    </dgm:pt>
    <dgm:pt modelId="{68054B51-D78D-4108-A87C-6BDCE614C6BA}" type="sibTrans" cxnId="{36023DB1-0102-4B36-86CF-528588501A48}">
      <dgm:prSet/>
      <dgm:spPr/>
      <dgm:t>
        <a:bodyPr/>
        <a:lstStyle/>
        <a:p>
          <a:endParaRPr lang="en-US"/>
        </a:p>
      </dgm:t>
    </dgm:pt>
    <dgm:pt modelId="{AF697BB4-41F7-4858-9096-142F05F599BD}">
      <dgm:prSet/>
      <dgm:spPr/>
      <dgm:t>
        <a:bodyPr/>
        <a:lstStyle/>
        <a:p>
          <a:pPr rtl="0"/>
          <a:r>
            <a:rPr lang="en-US" dirty="0" smtClean="0"/>
            <a:t>Make Xerox copies of all guest details</a:t>
          </a:r>
          <a:endParaRPr lang="en-US" dirty="0"/>
        </a:p>
      </dgm:t>
    </dgm:pt>
    <dgm:pt modelId="{E36906C4-47BE-4D63-BA3A-621831174EE0}" type="parTrans" cxnId="{95595F07-49E7-4B64-B6C3-834003AB990C}">
      <dgm:prSet/>
      <dgm:spPr/>
      <dgm:t>
        <a:bodyPr/>
        <a:lstStyle/>
        <a:p>
          <a:endParaRPr lang="en-US"/>
        </a:p>
      </dgm:t>
    </dgm:pt>
    <dgm:pt modelId="{5719249C-9144-4602-A525-F2E019F830EF}" type="sibTrans" cxnId="{95595F07-49E7-4B64-B6C3-834003AB990C}">
      <dgm:prSet/>
      <dgm:spPr/>
      <dgm:t>
        <a:bodyPr/>
        <a:lstStyle/>
        <a:p>
          <a:endParaRPr lang="en-US"/>
        </a:p>
      </dgm:t>
    </dgm:pt>
    <dgm:pt modelId="{9531A18A-1485-4A4B-8239-2CF0ACA882FD}">
      <dgm:prSet/>
      <dgm:spPr/>
      <dgm:t>
        <a:bodyPr/>
        <a:lstStyle/>
        <a:p>
          <a:pPr rtl="0"/>
          <a:r>
            <a:rPr lang="en-US" dirty="0" smtClean="0"/>
            <a:t>You would Look for all the Ledgers/Files to scan for a particular person</a:t>
          </a:r>
          <a:endParaRPr lang="en-US" dirty="0"/>
        </a:p>
      </dgm:t>
    </dgm:pt>
    <dgm:pt modelId="{EBC71A41-E6C7-4376-8926-AA241C365C26}" type="parTrans" cxnId="{596C53C2-157C-4497-B33E-4200E6C140F8}">
      <dgm:prSet/>
      <dgm:spPr/>
      <dgm:t>
        <a:bodyPr/>
        <a:lstStyle/>
        <a:p>
          <a:endParaRPr lang="en-US"/>
        </a:p>
      </dgm:t>
    </dgm:pt>
    <dgm:pt modelId="{1F0FF711-38B2-4997-859B-6C3A7302F066}" type="sibTrans" cxnId="{596C53C2-157C-4497-B33E-4200E6C140F8}">
      <dgm:prSet/>
      <dgm:spPr/>
      <dgm:t>
        <a:bodyPr/>
        <a:lstStyle/>
        <a:p>
          <a:endParaRPr lang="en-US"/>
        </a:p>
      </dgm:t>
    </dgm:pt>
    <dgm:pt modelId="{40D18B68-96EE-4857-8C68-E298B9A8F166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US" dirty="0"/>
        </a:p>
      </dgm:t>
    </dgm:pt>
    <dgm:pt modelId="{3B4060B0-54BE-4E9D-A6B9-91592B26E328}" type="sibTrans" cxnId="{730CD544-E65F-4BE7-9684-3900567C1C38}">
      <dgm:prSet/>
      <dgm:spPr/>
      <dgm:t>
        <a:bodyPr/>
        <a:lstStyle/>
        <a:p>
          <a:endParaRPr lang="en-US"/>
        </a:p>
      </dgm:t>
    </dgm:pt>
    <dgm:pt modelId="{35E53EB2-D9D9-4FA1-8F06-D8D179666A04}" type="parTrans" cxnId="{730CD544-E65F-4BE7-9684-3900567C1C38}">
      <dgm:prSet/>
      <dgm:spPr/>
      <dgm:t>
        <a:bodyPr/>
        <a:lstStyle/>
        <a:p>
          <a:endParaRPr lang="en-US"/>
        </a:p>
      </dgm:t>
    </dgm:pt>
    <dgm:pt modelId="{770818A3-A933-4573-8DE9-F63AE7DE019B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US" dirty="0"/>
        </a:p>
      </dgm:t>
    </dgm:pt>
    <dgm:pt modelId="{9E27FECF-04D5-47E3-A932-B52283722404}" type="parTrans" cxnId="{EC2A3C54-C2BB-4AC8-A111-972D30F84C67}">
      <dgm:prSet/>
      <dgm:spPr/>
      <dgm:t>
        <a:bodyPr/>
        <a:lstStyle/>
        <a:p>
          <a:endParaRPr lang="en-US"/>
        </a:p>
      </dgm:t>
    </dgm:pt>
    <dgm:pt modelId="{B7677173-88B5-4F65-9584-E2111275A4DC}" type="sibTrans" cxnId="{EC2A3C54-C2BB-4AC8-A111-972D30F84C67}">
      <dgm:prSet/>
      <dgm:spPr/>
      <dgm:t>
        <a:bodyPr/>
        <a:lstStyle/>
        <a:p>
          <a:endParaRPr lang="en-US"/>
        </a:p>
      </dgm:t>
    </dgm:pt>
    <dgm:pt modelId="{7030C36C-20C3-4399-AC21-8969DC9D39D0}" type="pres">
      <dgm:prSet presAssocID="{52330122-2544-4CCE-9BD6-143B998A37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7E6F3-FD5F-4A33-80B0-078ADC19671E}" type="pres">
      <dgm:prSet presAssocID="{40D18B68-96EE-4857-8C68-E298B9A8F166}" presName="composite" presStyleCnt="0"/>
      <dgm:spPr/>
    </dgm:pt>
    <dgm:pt modelId="{ACEDE889-E5F6-4A02-9AAD-3B145792DC8F}" type="pres">
      <dgm:prSet presAssocID="{40D18B68-96EE-4857-8C68-E298B9A8F16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DA905-94EA-4C54-8B33-496BA1AB811F}" type="pres">
      <dgm:prSet presAssocID="{40D18B68-96EE-4857-8C68-E298B9A8F166}" presName="descendantText" presStyleLbl="alignAcc1" presStyleIdx="0" presStyleCnt="3" custLinFactNeighborY="-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DFD3D-2FF9-477D-9CBE-00D3D25F636B}" type="pres">
      <dgm:prSet presAssocID="{3B4060B0-54BE-4E9D-A6B9-91592B26E328}" presName="sp" presStyleCnt="0"/>
      <dgm:spPr/>
    </dgm:pt>
    <dgm:pt modelId="{73E828F9-5414-4BCE-9B2D-283765FDC157}" type="pres">
      <dgm:prSet presAssocID="{D12977AA-F909-4072-A1ED-D30976EE8A1E}" presName="composite" presStyleCnt="0"/>
      <dgm:spPr/>
    </dgm:pt>
    <dgm:pt modelId="{164A15B6-3720-47F6-A62B-7C0380C76112}" type="pres">
      <dgm:prSet presAssocID="{D12977AA-F909-4072-A1ED-D30976EE8A1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CE182-4640-4A61-B1AC-E20D9DF0CD5E}" type="pres">
      <dgm:prSet presAssocID="{D12977AA-F909-4072-A1ED-D30976EE8A1E}" presName="descendantText" presStyleLbl="alignAcc1" presStyleIdx="1" presStyleCnt="3">
        <dgm:presLayoutVars>
          <dgm:bulletEnabled val="1"/>
        </dgm:presLayoutVars>
      </dgm:prSet>
      <dgm:spPr/>
    </dgm:pt>
    <dgm:pt modelId="{4B81D4AA-2EC6-4BE6-9D3B-E009EB27598C}" type="pres">
      <dgm:prSet presAssocID="{68054B51-D78D-4108-A87C-6BDCE614C6BA}" presName="sp" presStyleCnt="0"/>
      <dgm:spPr/>
    </dgm:pt>
    <dgm:pt modelId="{0C36E8D3-2A81-462E-B44C-32273DF170A4}" type="pres">
      <dgm:prSet presAssocID="{770818A3-A933-4573-8DE9-F63AE7DE019B}" presName="composite" presStyleCnt="0"/>
      <dgm:spPr/>
    </dgm:pt>
    <dgm:pt modelId="{032FDA7A-488D-4ABF-97FE-22E826EC9A11}" type="pres">
      <dgm:prSet presAssocID="{770818A3-A933-4573-8DE9-F63AE7DE019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49C03-CCF0-4F5E-BB66-49A5B6221C3D}" type="pres">
      <dgm:prSet presAssocID="{770818A3-A933-4573-8DE9-F63AE7DE019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C53C2-157C-4497-B33E-4200E6C140F8}" srcId="{40D18B68-96EE-4857-8C68-E298B9A8F166}" destId="{9531A18A-1485-4A4B-8239-2CF0ACA882FD}" srcOrd="0" destOrd="0" parTransId="{EBC71A41-E6C7-4376-8926-AA241C365C26}" sibTransId="{1F0FF711-38B2-4997-859B-6C3A7302F066}"/>
    <dgm:cxn modelId="{834E9A99-F8F5-417B-B5E3-2145EAE294FB}" type="presOf" srcId="{AF697BB4-41F7-4858-9096-142F05F599BD}" destId="{E2A49C03-CCF0-4F5E-BB66-49A5B6221C3D}" srcOrd="0" destOrd="0" presId="urn:microsoft.com/office/officeart/2005/8/layout/chevron2"/>
    <dgm:cxn modelId="{D77D6E3C-3DFE-4EA2-9C30-D6C3E2E9E6E1}" type="presOf" srcId="{52330122-2544-4CCE-9BD6-143B998A3772}" destId="{7030C36C-20C3-4399-AC21-8969DC9D39D0}" srcOrd="0" destOrd="0" presId="urn:microsoft.com/office/officeart/2005/8/layout/chevron2"/>
    <dgm:cxn modelId="{95595F07-49E7-4B64-B6C3-834003AB990C}" srcId="{770818A3-A933-4573-8DE9-F63AE7DE019B}" destId="{AF697BB4-41F7-4858-9096-142F05F599BD}" srcOrd="0" destOrd="0" parTransId="{E36906C4-47BE-4D63-BA3A-621831174EE0}" sibTransId="{5719249C-9144-4602-A525-F2E019F830EF}"/>
    <dgm:cxn modelId="{730CD544-E65F-4BE7-9684-3900567C1C38}" srcId="{52330122-2544-4CCE-9BD6-143B998A3772}" destId="{40D18B68-96EE-4857-8C68-E298B9A8F166}" srcOrd="0" destOrd="0" parTransId="{35E53EB2-D9D9-4FA1-8F06-D8D179666A04}" sibTransId="{3B4060B0-54BE-4E9D-A6B9-91592B26E328}"/>
    <dgm:cxn modelId="{5B6DE1F5-F5CF-464F-9DB9-8DB28C150E1C}" type="presOf" srcId="{9531A18A-1485-4A4B-8239-2CF0ACA882FD}" destId="{304DA905-94EA-4C54-8B33-496BA1AB811F}" srcOrd="0" destOrd="0" presId="urn:microsoft.com/office/officeart/2005/8/layout/chevron2"/>
    <dgm:cxn modelId="{1847E49D-F5DF-40F9-B15B-03C5D62CB4C1}" type="presOf" srcId="{D12977AA-F909-4072-A1ED-D30976EE8A1E}" destId="{164A15B6-3720-47F6-A62B-7C0380C76112}" srcOrd="0" destOrd="0" presId="urn:microsoft.com/office/officeart/2005/8/layout/chevron2"/>
    <dgm:cxn modelId="{DD7B7FDB-565E-4D5D-A0C7-5D90F392FF0E}" type="presOf" srcId="{40D18B68-96EE-4857-8C68-E298B9A8F166}" destId="{ACEDE889-E5F6-4A02-9AAD-3B145792DC8F}" srcOrd="0" destOrd="0" presId="urn:microsoft.com/office/officeart/2005/8/layout/chevron2"/>
    <dgm:cxn modelId="{36023DB1-0102-4B36-86CF-528588501A48}" srcId="{52330122-2544-4CCE-9BD6-143B998A3772}" destId="{D12977AA-F909-4072-A1ED-D30976EE8A1E}" srcOrd="1" destOrd="0" parTransId="{E5BAFE35-19A1-48FA-AF01-2AD820F0D04A}" sibTransId="{68054B51-D78D-4108-A87C-6BDCE614C6BA}"/>
    <dgm:cxn modelId="{1005B7BF-ECFD-44E8-8E2F-D4AAF4C72F87}" type="presOf" srcId="{770818A3-A933-4573-8DE9-F63AE7DE019B}" destId="{032FDA7A-488D-4ABF-97FE-22E826EC9A11}" srcOrd="0" destOrd="0" presId="urn:microsoft.com/office/officeart/2005/8/layout/chevron2"/>
    <dgm:cxn modelId="{EC2A3C54-C2BB-4AC8-A111-972D30F84C67}" srcId="{52330122-2544-4CCE-9BD6-143B998A3772}" destId="{770818A3-A933-4573-8DE9-F63AE7DE019B}" srcOrd="2" destOrd="0" parTransId="{9E27FECF-04D5-47E3-A932-B52283722404}" sibTransId="{B7677173-88B5-4F65-9584-E2111275A4DC}"/>
    <dgm:cxn modelId="{9CD65168-E56D-4B0D-BED6-4666FD688663}" type="presParOf" srcId="{7030C36C-20C3-4399-AC21-8969DC9D39D0}" destId="{B367E6F3-FD5F-4A33-80B0-078ADC19671E}" srcOrd="0" destOrd="0" presId="urn:microsoft.com/office/officeart/2005/8/layout/chevron2"/>
    <dgm:cxn modelId="{9DCC231B-544D-4310-A7FC-9583047517A9}" type="presParOf" srcId="{B367E6F3-FD5F-4A33-80B0-078ADC19671E}" destId="{ACEDE889-E5F6-4A02-9AAD-3B145792DC8F}" srcOrd="0" destOrd="0" presId="urn:microsoft.com/office/officeart/2005/8/layout/chevron2"/>
    <dgm:cxn modelId="{94ED700A-9088-4972-9ED1-1F6B5181ADAE}" type="presParOf" srcId="{B367E6F3-FD5F-4A33-80B0-078ADC19671E}" destId="{304DA905-94EA-4C54-8B33-496BA1AB811F}" srcOrd="1" destOrd="0" presId="urn:microsoft.com/office/officeart/2005/8/layout/chevron2"/>
    <dgm:cxn modelId="{407988BD-4C02-4F57-B772-DF321D8827CD}" type="presParOf" srcId="{7030C36C-20C3-4399-AC21-8969DC9D39D0}" destId="{BD5DFD3D-2FF9-477D-9CBE-00D3D25F636B}" srcOrd="1" destOrd="0" presId="urn:microsoft.com/office/officeart/2005/8/layout/chevron2"/>
    <dgm:cxn modelId="{901A0EFE-3930-4C8F-BF42-54740593F15D}" type="presParOf" srcId="{7030C36C-20C3-4399-AC21-8969DC9D39D0}" destId="{73E828F9-5414-4BCE-9B2D-283765FDC157}" srcOrd="2" destOrd="0" presId="urn:microsoft.com/office/officeart/2005/8/layout/chevron2"/>
    <dgm:cxn modelId="{5C839484-2A1A-4C75-AC54-3FC43E5A4E0D}" type="presParOf" srcId="{73E828F9-5414-4BCE-9B2D-283765FDC157}" destId="{164A15B6-3720-47F6-A62B-7C0380C76112}" srcOrd="0" destOrd="0" presId="urn:microsoft.com/office/officeart/2005/8/layout/chevron2"/>
    <dgm:cxn modelId="{92A71617-9867-47C9-B14E-F682E568DBA8}" type="presParOf" srcId="{73E828F9-5414-4BCE-9B2D-283765FDC157}" destId="{391CE182-4640-4A61-B1AC-E20D9DF0CD5E}" srcOrd="1" destOrd="0" presId="urn:microsoft.com/office/officeart/2005/8/layout/chevron2"/>
    <dgm:cxn modelId="{9C5263AF-D174-409A-86B8-93AA328DEC64}" type="presParOf" srcId="{7030C36C-20C3-4399-AC21-8969DC9D39D0}" destId="{4B81D4AA-2EC6-4BE6-9D3B-E009EB27598C}" srcOrd="3" destOrd="0" presId="urn:microsoft.com/office/officeart/2005/8/layout/chevron2"/>
    <dgm:cxn modelId="{12455336-3943-4C2A-A424-D69645AFDFB3}" type="presParOf" srcId="{7030C36C-20C3-4399-AC21-8969DC9D39D0}" destId="{0C36E8D3-2A81-462E-B44C-32273DF170A4}" srcOrd="4" destOrd="0" presId="urn:microsoft.com/office/officeart/2005/8/layout/chevron2"/>
    <dgm:cxn modelId="{63AE32E0-0F9E-4F4B-B1F6-D9134A3D6CAE}" type="presParOf" srcId="{0C36E8D3-2A81-462E-B44C-32273DF170A4}" destId="{032FDA7A-488D-4ABF-97FE-22E826EC9A11}" srcOrd="0" destOrd="0" presId="urn:microsoft.com/office/officeart/2005/8/layout/chevron2"/>
    <dgm:cxn modelId="{73BD81A2-A8EC-4B94-9C4E-09E01235BC18}" type="presParOf" srcId="{0C36E8D3-2A81-462E-B44C-32273DF170A4}" destId="{E2A49C03-CCF0-4F5E-BB66-49A5B6221C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5570C-40DC-475B-B4B5-BAF6E2BFE5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FDBAE-AAC7-496D-81F8-85A5864913FD}">
      <dgm:prSet/>
      <dgm:spPr/>
      <dgm:t>
        <a:bodyPr/>
        <a:lstStyle/>
        <a:p>
          <a:pPr rtl="0"/>
          <a:r>
            <a:rPr lang="en-US" dirty="0" smtClean="0"/>
            <a:t>Our Solution</a:t>
          </a:r>
          <a:endParaRPr lang="en-US" dirty="0"/>
        </a:p>
      </dgm:t>
    </dgm:pt>
    <dgm:pt modelId="{844F399C-4B8D-4512-92C5-616A427E7F68}" type="parTrans" cxnId="{154CA96F-63E3-4C22-AE28-B7CF85AD45C1}">
      <dgm:prSet/>
      <dgm:spPr/>
      <dgm:t>
        <a:bodyPr/>
        <a:lstStyle/>
        <a:p>
          <a:endParaRPr lang="en-US"/>
        </a:p>
      </dgm:t>
    </dgm:pt>
    <dgm:pt modelId="{58F5C056-864C-42EE-B846-5F08837BD210}" type="sibTrans" cxnId="{154CA96F-63E3-4C22-AE28-B7CF85AD45C1}">
      <dgm:prSet/>
      <dgm:spPr/>
      <dgm:t>
        <a:bodyPr/>
        <a:lstStyle/>
        <a:p>
          <a:endParaRPr lang="en-US"/>
        </a:p>
      </dgm:t>
    </dgm:pt>
    <dgm:pt modelId="{D2123A9A-C823-4448-83AC-889D3926EEB0}">
      <dgm:prSet/>
      <dgm:spPr/>
      <dgm:t>
        <a:bodyPr/>
        <a:lstStyle/>
        <a:p>
          <a:pPr rtl="0"/>
          <a:r>
            <a:rPr lang="en-US" dirty="0" smtClean="0"/>
            <a:t>You can search using name, phone number, vehicle number, view photo etc</a:t>
          </a:r>
          <a:endParaRPr lang="en-US" dirty="0"/>
        </a:p>
      </dgm:t>
    </dgm:pt>
    <dgm:pt modelId="{67753CA8-DFFA-4DAB-9C31-87A5D1CF448F}" type="parTrans" cxnId="{3698710C-89A1-4665-A004-E50AB8EBF37C}">
      <dgm:prSet/>
      <dgm:spPr/>
      <dgm:t>
        <a:bodyPr/>
        <a:lstStyle/>
        <a:p>
          <a:endParaRPr lang="en-US"/>
        </a:p>
      </dgm:t>
    </dgm:pt>
    <dgm:pt modelId="{79FCD9E2-8794-40BF-88CF-343BF49C5367}" type="sibTrans" cxnId="{3698710C-89A1-4665-A004-E50AB8EBF37C}">
      <dgm:prSet/>
      <dgm:spPr/>
      <dgm:t>
        <a:bodyPr/>
        <a:lstStyle/>
        <a:p>
          <a:endParaRPr lang="en-US"/>
        </a:p>
      </dgm:t>
    </dgm:pt>
    <dgm:pt modelId="{DAD3750E-AA32-4276-BD4C-3F996B28B6D7}">
      <dgm:prSet/>
      <dgm:spPr/>
      <dgm:t>
        <a:bodyPr/>
        <a:lstStyle/>
        <a:p>
          <a:pPr rtl="0"/>
          <a:r>
            <a:rPr lang="en-US" dirty="0" smtClean="0"/>
            <a:t>Generate the report in a single click</a:t>
          </a:r>
          <a:endParaRPr lang="en-US" dirty="0"/>
        </a:p>
      </dgm:t>
    </dgm:pt>
    <dgm:pt modelId="{20F53F9D-68ED-44EF-9C33-91915526B22B}" type="parTrans" cxnId="{83F97CA5-D175-4719-AB30-9D02D33573EB}">
      <dgm:prSet/>
      <dgm:spPr/>
      <dgm:t>
        <a:bodyPr/>
        <a:lstStyle/>
        <a:p>
          <a:endParaRPr lang="en-US"/>
        </a:p>
      </dgm:t>
    </dgm:pt>
    <dgm:pt modelId="{EB69E941-56F0-447E-B20A-41C116633D99}" type="sibTrans" cxnId="{83F97CA5-D175-4719-AB30-9D02D33573EB}">
      <dgm:prSet/>
      <dgm:spPr/>
      <dgm:t>
        <a:bodyPr/>
        <a:lstStyle/>
        <a:p>
          <a:endParaRPr lang="en-US"/>
        </a:p>
      </dgm:t>
    </dgm:pt>
    <dgm:pt modelId="{59ECCA67-BA05-4488-9CAC-C374850FBE8D}" type="pres">
      <dgm:prSet presAssocID="{1D25570C-40DC-475B-B4B5-BAF6E2BFE5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E8E6D-67C2-4E23-808E-9C0C63695FFB}" type="pres">
      <dgm:prSet presAssocID="{B07FDBAE-AAC7-496D-81F8-85A5864913FD}" presName="composite" presStyleCnt="0"/>
      <dgm:spPr/>
    </dgm:pt>
    <dgm:pt modelId="{C8293844-601B-43C8-A084-C7B549B52ABA}" type="pres">
      <dgm:prSet presAssocID="{B07FDBAE-AAC7-496D-81F8-85A5864913F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C6BB4-65A1-4C10-B9DD-FEBE8F2AF819}" type="pres">
      <dgm:prSet presAssocID="{B07FDBAE-AAC7-496D-81F8-85A5864913F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8710C-89A1-4665-A004-E50AB8EBF37C}" srcId="{B07FDBAE-AAC7-496D-81F8-85A5864913FD}" destId="{D2123A9A-C823-4448-83AC-889D3926EEB0}" srcOrd="0" destOrd="0" parTransId="{67753CA8-DFFA-4DAB-9C31-87A5D1CF448F}" sibTransId="{79FCD9E2-8794-40BF-88CF-343BF49C5367}"/>
    <dgm:cxn modelId="{154CA96F-63E3-4C22-AE28-B7CF85AD45C1}" srcId="{1D25570C-40DC-475B-B4B5-BAF6E2BFE5F6}" destId="{B07FDBAE-AAC7-496D-81F8-85A5864913FD}" srcOrd="0" destOrd="0" parTransId="{844F399C-4B8D-4512-92C5-616A427E7F68}" sibTransId="{58F5C056-864C-42EE-B846-5F08837BD210}"/>
    <dgm:cxn modelId="{965B88D0-2D8A-46F1-BBD7-AD23D875A558}" type="presOf" srcId="{B07FDBAE-AAC7-496D-81F8-85A5864913FD}" destId="{C8293844-601B-43C8-A084-C7B549B52ABA}" srcOrd="0" destOrd="0" presId="urn:microsoft.com/office/officeart/2005/8/layout/hList1"/>
    <dgm:cxn modelId="{83F97CA5-D175-4719-AB30-9D02D33573EB}" srcId="{B07FDBAE-AAC7-496D-81F8-85A5864913FD}" destId="{DAD3750E-AA32-4276-BD4C-3F996B28B6D7}" srcOrd="1" destOrd="0" parTransId="{20F53F9D-68ED-44EF-9C33-91915526B22B}" sibTransId="{EB69E941-56F0-447E-B20A-41C116633D99}"/>
    <dgm:cxn modelId="{D370EE75-83C3-4099-BFEB-E6810872EC20}" type="presOf" srcId="{DAD3750E-AA32-4276-BD4C-3F996B28B6D7}" destId="{65AC6BB4-65A1-4C10-B9DD-FEBE8F2AF819}" srcOrd="0" destOrd="1" presId="urn:microsoft.com/office/officeart/2005/8/layout/hList1"/>
    <dgm:cxn modelId="{02AC5B04-95FC-422A-ACF4-CD259B0C2E1A}" type="presOf" srcId="{1D25570C-40DC-475B-B4B5-BAF6E2BFE5F6}" destId="{59ECCA67-BA05-4488-9CAC-C374850FBE8D}" srcOrd="0" destOrd="0" presId="urn:microsoft.com/office/officeart/2005/8/layout/hList1"/>
    <dgm:cxn modelId="{C82580CB-7486-47E9-BA36-1E7334A63698}" type="presOf" srcId="{D2123A9A-C823-4448-83AC-889D3926EEB0}" destId="{65AC6BB4-65A1-4C10-B9DD-FEBE8F2AF819}" srcOrd="0" destOrd="0" presId="urn:microsoft.com/office/officeart/2005/8/layout/hList1"/>
    <dgm:cxn modelId="{AA4FC50C-0E34-43F1-9B03-1F242FE11736}" type="presParOf" srcId="{59ECCA67-BA05-4488-9CAC-C374850FBE8D}" destId="{2ACE8E6D-67C2-4E23-808E-9C0C63695FFB}" srcOrd="0" destOrd="0" presId="urn:microsoft.com/office/officeart/2005/8/layout/hList1"/>
    <dgm:cxn modelId="{84C33107-0B82-480A-9507-6B6C806883B6}" type="presParOf" srcId="{2ACE8E6D-67C2-4E23-808E-9C0C63695FFB}" destId="{C8293844-601B-43C8-A084-C7B549B52ABA}" srcOrd="0" destOrd="0" presId="urn:microsoft.com/office/officeart/2005/8/layout/hList1"/>
    <dgm:cxn modelId="{A0AFCDFC-3910-4BC2-905C-B3012CFF3534}" type="presParOf" srcId="{2ACE8E6D-67C2-4E23-808E-9C0C63695FFB}" destId="{65AC6BB4-65A1-4C10-B9DD-FEBE8F2AF8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30122-2544-4CCE-9BD6-143B998A377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977AA-F909-4072-A1ED-D30976EE8A1E}">
      <dgm:prSet/>
      <dgm:spPr/>
      <dgm:t>
        <a:bodyPr/>
        <a:lstStyle/>
        <a:p>
          <a:pPr rtl="0"/>
          <a:endParaRPr lang="en-US" dirty="0"/>
        </a:p>
      </dgm:t>
    </dgm:pt>
    <dgm:pt modelId="{E5BAFE35-19A1-48FA-AF01-2AD820F0D04A}" type="parTrans" cxnId="{36023DB1-0102-4B36-86CF-528588501A48}">
      <dgm:prSet/>
      <dgm:spPr/>
      <dgm:t>
        <a:bodyPr/>
        <a:lstStyle/>
        <a:p>
          <a:endParaRPr lang="en-US"/>
        </a:p>
      </dgm:t>
    </dgm:pt>
    <dgm:pt modelId="{68054B51-D78D-4108-A87C-6BDCE614C6BA}" type="sibTrans" cxnId="{36023DB1-0102-4B36-86CF-528588501A48}">
      <dgm:prSet/>
      <dgm:spPr/>
      <dgm:t>
        <a:bodyPr/>
        <a:lstStyle/>
        <a:p>
          <a:endParaRPr lang="en-US"/>
        </a:p>
      </dgm:t>
    </dgm:pt>
    <dgm:pt modelId="{AF697BB4-41F7-4858-9096-142F05F599BD}">
      <dgm:prSet/>
      <dgm:spPr/>
      <dgm:t>
        <a:bodyPr/>
        <a:lstStyle/>
        <a:p>
          <a:pPr rtl="0"/>
          <a:r>
            <a:rPr lang="en-US" dirty="0" smtClean="0"/>
            <a:t>Hard to maintain every month</a:t>
          </a:r>
          <a:endParaRPr lang="en-US" dirty="0"/>
        </a:p>
      </dgm:t>
    </dgm:pt>
    <dgm:pt modelId="{E36906C4-47BE-4D63-BA3A-621831174EE0}" type="parTrans" cxnId="{95595F07-49E7-4B64-B6C3-834003AB990C}">
      <dgm:prSet/>
      <dgm:spPr/>
      <dgm:t>
        <a:bodyPr/>
        <a:lstStyle/>
        <a:p>
          <a:endParaRPr lang="en-US"/>
        </a:p>
      </dgm:t>
    </dgm:pt>
    <dgm:pt modelId="{5719249C-9144-4602-A525-F2E019F830EF}" type="sibTrans" cxnId="{95595F07-49E7-4B64-B6C3-834003AB990C}">
      <dgm:prSet/>
      <dgm:spPr/>
      <dgm:t>
        <a:bodyPr/>
        <a:lstStyle/>
        <a:p>
          <a:endParaRPr lang="en-US"/>
        </a:p>
      </dgm:t>
    </dgm:pt>
    <dgm:pt modelId="{9531A18A-1485-4A4B-8239-2CF0ACA882FD}">
      <dgm:prSet/>
      <dgm:spPr/>
      <dgm:t>
        <a:bodyPr/>
        <a:lstStyle/>
        <a:p>
          <a:pPr rtl="0"/>
          <a:r>
            <a:rPr lang="en-US" dirty="0" smtClean="0"/>
            <a:t>And you would go through your papers, handwritten list to check for the names.</a:t>
          </a:r>
          <a:endParaRPr lang="en-US" dirty="0"/>
        </a:p>
      </dgm:t>
    </dgm:pt>
    <dgm:pt modelId="{EBC71A41-E6C7-4376-8926-AA241C365C26}" type="parTrans" cxnId="{596C53C2-157C-4497-B33E-4200E6C140F8}">
      <dgm:prSet/>
      <dgm:spPr/>
      <dgm:t>
        <a:bodyPr/>
        <a:lstStyle/>
        <a:p>
          <a:endParaRPr lang="en-US"/>
        </a:p>
      </dgm:t>
    </dgm:pt>
    <dgm:pt modelId="{1F0FF711-38B2-4997-859B-6C3A7302F066}" type="sibTrans" cxnId="{596C53C2-157C-4497-B33E-4200E6C140F8}">
      <dgm:prSet/>
      <dgm:spPr/>
      <dgm:t>
        <a:bodyPr/>
        <a:lstStyle/>
        <a:p>
          <a:endParaRPr lang="en-US"/>
        </a:p>
      </dgm:t>
    </dgm:pt>
    <dgm:pt modelId="{40D18B68-96EE-4857-8C68-E298B9A8F166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US" dirty="0"/>
        </a:p>
      </dgm:t>
    </dgm:pt>
    <dgm:pt modelId="{3B4060B0-54BE-4E9D-A6B9-91592B26E328}" type="sibTrans" cxnId="{730CD544-E65F-4BE7-9684-3900567C1C38}">
      <dgm:prSet/>
      <dgm:spPr/>
      <dgm:t>
        <a:bodyPr/>
        <a:lstStyle/>
        <a:p>
          <a:endParaRPr lang="en-US"/>
        </a:p>
      </dgm:t>
    </dgm:pt>
    <dgm:pt modelId="{35E53EB2-D9D9-4FA1-8F06-D8D179666A04}" type="parTrans" cxnId="{730CD544-E65F-4BE7-9684-3900567C1C38}">
      <dgm:prSet/>
      <dgm:spPr/>
      <dgm:t>
        <a:bodyPr/>
        <a:lstStyle/>
        <a:p>
          <a:endParaRPr lang="en-US"/>
        </a:p>
      </dgm:t>
    </dgm:pt>
    <dgm:pt modelId="{770818A3-A933-4573-8DE9-F63AE7DE019B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US" dirty="0"/>
        </a:p>
      </dgm:t>
    </dgm:pt>
    <dgm:pt modelId="{9E27FECF-04D5-47E3-A932-B52283722404}" type="parTrans" cxnId="{EC2A3C54-C2BB-4AC8-A111-972D30F84C67}">
      <dgm:prSet/>
      <dgm:spPr/>
      <dgm:t>
        <a:bodyPr/>
        <a:lstStyle/>
        <a:p>
          <a:endParaRPr lang="en-US"/>
        </a:p>
      </dgm:t>
    </dgm:pt>
    <dgm:pt modelId="{B7677173-88B5-4F65-9584-E2111275A4DC}" type="sibTrans" cxnId="{EC2A3C54-C2BB-4AC8-A111-972D30F84C67}">
      <dgm:prSet/>
      <dgm:spPr/>
      <dgm:t>
        <a:bodyPr/>
        <a:lstStyle/>
        <a:p>
          <a:endParaRPr lang="en-US"/>
        </a:p>
      </dgm:t>
    </dgm:pt>
    <dgm:pt modelId="{7030C36C-20C3-4399-AC21-8969DC9D39D0}" type="pres">
      <dgm:prSet presAssocID="{52330122-2544-4CCE-9BD6-143B998A37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7E6F3-FD5F-4A33-80B0-078ADC19671E}" type="pres">
      <dgm:prSet presAssocID="{40D18B68-96EE-4857-8C68-E298B9A8F166}" presName="composite" presStyleCnt="0"/>
      <dgm:spPr/>
    </dgm:pt>
    <dgm:pt modelId="{ACEDE889-E5F6-4A02-9AAD-3B145792DC8F}" type="pres">
      <dgm:prSet presAssocID="{40D18B68-96EE-4857-8C68-E298B9A8F16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DA905-94EA-4C54-8B33-496BA1AB811F}" type="pres">
      <dgm:prSet presAssocID="{40D18B68-96EE-4857-8C68-E298B9A8F166}" presName="descendantText" presStyleLbl="alignAcc1" presStyleIdx="0" presStyleCnt="3" custLinFactNeighborY="-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DFD3D-2FF9-477D-9CBE-00D3D25F636B}" type="pres">
      <dgm:prSet presAssocID="{3B4060B0-54BE-4E9D-A6B9-91592B26E328}" presName="sp" presStyleCnt="0"/>
      <dgm:spPr/>
    </dgm:pt>
    <dgm:pt modelId="{73E828F9-5414-4BCE-9B2D-283765FDC157}" type="pres">
      <dgm:prSet presAssocID="{D12977AA-F909-4072-A1ED-D30976EE8A1E}" presName="composite" presStyleCnt="0"/>
      <dgm:spPr/>
    </dgm:pt>
    <dgm:pt modelId="{164A15B6-3720-47F6-A62B-7C0380C76112}" type="pres">
      <dgm:prSet presAssocID="{D12977AA-F909-4072-A1ED-D30976EE8A1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CE182-4640-4A61-B1AC-E20D9DF0CD5E}" type="pres">
      <dgm:prSet presAssocID="{D12977AA-F909-4072-A1ED-D30976EE8A1E}" presName="descendantText" presStyleLbl="alignAcc1" presStyleIdx="1" presStyleCnt="3">
        <dgm:presLayoutVars>
          <dgm:bulletEnabled val="1"/>
        </dgm:presLayoutVars>
      </dgm:prSet>
      <dgm:spPr/>
    </dgm:pt>
    <dgm:pt modelId="{4B81D4AA-2EC6-4BE6-9D3B-E009EB27598C}" type="pres">
      <dgm:prSet presAssocID="{68054B51-D78D-4108-A87C-6BDCE614C6BA}" presName="sp" presStyleCnt="0"/>
      <dgm:spPr/>
    </dgm:pt>
    <dgm:pt modelId="{0C36E8D3-2A81-462E-B44C-32273DF170A4}" type="pres">
      <dgm:prSet presAssocID="{770818A3-A933-4573-8DE9-F63AE7DE019B}" presName="composite" presStyleCnt="0"/>
      <dgm:spPr/>
    </dgm:pt>
    <dgm:pt modelId="{032FDA7A-488D-4ABF-97FE-22E826EC9A11}" type="pres">
      <dgm:prSet presAssocID="{770818A3-A933-4573-8DE9-F63AE7DE019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49C03-CCF0-4F5E-BB66-49A5B6221C3D}" type="pres">
      <dgm:prSet presAssocID="{770818A3-A933-4573-8DE9-F63AE7DE019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C53C2-157C-4497-B33E-4200E6C140F8}" srcId="{40D18B68-96EE-4857-8C68-E298B9A8F166}" destId="{9531A18A-1485-4A4B-8239-2CF0ACA882FD}" srcOrd="0" destOrd="0" parTransId="{EBC71A41-E6C7-4376-8926-AA241C365C26}" sibTransId="{1F0FF711-38B2-4997-859B-6C3A7302F066}"/>
    <dgm:cxn modelId="{F5A56260-562E-4176-BC17-33CF588B1039}" type="presOf" srcId="{770818A3-A933-4573-8DE9-F63AE7DE019B}" destId="{032FDA7A-488D-4ABF-97FE-22E826EC9A11}" srcOrd="0" destOrd="0" presId="urn:microsoft.com/office/officeart/2005/8/layout/chevron2"/>
    <dgm:cxn modelId="{BAB98364-C435-4BCF-898B-B28AB72D38E8}" type="presOf" srcId="{AF697BB4-41F7-4858-9096-142F05F599BD}" destId="{E2A49C03-CCF0-4F5E-BB66-49A5B6221C3D}" srcOrd="0" destOrd="0" presId="urn:microsoft.com/office/officeart/2005/8/layout/chevron2"/>
    <dgm:cxn modelId="{95595F07-49E7-4B64-B6C3-834003AB990C}" srcId="{770818A3-A933-4573-8DE9-F63AE7DE019B}" destId="{AF697BB4-41F7-4858-9096-142F05F599BD}" srcOrd="0" destOrd="0" parTransId="{E36906C4-47BE-4D63-BA3A-621831174EE0}" sibTransId="{5719249C-9144-4602-A525-F2E019F830EF}"/>
    <dgm:cxn modelId="{730CD544-E65F-4BE7-9684-3900567C1C38}" srcId="{52330122-2544-4CCE-9BD6-143B998A3772}" destId="{40D18B68-96EE-4857-8C68-E298B9A8F166}" srcOrd="0" destOrd="0" parTransId="{35E53EB2-D9D9-4FA1-8F06-D8D179666A04}" sibTransId="{3B4060B0-54BE-4E9D-A6B9-91592B26E328}"/>
    <dgm:cxn modelId="{22268701-0620-4BA9-A248-542FB8DB4129}" type="presOf" srcId="{D12977AA-F909-4072-A1ED-D30976EE8A1E}" destId="{164A15B6-3720-47F6-A62B-7C0380C76112}" srcOrd="0" destOrd="0" presId="urn:microsoft.com/office/officeart/2005/8/layout/chevron2"/>
    <dgm:cxn modelId="{39C13112-0082-47DE-8D44-109B8D54440A}" type="presOf" srcId="{40D18B68-96EE-4857-8C68-E298B9A8F166}" destId="{ACEDE889-E5F6-4A02-9AAD-3B145792DC8F}" srcOrd="0" destOrd="0" presId="urn:microsoft.com/office/officeart/2005/8/layout/chevron2"/>
    <dgm:cxn modelId="{484EF81E-79B4-42E3-BEC2-5843C0B2F4D7}" type="presOf" srcId="{9531A18A-1485-4A4B-8239-2CF0ACA882FD}" destId="{304DA905-94EA-4C54-8B33-496BA1AB811F}" srcOrd="0" destOrd="0" presId="urn:microsoft.com/office/officeart/2005/8/layout/chevron2"/>
    <dgm:cxn modelId="{9C76AA79-CD77-4673-9726-764A527BB90E}" type="presOf" srcId="{52330122-2544-4CCE-9BD6-143B998A3772}" destId="{7030C36C-20C3-4399-AC21-8969DC9D39D0}" srcOrd="0" destOrd="0" presId="urn:microsoft.com/office/officeart/2005/8/layout/chevron2"/>
    <dgm:cxn modelId="{36023DB1-0102-4B36-86CF-528588501A48}" srcId="{52330122-2544-4CCE-9BD6-143B998A3772}" destId="{D12977AA-F909-4072-A1ED-D30976EE8A1E}" srcOrd="1" destOrd="0" parTransId="{E5BAFE35-19A1-48FA-AF01-2AD820F0D04A}" sibTransId="{68054B51-D78D-4108-A87C-6BDCE614C6BA}"/>
    <dgm:cxn modelId="{EC2A3C54-C2BB-4AC8-A111-972D30F84C67}" srcId="{52330122-2544-4CCE-9BD6-143B998A3772}" destId="{770818A3-A933-4573-8DE9-F63AE7DE019B}" srcOrd="2" destOrd="0" parTransId="{9E27FECF-04D5-47E3-A932-B52283722404}" sibTransId="{B7677173-88B5-4F65-9584-E2111275A4DC}"/>
    <dgm:cxn modelId="{E0C3B402-F5A7-4607-9402-65C07E776546}" type="presParOf" srcId="{7030C36C-20C3-4399-AC21-8969DC9D39D0}" destId="{B367E6F3-FD5F-4A33-80B0-078ADC19671E}" srcOrd="0" destOrd="0" presId="urn:microsoft.com/office/officeart/2005/8/layout/chevron2"/>
    <dgm:cxn modelId="{9F63AB43-49D8-4F6B-AFE3-9B620F26A134}" type="presParOf" srcId="{B367E6F3-FD5F-4A33-80B0-078ADC19671E}" destId="{ACEDE889-E5F6-4A02-9AAD-3B145792DC8F}" srcOrd="0" destOrd="0" presId="urn:microsoft.com/office/officeart/2005/8/layout/chevron2"/>
    <dgm:cxn modelId="{4347E784-60EE-4A55-9C5E-A285F200E807}" type="presParOf" srcId="{B367E6F3-FD5F-4A33-80B0-078ADC19671E}" destId="{304DA905-94EA-4C54-8B33-496BA1AB811F}" srcOrd="1" destOrd="0" presId="urn:microsoft.com/office/officeart/2005/8/layout/chevron2"/>
    <dgm:cxn modelId="{3CF4C519-9F83-48ED-B79D-CCDDEC939B36}" type="presParOf" srcId="{7030C36C-20C3-4399-AC21-8969DC9D39D0}" destId="{BD5DFD3D-2FF9-477D-9CBE-00D3D25F636B}" srcOrd="1" destOrd="0" presId="urn:microsoft.com/office/officeart/2005/8/layout/chevron2"/>
    <dgm:cxn modelId="{C35083A6-48A4-4EB7-80A4-1BED53785116}" type="presParOf" srcId="{7030C36C-20C3-4399-AC21-8969DC9D39D0}" destId="{73E828F9-5414-4BCE-9B2D-283765FDC157}" srcOrd="2" destOrd="0" presId="urn:microsoft.com/office/officeart/2005/8/layout/chevron2"/>
    <dgm:cxn modelId="{173A0C97-C543-4BBA-A939-E7D059C42330}" type="presParOf" srcId="{73E828F9-5414-4BCE-9B2D-283765FDC157}" destId="{164A15B6-3720-47F6-A62B-7C0380C76112}" srcOrd="0" destOrd="0" presId="urn:microsoft.com/office/officeart/2005/8/layout/chevron2"/>
    <dgm:cxn modelId="{45FC8BC7-824A-4D35-88DC-52D831966FCB}" type="presParOf" srcId="{73E828F9-5414-4BCE-9B2D-283765FDC157}" destId="{391CE182-4640-4A61-B1AC-E20D9DF0CD5E}" srcOrd="1" destOrd="0" presId="urn:microsoft.com/office/officeart/2005/8/layout/chevron2"/>
    <dgm:cxn modelId="{04A8C36A-A8A8-4365-BA8B-1903A82EDCF6}" type="presParOf" srcId="{7030C36C-20C3-4399-AC21-8969DC9D39D0}" destId="{4B81D4AA-2EC6-4BE6-9D3B-E009EB27598C}" srcOrd="3" destOrd="0" presId="urn:microsoft.com/office/officeart/2005/8/layout/chevron2"/>
    <dgm:cxn modelId="{13473450-8600-4C3C-839A-59ED95AA3FA3}" type="presParOf" srcId="{7030C36C-20C3-4399-AC21-8969DC9D39D0}" destId="{0C36E8D3-2A81-462E-B44C-32273DF170A4}" srcOrd="4" destOrd="0" presId="urn:microsoft.com/office/officeart/2005/8/layout/chevron2"/>
    <dgm:cxn modelId="{B807DBBD-CEA0-4E24-A2A7-0C3B9840E1C6}" type="presParOf" srcId="{0C36E8D3-2A81-462E-B44C-32273DF170A4}" destId="{032FDA7A-488D-4ABF-97FE-22E826EC9A11}" srcOrd="0" destOrd="0" presId="urn:microsoft.com/office/officeart/2005/8/layout/chevron2"/>
    <dgm:cxn modelId="{F7D6FC6E-1FAD-49F7-BF61-0F07D85787BD}" type="presParOf" srcId="{0C36E8D3-2A81-462E-B44C-32273DF170A4}" destId="{E2A49C03-CCF0-4F5E-BB66-49A5B6221C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5570C-40DC-475B-B4B5-BAF6E2BFE5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FDBAE-AAC7-496D-81F8-85A5864913FD}">
      <dgm:prSet/>
      <dgm:spPr/>
      <dgm:t>
        <a:bodyPr/>
        <a:lstStyle/>
        <a:p>
          <a:pPr rtl="0"/>
          <a:r>
            <a:rPr lang="en-US" dirty="0" smtClean="0"/>
            <a:t>Our Solution</a:t>
          </a:r>
          <a:endParaRPr lang="en-US" dirty="0"/>
        </a:p>
      </dgm:t>
    </dgm:pt>
    <dgm:pt modelId="{844F399C-4B8D-4512-92C5-616A427E7F68}" type="parTrans" cxnId="{154CA96F-63E3-4C22-AE28-B7CF85AD45C1}">
      <dgm:prSet/>
      <dgm:spPr/>
      <dgm:t>
        <a:bodyPr/>
        <a:lstStyle/>
        <a:p>
          <a:endParaRPr lang="en-US"/>
        </a:p>
      </dgm:t>
    </dgm:pt>
    <dgm:pt modelId="{58F5C056-864C-42EE-B846-5F08837BD210}" type="sibTrans" cxnId="{154CA96F-63E3-4C22-AE28-B7CF85AD45C1}">
      <dgm:prSet/>
      <dgm:spPr/>
      <dgm:t>
        <a:bodyPr/>
        <a:lstStyle/>
        <a:p>
          <a:endParaRPr lang="en-US"/>
        </a:p>
      </dgm:t>
    </dgm:pt>
    <dgm:pt modelId="{D2123A9A-C823-4448-83AC-889D3926EEB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You can do this in a single click to generate the Rent pending List</a:t>
          </a:r>
          <a:endParaRPr lang="en-US" dirty="0">
            <a:solidFill>
              <a:schemeClr val="tx1"/>
            </a:solidFill>
          </a:endParaRPr>
        </a:p>
      </dgm:t>
    </dgm:pt>
    <dgm:pt modelId="{67753CA8-DFFA-4DAB-9C31-87A5D1CF448F}" type="parTrans" cxnId="{3698710C-89A1-4665-A004-E50AB8EBF37C}">
      <dgm:prSet/>
      <dgm:spPr/>
      <dgm:t>
        <a:bodyPr/>
        <a:lstStyle/>
        <a:p>
          <a:endParaRPr lang="en-US"/>
        </a:p>
      </dgm:t>
    </dgm:pt>
    <dgm:pt modelId="{79FCD9E2-8794-40BF-88CF-343BF49C5367}" type="sibTrans" cxnId="{3698710C-89A1-4665-A004-E50AB8EBF37C}">
      <dgm:prSet/>
      <dgm:spPr/>
      <dgm:t>
        <a:bodyPr/>
        <a:lstStyle/>
        <a:p>
          <a:endParaRPr lang="en-US"/>
        </a:p>
      </dgm:t>
    </dgm:pt>
    <dgm:pt modelId="{BFCD27F6-CFE7-4EE4-9FE3-9F7875E3134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Send reminder SMS to guests</a:t>
          </a:r>
          <a:endParaRPr lang="en-US" dirty="0">
            <a:solidFill>
              <a:schemeClr val="tx1"/>
            </a:solidFill>
          </a:endParaRPr>
        </a:p>
      </dgm:t>
    </dgm:pt>
    <dgm:pt modelId="{DDE26670-7B58-4E15-99BF-582D5E20D29A}" type="parTrans" cxnId="{2BE5D0C2-84B9-4E64-8A86-FD4E62C52F7F}">
      <dgm:prSet/>
      <dgm:spPr/>
    </dgm:pt>
    <dgm:pt modelId="{5CCDAC96-DAF7-433D-8497-FCF31DB78EBA}" type="sibTrans" cxnId="{2BE5D0C2-84B9-4E64-8A86-FD4E62C52F7F}">
      <dgm:prSet/>
      <dgm:spPr/>
    </dgm:pt>
    <dgm:pt modelId="{59ECCA67-BA05-4488-9CAC-C374850FBE8D}" type="pres">
      <dgm:prSet presAssocID="{1D25570C-40DC-475B-B4B5-BAF6E2BFE5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E8E6D-67C2-4E23-808E-9C0C63695FFB}" type="pres">
      <dgm:prSet presAssocID="{B07FDBAE-AAC7-496D-81F8-85A5864913FD}" presName="composite" presStyleCnt="0"/>
      <dgm:spPr/>
    </dgm:pt>
    <dgm:pt modelId="{C8293844-601B-43C8-A084-C7B549B52ABA}" type="pres">
      <dgm:prSet presAssocID="{B07FDBAE-AAC7-496D-81F8-85A5864913F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C6BB4-65A1-4C10-B9DD-FEBE8F2AF819}" type="pres">
      <dgm:prSet presAssocID="{B07FDBAE-AAC7-496D-81F8-85A5864913F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8710C-89A1-4665-A004-E50AB8EBF37C}" srcId="{B07FDBAE-AAC7-496D-81F8-85A5864913FD}" destId="{D2123A9A-C823-4448-83AC-889D3926EEB0}" srcOrd="0" destOrd="0" parTransId="{67753CA8-DFFA-4DAB-9C31-87A5D1CF448F}" sibTransId="{79FCD9E2-8794-40BF-88CF-343BF49C5367}"/>
    <dgm:cxn modelId="{AB9AE535-B62F-4397-AC72-22EE74E50254}" type="presOf" srcId="{B07FDBAE-AAC7-496D-81F8-85A5864913FD}" destId="{C8293844-601B-43C8-A084-C7B549B52ABA}" srcOrd="0" destOrd="0" presId="urn:microsoft.com/office/officeart/2005/8/layout/hList1"/>
    <dgm:cxn modelId="{154CA96F-63E3-4C22-AE28-B7CF85AD45C1}" srcId="{1D25570C-40DC-475B-B4B5-BAF6E2BFE5F6}" destId="{B07FDBAE-AAC7-496D-81F8-85A5864913FD}" srcOrd="0" destOrd="0" parTransId="{844F399C-4B8D-4512-92C5-616A427E7F68}" sibTransId="{58F5C056-864C-42EE-B846-5F08837BD210}"/>
    <dgm:cxn modelId="{8D966C30-FA3F-42A1-B457-8C04D879DE01}" type="presOf" srcId="{BFCD27F6-CFE7-4EE4-9FE3-9F7875E3134B}" destId="{65AC6BB4-65A1-4C10-B9DD-FEBE8F2AF819}" srcOrd="0" destOrd="1" presId="urn:microsoft.com/office/officeart/2005/8/layout/hList1"/>
    <dgm:cxn modelId="{F801C439-E1F8-443B-80A7-3F86A7E02040}" type="presOf" srcId="{D2123A9A-C823-4448-83AC-889D3926EEB0}" destId="{65AC6BB4-65A1-4C10-B9DD-FEBE8F2AF819}" srcOrd="0" destOrd="0" presId="urn:microsoft.com/office/officeart/2005/8/layout/hList1"/>
    <dgm:cxn modelId="{2BE5D0C2-84B9-4E64-8A86-FD4E62C52F7F}" srcId="{B07FDBAE-AAC7-496D-81F8-85A5864913FD}" destId="{BFCD27F6-CFE7-4EE4-9FE3-9F7875E3134B}" srcOrd="1" destOrd="0" parTransId="{DDE26670-7B58-4E15-99BF-582D5E20D29A}" sibTransId="{5CCDAC96-DAF7-433D-8497-FCF31DB78EBA}"/>
    <dgm:cxn modelId="{05AA7CBF-E48F-4D78-A4D2-44FBA4E2018C}" type="presOf" srcId="{1D25570C-40DC-475B-B4B5-BAF6E2BFE5F6}" destId="{59ECCA67-BA05-4488-9CAC-C374850FBE8D}" srcOrd="0" destOrd="0" presId="urn:microsoft.com/office/officeart/2005/8/layout/hList1"/>
    <dgm:cxn modelId="{4E792BAE-C3E7-4DAD-85F7-613CE1F0DB99}" type="presParOf" srcId="{59ECCA67-BA05-4488-9CAC-C374850FBE8D}" destId="{2ACE8E6D-67C2-4E23-808E-9C0C63695FFB}" srcOrd="0" destOrd="0" presId="urn:microsoft.com/office/officeart/2005/8/layout/hList1"/>
    <dgm:cxn modelId="{C25A609B-9E50-4A5E-965A-010982EE7A93}" type="presParOf" srcId="{2ACE8E6D-67C2-4E23-808E-9C0C63695FFB}" destId="{C8293844-601B-43C8-A084-C7B549B52ABA}" srcOrd="0" destOrd="0" presId="urn:microsoft.com/office/officeart/2005/8/layout/hList1"/>
    <dgm:cxn modelId="{2F1FCBE9-A075-4FA1-985E-C4E7F625D68E}" type="presParOf" srcId="{2ACE8E6D-67C2-4E23-808E-9C0C63695FFB}" destId="{65AC6BB4-65A1-4C10-B9DD-FEBE8F2AF8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330122-2544-4CCE-9BD6-143B998A377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97BB4-41F7-4858-9096-142F05F599BD}">
      <dgm:prSet/>
      <dgm:spPr/>
      <dgm:t>
        <a:bodyPr/>
        <a:lstStyle/>
        <a:p>
          <a:pPr rtl="0"/>
          <a:r>
            <a:rPr lang="en-US" dirty="0" smtClean="0"/>
            <a:t>Hard to maintain guests vacating every month</a:t>
          </a:r>
          <a:endParaRPr lang="en-US" dirty="0"/>
        </a:p>
      </dgm:t>
    </dgm:pt>
    <dgm:pt modelId="{E36906C4-47BE-4D63-BA3A-621831174EE0}" type="parTrans" cxnId="{95595F07-49E7-4B64-B6C3-834003AB990C}">
      <dgm:prSet/>
      <dgm:spPr/>
      <dgm:t>
        <a:bodyPr/>
        <a:lstStyle/>
        <a:p>
          <a:endParaRPr lang="en-US"/>
        </a:p>
      </dgm:t>
    </dgm:pt>
    <dgm:pt modelId="{5719249C-9144-4602-A525-F2E019F830EF}" type="sibTrans" cxnId="{95595F07-49E7-4B64-B6C3-834003AB990C}">
      <dgm:prSet/>
      <dgm:spPr/>
      <dgm:t>
        <a:bodyPr/>
        <a:lstStyle/>
        <a:p>
          <a:endParaRPr lang="en-US"/>
        </a:p>
      </dgm:t>
    </dgm:pt>
    <dgm:pt modelId="{9531A18A-1485-4A4B-8239-2CF0ACA882FD}">
      <dgm:prSet/>
      <dgm:spPr/>
      <dgm:t>
        <a:bodyPr/>
        <a:lstStyle/>
        <a:p>
          <a:pPr rtl="0"/>
          <a:r>
            <a:rPr lang="en-US" dirty="0" smtClean="0"/>
            <a:t>And you would go through your papers, handwritten list to check for the names.</a:t>
          </a:r>
          <a:endParaRPr lang="en-US" dirty="0"/>
        </a:p>
      </dgm:t>
    </dgm:pt>
    <dgm:pt modelId="{EBC71A41-E6C7-4376-8926-AA241C365C26}" type="parTrans" cxnId="{596C53C2-157C-4497-B33E-4200E6C140F8}">
      <dgm:prSet/>
      <dgm:spPr/>
      <dgm:t>
        <a:bodyPr/>
        <a:lstStyle/>
        <a:p>
          <a:endParaRPr lang="en-US"/>
        </a:p>
      </dgm:t>
    </dgm:pt>
    <dgm:pt modelId="{1F0FF711-38B2-4997-859B-6C3A7302F066}" type="sibTrans" cxnId="{596C53C2-157C-4497-B33E-4200E6C140F8}">
      <dgm:prSet/>
      <dgm:spPr/>
      <dgm:t>
        <a:bodyPr/>
        <a:lstStyle/>
        <a:p>
          <a:endParaRPr lang="en-US"/>
        </a:p>
      </dgm:t>
    </dgm:pt>
    <dgm:pt modelId="{40D18B68-96EE-4857-8C68-E298B9A8F166}">
      <dgm:prSet/>
      <dgm:spPr/>
      <dgm:t>
        <a:bodyPr/>
        <a:lstStyle/>
        <a:p>
          <a:pPr rtl="0"/>
          <a:r>
            <a:rPr lang="en-US" dirty="0" smtClean="0"/>
            <a:t> </a:t>
          </a:r>
          <a:endParaRPr lang="en-US" dirty="0"/>
        </a:p>
      </dgm:t>
    </dgm:pt>
    <dgm:pt modelId="{3B4060B0-54BE-4E9D-A6B9-91592B26E328}" type="sibTrans" cxnId="{730CD544-E65F-4BE7-9684-3900567C1C38}">
      <dgm:prSet/>
      <dgm:spPr/>
      <dgm:t>
        <a:bodyPr/>
        <a:lstStyle/>
        <a:p>
          <a:endParaRPr lang="en-US"/>
        </a:p>
      </dgm:t>
    </dgm:pt>
    <dgm:pt modelId="{35E53EB2-D9D9-4FA1-8F06-D8D179666A04}" type="parTrans" cxnId="{730CD544-E65F-4BE7-9684-3900567C1C38}">
      <dgm:prSet/>
      <dgm:spPr/>
      <dgm:t>
        <a:bodyPr/>
        <a:lstStyle/>
        <a:p>
          <a:endParaRPr lang="en-US"/>
        </a:p>
      </dgm:t>
    </dgm:pt>
    <dgm:pt modelId="{770818A3-A933-4573-8DE9-F63AE7DE019B}">
      <dgm:prSet/>
      <dgm:spPr/>
      <dgm:t>
        <a:bodyPr/>
        <a:lstStyle/>
        <a:p>
          <a:pPr rtl="0"/>
          <a:r>
            <a:rPr lang="en-US" dirty="0" smtClean="0"/>
            <a:t>Hard to manage ID/Address Proofs</a:t>
          </a:r>
          <a:endParaRPr lang="en-US" dirty="0"/>
        </a:p>
      </dgm:t>
    </dgm:pt>
    <dgm:pt modelId="{9E27FECF-04D5-47E3-A932-B52283722404}" type="parTrans" cxnId="{EC2A3C54-C2BB-4AC8-A111-972D30F84C67}">
      <dgm:prSet/>
      <dgm:spPr/>
      <dgm:t>
        <a:bodyPr/>
        <a:lstStyle/>
        <a:p>
          <a:endParaRPr lang="en-US"/>
        </a:p>
      </dgm:t>
    </dgm:pt>
    <dgm:pt modelId="{B7677173-88B5-4F65-9584-E2111275A4DC}" type="sibTrans" cxnId="{EC2A3C54-C2BB-4AC8-A111-972D30F84C67}">
      <dgm:prSet/>
      <dgm:spPr/>
      <dgm:t>
        <a:bodyPr/>
        <a:lstStyle/>
        <a:p>
          <a:endParaRPr lang="en-US"/>
        </a:p>
      </dgm:t>
    </dgm:pt>
    <dgm:pt modelId="{34550E09-44B1-474F-94CA-E4A6D02D96A4}">
      <dgm:prSet/>
      <dgm:spPr/>
      <dgm:t>
        <a:bodyPr/>
        <a:lstStyle/>
        <a:p>
          <a:pPr rtl="0"/>
          <a:endParaRPr lang="en-US" dirty="0"/>
        </a:p>
      </dgm:t>
    </dgm:pt>
    <dgm:pt modelId="{84EA4D1D-9510-4DC4-B0A8-4D00EEB0B8C7}" type="parTrans" cxnId="{12FF8BB4-14D8-4D2B-837A-7A7F5FC30D77}">
      <dgm:prSet/>
      <dgm:spPr/>
    </dgm:pt>
    <dgm:pt modelId="{160B45F9-C4B9-4314-ADC2-673EE113A48E}" type="sibTrans" cxnId="{12FF8BB4-14D8-4D2B-837A-7A7F5FC30D77}">
      <dgm:prSet/>
      <dgm:spPr/>
    </dgm:pt>
    <dgm:pt modelId="{60FE5461-88B1-419D-9732-AACAEEB22FCC}">
      <dgm:prSet/>
      <dgm:spPr/>
      <dgm:t>
        <a:bodyPr/>
        <a:lstStyle/>
        <a:p>
          <a:pPr rtl="0"/>
          <a:endParaRPr lang="en-US" dirty="0"/>
        </a:p>
      </dgm:t>
    </dgm:pt>
    <dgm:pt modelId="{5316CFE9-85C3-47CC-8EFB-5B5B430C929C}" type="parTrans" cxnId="{816B8D9B-768B-4C97-B5C4-B92350FA4CEB}">
      <dgm:prSet/>
      <dgm:spPr/>
    </dgm:pt>
    <dgm:pt modelId="{3064E894-0756-4FA2-B6D7-04E2CC316250}" type="sibTrans" cxnId="{816B8D9B-768B-4C97-B5C4-B92350FA4CEB}">
      <dgm:prSet/>
      <dgm:spPr/>
    </dgm:pt>
    <dgm:pt modelId="{7030C36C-20C3-4399-AC21-8969DC9D39D0}" type="pres">
      <dgm:prSet presAssocID="{52330122-2544-4CCE-9BD6-143B998A37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7E6F3-FD5F-4A33-80B0-078ADC19671E}" type="pres">
      <dgm:prSet presAssocID="{40D18B68-96EE-4857-8C68-E298B9A8F166}" presName="composite" presStyleCnt="0"/>
      <dgm:spPr/>
    </dgm:pt>
    <dgm:pt modelId="{ACEDE889-E5F6-4A02-9AAD-3B145792DC8F}" type="pres">
      <dgm:prSet presAssocID="{40D18B68-96EE-4857-8C68-E298B9A8F16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DA905-94EA-4C54-8B33-496BA1AB811F}" type="pres">
      <dgm:prSet presAssocID="{40D18B68-96EE-4857-8C68-E298B9A8F166}" presName="descendantText" presStyleLbl="alignAcc1" presStyleIdx="0" presStyleCnt="3" custLinFactNeighborY="-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DFD3D-2FF9-477D-9CBE-00D3D25F636B}" type="pres">
      <dgm:prSet presAssocID="{3B4060B0-54BE-4E9D-A6B9-91592B26E328}" presName="sp" presStyleCnt="0"/>
      <dgm:spPr/>
    </dgm:pt>
    <dgm:pt modelId="{7E847A35-F2BC-4D26-BC41-A395C1487C9E}" type="pres">
      <dgm:prSet presAssocID="{34550E09-44B1-474F-94CA-E4A6D02D96A4}" presName="composite" presStyleCnt="0"/>
      <dgm:spPr/>
    </dgm:pt>
    <dgm:pt modelId="{AD23E93D-3B8D-4930-9A17-6D0CA378D335}" type="pres">
      <dgm:prSet presAssocID="{34550E09-44B1-474F-94CA-E4A6D02D96A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C9E1F-745D-408E-BBA8-FDBD61234C1D}" type="pres">
      <dgm:prSet presAssocID="{34550E09-44B1-474F-94CA-E4A6D02D96A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AE8E9-B908-40DD-8BF3-7953CAB08011}" type="pres">
      <dgm:prSet presAssocID="{160B45F9-C4B9-4314-ADC2-673EE113A48E}" presName="sp" presStyleCnt="0"/>
      <dgm:spPr/>
    </dgm:pt>
    <dgm:pt modelId="{4F83E750-51AD-4DCB-912A-465BB746AF58}" type="pres">
      <dgm:prSet presAssocID="{60FE5461-88B1-419D-9732-AACAEEB22FCC}" presName="composite" presStyleCnt="0"/>
      <dgm:spPr/>
    </dgm:pt>
    <dgm:pt modelId="{370825E6-483D-431B-8A71-8704F9B79045}" type="pres">
      <dgm:prSet presAssocID="{60FE5461-88B1-419D-9732-AACAEEB22FC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47776-F6DB-46BA-A9C1-12F8A0AA15F5}" type="pres">
      <dgm:prSet presAssocID="{60FE5461-88B1-419D-9732-AACAEEB22FC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6204AD-C080-46F3-B281-55405E0907CD}" type="presOf" srcId="{40D18B68-96EE-4857-8C68-E298B9A8F166}" destId="{ACEDE889-E5F6-4A02-9AAD-3B145792DC8F}" srcOrd="0" destOrd="0" presId="urn:microsoft.com/office/officeart/2005/8/layout/chevron2"/>
    <dgm:cxn modelId="{596C53C2-157C-4497-B33E-4200E6C140F8}" srcId="{40D18B68-96EE-4857-8C68-E298B9A8F166}" destId="{9531A18A-1485-4A4B-8239-2CF0ACA882FD}" srcOrd="0" destOrd="0" parTransId="{EBC71A41-E6C7-4376-8926-AA241C365C26}" sibTransId="{1F0FF711-38B2-4997-859B-6C3A7302F066}"/>
    <dgm:cxn modelId="{C21C7D01-1638-4974-872A-711D4A5DC98A}" type="presOf" srcId="{52330122-2544-4CCE-9BD6-143B998A3772}" destId="{7030C36C-20C3-4399-AC21-8969DC9D39D0}" srcOrd="0" destOrd="0" presId="urn:microsoft.com/office/officeart/2005/8/layout/chevron2"/>
    <dgm:cxn modelId="{B90B1E5A-6C6E-476F-A889-85CFAC745C57}" type="presOf" srcId="{60FE5461-88B1-419D-9732-AACAEEB22FCC}" destId="{370825E6-483D-431B-8A71-8704F9B79045}" srcOrd="0" destOrd="0" presId="urn:microsoft.com/office/officeart/2005/8/layout/chevron2"/>
    <dgm:cxn modelId="{616076DB-DAA3-4550-850E-CEA52A682B53}" type="presOf" srcId="{9531A18A-1485-4A4B-8239-2CF0ACA882FD}" destId="{304DA905-94EA-4C54-8B33-496BA1AB811F}" srcOrd="0" destOrd="0" presId="urn:microsoft.com/office/officeart/2005/8/layout/chevron2"/>
    <dgm:cxn modelId="{C35984C2-310A-4753-89BA-551E4815DB3C}" type="presOf" srcId="{770818A3-A933-4573-8DE9-F63AE7DE019B}" destId="{B26C9E1F-745D-408E-BBA8-FDBD61234C1D}" srcOrd="0" destOrd="0" presId="urn:microsoft.com/office/officeart/2005/8/layout/chevron2"/>
    <dgm:cxn modelId="{95595F07-49E7-4B64-B6C3-834003AB990C}" srcId="{60FE5461-88B1-419D-9732-AACAEEB22FCC}" destId="{AF697BB4-41F7-4858-9096-142F05F599BD}" srcOrd="0" destOrd="0" parTransId="{E36906C4-47BE-4D63-BA3A-621831174EE0}" sibTransId="{5719249C-9144-4602-A525-F2E019F830EF}"/>
    <dgm:cxn modelId="{816B8D9B-768B-4C97-B5C4-B92350FA4CEB}" srcId="{52330122-2544-4CCE-9BD6-143B998A3772}" destId="{60FE5461-88B1-419D-9732-AACAEEB22FCC}" srcOrd="2" destOrd="0" parTransId="{5316CFE9-85C3-47CC-8EFB-5B5B430C929C}" sibTransId="{3064E894-0756-4FA2-B6D7-04E2CC316250}"/>
    <dgm:cxn modelId="{730CD544-E65F-4BE7-9684-3900567C1C38}" srcId="{52330122-2544-4CCE-9BD6-143B998A3772}" destId="{40D18B68-96EE-4857-8C68-E298B9A8F166}" srcOrd="0" destOrd="0" parTransId="{35E53EB2-D9D9-4FA1-8F06-D8D179666A04}" sibTransId="{3B4060B0-54BE-4E9D-A6B9-91592B26E328}"/>
    <dgm:cxn modelId="{AABAB98E-386C-4739-B998-32C27864BA48}" type="presOf" srcId="{AF697BB4-41F7-4858-9096-142F05F599BD}" destId="{DD347776-F6DB-46BA-A9C1-12F8A0AA15F5}" srcOrd="0" destOrd="0" presId="urn:microsoft.com/office/officeart/2005/8/layout/chevron2"/>
    <dgm:cxn modelId="{12FF8BB4-14D8-4D2B-837A-7A7F5FC30D77}" srcId="{52330122-2544-4CCE-9BD6-143B998A3772}" destId="{34550E09-44B1-474F-94CA-E4A6D02D96A4}" srcOrd="1" destOrd="0" parTransId="{84EA4D1D-9510-4DC4-B0A8-4D00EEB0B8C7}" sibTransId="{160B45F9-C4B9-4314-ADC2-673EE113A48E}"/>
    <dgm:cxn modelId="{F3297913-EFEE-4861-B80E-BDF47DCCECA6}" type="presOf" srcId="{34550E09-44B1-474F-94CA-E4A6D02D96A4}" destId="{AD23E93D-3B8D-4930-9A17-6D0CA378D335}" srcOrd="0" destOrd="0" presId="urn:microsoft.com/office/officeart/2005/8/layout/chevron2"/>
    <dgm:cxn modelId="{EC2A3C54-C2BB-4AC8-A111-972D30F84C67}" srcId="{34550E09-44B1-474F-94CA-E4A6D02D96A4}" destId="{770818A3-A933-4573-8DE9-F63AE7DE019B}" srcOrd="0" destOrd="0" parTransId="{9E27FECF-04D5-47E3-A932-B52283722404}" sibTransId="{B7677173-88B5-4F65-9584-E2111275A4DC}"/>
    <dgm:cxn modelId="{B031471E-92BC-47E3-90C6-C48A405B88C7}" type="presParOf" srcId="{7030C36C-20C3-4399-AC21-8969DC9D39D0}" destId="{B367E6F3-FD5F-4A33-80B0-078ADC19671E}" srcOrd="0" destOrd="0" presId="urn:microsoft.com/office/officeart/2005/8/layout/chevron2"/>
    <dgm:cxn modelId="{640CF670-D452-4EC6-AD34-66F4C8B4E174}" type="presParOf" srcId="{B367E6F3-FD5F-4A33-80B0-078ADC19671E}" destId="{ACEDE889-E5F6-4A02-9AAD-3B145792DC8F}" srcOrd="0" destOrd="0" presId="urn:microsoft.com/office/officeart/2005/8/layout/chevron2"/>
    <dgm:cxn modelId="{3C119421-3F28-420B-B541-CE9A812A65E3}" type="presParOf" srcId="{B367E6F3-FD5F-4A33-80B0-078ADC19671E}" destId="{304DA905-94EA-4C54-8B33-496BA1AB811F}" srcOrd="1" destOrd="0" presId="urn:microsoft.com/office/officeart/2005/8/layout/chevron2"/>
    <dgm:cxn modelId="{E5B91107-EDB8-49F5-BA5E-EF5322368070}" type="presParOf" srcId="{7030C36C-20C3-4399-AC21-8969DC9D39D0}" destId="{BD5DFD3D-2FF9-477D-9CBE-00D3D25F636B}" srcOrd="1" destOrd="0" presId="urn:microsoft.com/office/officeart/2005/8/layout/chevron2"/>
    <dgm:cxn modelId="{C0853105-1ACE-44E9-908C-DA342EA29104}" type="presParOf" srcId="{7030C36C-20C3-4399-AC21-8969DC9D39D0}" destId="{7E847A35-F2BC-4D26-BC41-A395C1487C9E}" srcOrd="2" destOrd="0" presId="urn:microsoft.com/office/officeart/2005/8/layout/chevron2"/>
    <dgm:cxn modelId="{9EAA0220-9075-4ACD-A56B-B40C17394674}" type="presParOf" srcId="{7E847A35-F2BC-4D26-BC41-A395C1487C9E}" destId="{AD23E93D-3B8D-4930-9A17-6D0CA378D335}" srcOrd="0" destOrd="0" presId="urn:microsoft.com/office/officeart/2005/8/layout/chevron2"/>
    <dgm:cxn modelId="{56C2221D-7F21-40A1-A4BC-7F23F39AD3FA}" type="presParOf" srcId="{7E847A35-F2BC-4D26-BC41-A395C1487C9E}" destId="{B26C9E1F-745D-408E-BBA8-FDBD61234C1D}" srcOrd="1" destOrd="0" presId="urn:microsoft.com/office/officeart/2005/8/layout/chevron2"/>
    <dgm:cxn modelId="{60802F29-E58B-457C-B6D6-AC3266EAFABA}" type="presParOf" srcId="{7030C36C-20C3-4399-AC21-8969DC9D39D0}" destId="{092AE8E9-B908-40DD-8BF3-7953CAB08011}" srcOrd="3" destOrd="0" presId="urn:microsoft.com/office/officeart/2005/8/layout/chevron2"/>
    <dgm:cxn modelId="{11002330-CDCE-4094-BB7F-DE71AC1FED63}" type="presParOf" srcId="{7030C36C-20C3-4399-AC21-8969DC9D39D0}" destId="{4F83E750-51AD-4DCB-912A-465BB746AF58}" srcOrd="4" destOrd="0" presId="urn:microsoft.com/office/officeart/2005/8/layout/chevron2"/>
    <dgm:cxn modelId="{683D85F5-96D5-4917-A438-1B696E6F34EA}" type="presParOf" srcId="{4F83E750-51AD-4DCB-912A-465BB746AF58}" destId="{370825E6-483D-431B-8A71-8704F9B79045}" srcOrd="0" destOrd="0" presId="urn:microsoft.com/office/officeart/2005/8/layout/chevron2"/>
    <dgm:cxn modelId="{0100A58B-F1E5-4D8D-8DE6-AF64961DF155}" type="presParOf" srcId="{4F83E750-51AD-4DCB-912A-465BB746AF58}" destId="{DD347776-F6DB-46BA-A9C1-12F8A0AA15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25570C-40DC-475B-B4B5-BAF6E2BFE5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FDBAE-AAC7-496D-81F8-85A5864913FD}">
      <dgm:prSet/>
      <dgm:spPr/>
      <dgm:t>
        <a:bodyPr/>
        <a:lstStyle/>
        <a:p>
          <a:pPr rtl="0"/>
          <a:r>
            <a:rPr lang="en-US" dirty="0" smtClean="0"/>
            <a:t>Our Solution</a:t>
          </a:r>
          <a:endParaRPr lang="en-US" dirty="0"/>
        </a:p>
      </dgm:t>
    </dgm:pt>
    <dgm:pt modelId="{844F399C-4B8D-4512-92C5-616A427E7F68}" type="parTrans" cxnId="{154CA96F-63E3-4C22-AE28-B7CF85AD45C1}">
      <dgm:prSet/>
      <dgm:spPr/>
      <dgm:t>
        <a:bodyPr/>
        <a:lstStyle/>
        <a:p>
          <a:endParaRPr lang="en-US"/>
        </a:p>
      </dgm:t>
    </dgm:pt>
    <dgm:pt modelId="{58F5C056-864C-42EE-B846-5F08837BD210}" type="sibTrans" cxnId="{154CA96F-63E3-4C22-AE28-B7CF85AD45C1}">
      <dgm:prSet/>
      <dgm:spPr/>
      <dgm:t>
        <a:bodyPr/>
        <a:lstStyle/>
        <a:p>
          <a:endParaRPr lang="en-US"/>
        </a:p>
      </dgm:t>
    </dgm:pt>
    <dgm:pt modelId="{D2123A9A-C823-4448-83AC-889D3926EEB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Generate report in a single click</a:t>
          </a:r>
          <a:endParaRPr lang="en-US" dirty="0">
            <a:solidFill>
              <a:schemeClr val="tx1"/>
            </a:solidFill>
          </a:endParaRPr>
        </a:p>
      </dgm:t>
    </dgm:pt>
    <dgm:pt modelId="{67753CA8-DFFA-4DAB-9C31-87A5D1CF448F}" type="parTrans" cxnId="{3698710C-89A1-4665-A004-E50AB8EBF37C}">
      <dgm:prSet/>
      <dgm:spPr/>
      <dgm:t>
        <a:bodyPr/>
        <a:lstStyle/>
        <a:p>
          <a:endParaRPr lang="en-US"/>
        </a:p>
      </dgm:t>
    </dgm:pt>
    <dgm:pt modelId="{79FCD9E2-8794-40BF-88CF-343BF49C5367}" type="sibTrans" cxnId="{3698710C-89A1-4665-A004-E50AB8EBF37C}">
      <dgm:prSet/>
      <dgm:spPr/>
      <dgm:t>
        <a:bodyPr/>
        <a:lstStyle/>
        <a:p>
          <a:endParaRPr lang="en-US"/>
        </a:p>
      </dgm:t>
    </dgm:pt>
    <dgm:pt modelId="{330CC35F-8EC5-4FBD-BD59-D9EC31792C8F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Integrated with Webcam</a:t>
          </a:r>
          <a:endParaRPr lang="en-US" dirty="0">
            <a:solidFill>
              <a:schemeClr val="tx1"/>
            </a:solidFill>
          </a:endParaRPr>
        </a:p>
      </dgm:t>
    </dgm:pt>
    <dgm:pt modelId="{677D00CE-0739-4951-8E69-C903C1D90EB5}" type="parTrans" cxnId="{E699B0C3-8CE1-42A2-9991-E100969B0A1B}">
      <dgm:prSet/>
      <dgm:spPr/>
    </dgm:pt>
    <dgm:pt modelId="{8B7BFEBE-377C-4C4F-ABFD-BE8120781C48}" type="sibTrans" cxnId="{E699B0C3-8CE1-42A2-9991-E100969B0A1B}">
      <dgm:prSet/>
      <dgm:spPr/>
    </dgm:pt>
    <dgm:pt modelId="{53C7E15D-9EE1-4081-9E1C-94FDA51B7C7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Generate a list on guests vacating soon</a:t>
          </a:r>
          <a:endParaRPr lang="en-US" dirty="0">
            <a:solidFill>
              <a:schemeClr val="tx1"/>
            </a:solidFill>
          </a:endParaRPr>
        </a:p>
      </dgm:t>
    </dgm:pt>
    <dgm:pt modelId="{9D203DAB-7B37-4180-AC33-CEFC64FC8451}" type="parTrans" cxnId="{4C7A4AF6-06AD-4412-9097-D59CC40CCB1D}">
      <dgm:prSet/>
      <dgm:spPr/>
    </dgm:pt>
    <dgm:pt modelId="{41616284-5750-4533-AB63-19C937D0ED09}" type="sibTrans" cxnId="{4C7A4AF6-06AD-4412-9097-D59CC40CCB1D}">
      <dgm:prSet/>
      <dgm:spPr/>
    </dgm:pt>
    <dgm:pt modelId="{59ECCA67-BA05-4488-9CAC-C374850FBE8D}" type="pres">
      <dgm:prSet presAssocID="{1D25570C-40DC-475B-B4B5-BAF6E2BFE5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E8E6D-67C2-4E23-808E-9C0C63695FFB}" type="pres">
      <dgm:prSet presAssocID="{B07FDBAE-AAC7-496D-81F8-85A5864913FD}" presName="composite" presStyleCnt="0"/>
      <dgm:spPr/>
    </dgm:pt>
    <dgm:pt modelId="{C8293844-601B-43C8-A084-C7B549B52ABA}" type="pres">
      <dgm:prSet presAssocID="{B07FDBAE-AAC7-496D-81F8-85A5864913F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C6BB4-65A1-4C10-B9DD-FEBE8F2AF819}" type="pres">
      <dgm:prSet presAssocID="{B07FDBAE-AAC7-496D-81F8-85A5864913F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E4C3A-4C29-49F3-A899-35003E5F2834}" type="presOf" srcId="{53C7E15D-9EE1-4081-9E1C-94FDA51B7C7D}" destId="{65AC6BB4-65A1-4C10-B9DD-FEBE8F2AF819}" srcOrd="0" destOrd="2" presId="urn:microsoft.com/office/officeart/2005/8/layout/hList1"/>
    <dgm:cxn modelId="{3698710C-89A1-4665-A004-E50AB8EBF37C}" srcId="{B07FDBAE-AAC7-496D-81F8-85A5864913FD}" destId="{D2123A9A-C823-4448-83AC-889D3926EEB0}" srcOrd="0" destOrd="0" parTransId="{67753CA8-DFFA-4DAB-9C31-87A5D1CF448F}" sibTransId="{79FCD9E2-8794-40BF-88CF-343BF49C5367}"/>
    <dgm:cxn modelId="{A2F9C165-E314-4A69-BF75-72C942B6748C}" type="presOf" srcId="{D2123A9A-C823-4448-83AC-889D3926EEB0}" destId="{65AC6BB4-65A1-4C10-B9DD-FEBE8F2AF819}" srcOrd="0" destOrd="0" presId="urn:microsoft.com/office/officeart/2005/8/layout/hList1"/>
    <dgm:cxn modelId="{5A8F2009-E761-491D-A9E0-8DD395E1A646}" type="presOf" srcId="{1D25570C-40DC-475B-B4B5-BAF6E2BFE5F6}" destId="{59ECCA67-BA05-4488-9CAC-C374850FBE8D}" srcOrd="0" destOrd="0" presId="urn:microsoft.com/office/officeart/2005/8/layout/hList1"/>
    <dgm:cxn modelId="{154CA96F-63E3-4C22-AE28-B7CF85AD45C1}" srcId="{1D25570C-40DC-475B-B4B5-BAF6E2BFE5F6}" destId="{B07FDBAE-AAC7-496D-81F8-85A5864913FD}" srcOrd="0" destOrd="0" parTransId="{844F399C-4B8D-4512-92C5-616A427E7F68}" sibTransId="{58F5C056-864C-42EE-B846-5F08837BD210}"/>
    <dgm:cxn modelId="{E699B0C3-8CE1-42A2-9991-E100969B0A1B}" srcId="{B07FDBAE-AAC7-496D-81F8-85A5864913FD}" destId="{330CC35F-8EC5-4FBD-BD59-D9EC31792C8F}" srcOrd="1" destOrd="0" parTransId="{677D00CE-0739-4951-8E69-C903C1D90EB5}" sibTransId="{8B7BFEBE-377C-4C4F-ABFD-BE8120781C48}"/>
    <dgm:cxn modelId="{49D774D7-4731-4956-A494-F9220379A5A9}" type="presOf" srcId="{B07FDBAE-AAC7-496D-81F8-85A5864913FD}" destId="{C8293844-601B-43C8-A084-C7B549B52ABA}" srcOrd="0" destOrd="0" presId="urn:microsoft.com/office/officeart/2005/8/layout/hList1"/>
    <dgm:cxn modelId="{4C7A4AF6-06AD-4412-9097-D59CC40CCB1D}" srcId="{B07FDBAE-AAC7-496D-81F8-85A5864913FD}" destId="{53C7E15D-9EE1-4081-9E1C-94FDA51B7C7D}" srcOrd="2" destOrd="0" parTransId="{9D203DAB-7B37-4180-AC33-CEFC64FC8451}" sibTransId="{41616284-5750-4533-AB63-19C937D0ED09}"/>
    <dgm:cxn modelId="{276E549A-3239-40F4-8171-475AAE8D237B}" type="presOf" srcId="{330CC35F-8EC5-4FBD-BD59-D9EC31792C8F}" destId="{65AC6BB4-65A1-4C10-B9DD-FEBE8F2AF819}" srcOrd="0" destOrd="1" presId="urn:microsoft.com/office/officeart/2005/8/layout/hList1"/>
    <dgm:cxn modelId="{950D8A7F-E707-43F4-958C-2FAB1A4EB452}" type="presParOf" srcId="{59ECCA67-BA05-4488-9CAC-C374850FBE8D}" destId="{2ACE8E6D-67C2-4E23-808E-9C0C63695FFB}" srcOrd="0" destOrd="0" presId="urn:microsoft.com/office/officeart/2005/8/layout/hList1"/>
    <dgm:cxn modelId="{CDD74A54-E69E-4E49-83C5-7A03DD9FE504}" type="presParOf" srcId="{2ACE8E6D-67C2-4E23-808E-9C0C63695FFB}" destId="{C8293844-601B-43C8-A084-C7B549B52ABA}" srcOrd="0" destOrd="0" presId="urn:microsoft.com/office/officeart/2005/8/layout/hList1"/>
    <dgm:cxn modelId="{D5D0F857-3A33-4794-9DD2-4E9C2A0B3E64}" type="presParOf" srcId="{2ACE8E6D-67C2-4E23-808E-9C0C63695FFB}" destId="{65AC6BB4-65A1-4C10-B9DD-FEBE8F2AF8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E29B16-FDA6-4577-A8CE-2C202358BDD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37C68-DFAE-4F13-A062-ECEC55430D30}">
      <dgm:prSet phldrT="[Text]"/>
      <dgm:spPr/>
      <dgm:t>
        <a:bodyPr/>
        <a:lstStyle/>
        <a:p>
          <a:r>
            <a:rPr lang="en-US" dirty="0" smtClean="0"/>
            <a:t>Single Click Reports</a:t>
          </a:r>
          <a:endParaRPr lang="en-US" dirty="0"/>
        </a:p>
      </dgm:t>
    </dgm:pt>
    <dgm:pt modelId="{DA4807AE-ED44-4E25-9B94-4B9817CA1282}" type="parTrans" cxnId="{98F5A61F-BC8B-4B85-A6B9-3CC01D137612}">
      <dgm:prSet/>
      <dgm:spPr/>
      <dgm:t>
        <a:bodyPr/>
        <a:lstStyle/>
        <a:p>
          <a:endParaRPr lang="en-US"/>
        </a:p>
      </dgm:t>
    </dgm:pt>
    <dgm:pt modelId="{F5A39CA1-CE49-426E-BA35-70C015415606}" type="sibTrans" cxnId="{98F5A61F-BC8B-4B85-A6B9-3CC01D137612}">
      <dgm:prSet/>
      <dgm:spPr/>
      <dgm:t>
        <a:bodyPr/>
        <a:lstStyle/>
        <a:p>
          <a:endParaRPr lang="en-US"/>
        </a:p>
      </dgm:t>
    </dgm:pt>
    <dgm:pt modelId="{94E23631-C9A0-4BF8-B3EA-B7C156EDCC21}">
      <dgm:prSet phldrT="[Text]"/>
      <dgm:spPr/>
      <dgm:t>
        <a:bodyPr/>
        <a:lstStyle/>
        <a:p>
          <a:r>
            <a:rPr lang="en-US" dirty="0" smtClean="0"/>
            <a:t>Integrated with SMS gateways</a:t>
          </a:r>
          <a:endParaRPr lang="en-US" dirty="0"/>
        </a:p>
      </dgm:t>
    </dgm:pt>
    <dgm:pt modelId="{B1A12DFB-13B4-4289-9957-DDA2C2EB9073}" type="parTrans" cxnId="{FF1821E3-A208-4A77-856C-85F21188DC95}">
      <dgm:prSet/>
      <dgm:spPr/>
      <dgm:t>
        <a:bodyPr/>
        <a:lstStyle/>
        <a:p>
          <a:endParaRPr lang="en-US"/>
        </a:p>
      </dgm:t>
    </dgm:pt>
    <dgm:pt modelId="{FBEBCAC0-5C4A-4228-AE47-DBF523EF5622}" type="sibTrans" cxnId="{FF1821E3-A208-4A77-856C-85F21188DC95}">
      <dgm:prSet/>
      <dgm:spPr/>
      <dgm:t>
        <a:bodyPr/>
        <a:lstStyle/>
        <a:p>
          <a:endParaRPr lang="en-US"/>
        </a:p>
      </dgm:t>
    </dgm:pt>
    <dgm:pt modelId="{D0D62C96-1066-4A60-B4F7-1FC98D04248E}">
      <dgm:prSet phldrT="[Text]"/>
      <dgm:spPr/>
      <dgm:t>
        <a:bodyPr/>
        <a:lstStyle/>
        <a:p>
          <a:r>
            <a:rPr lang="en-US" dirty="0" smtClean="0"/>
            <a:t>Integrated with Webcam</a:t>
          </a:r>
          <a:endParaRPr lang="en-US" dirty="0"/>
        </a:p>
      </dgm:t>
    </dgm:pt>
    <dgm:pt modelId="{BE038C36-DC16-4227-870A-098C1AAD57F6}" type="parTrans" cxnId="{E8BC01EE-9624-495C-B697-2519E78803DF}">
      <dgm:prSet/>
      <dgm:spPr/>
      <dgm:t>
        <a:bodyPr/>
        <a:lstStyle/>
        <a:p>
          <a:endParaRPr lang="en-US"/>
        </a:p>
      </dgm:t>
    </dgm:pt>
    <dgm:pt modelId="{736C6522-9D69-4AF1-9965-3B4C6BB4BB92}" type="sibTrans" cxnId="{E8BC01EE-9624-495C-B697-2519E78803DF}">
      <dgm:prSet/>
      <dgm:spPr/>
      <dgm:t>
        <a:bodyPr/>
        <a:lstStyle/>
        <a:p>
          <a:endParaRPr lang="en-US"/>
        </a:p>
      </dgm:t>
    </dgm:pt>
    <dgm:pt modelId="{0848DB11-68A3-494B-BA4B-910C328F99E4}">
      <dgm:prSet phldrT="[Text]"/>
      <dgm:spPr/>
      <dgm:t>
        <a:bodyPr/>
        <a:lstStyle/>
        <a:p>
          <a:r>
            <a:rPr lang="en-US" dirty="0" smtClean="0"/>
            <a:t>Easy to generate Reports to Police</a:t>
          </a:r>
          <a:endParaRPr lang="en-US" dirty="0"/>
        </a:p>
      </dgm:t>
    </dgm:pt>
    <dgm:pt modelId="{5757CB88-FA38-4EB9-93E7-BE59513057DD}" type="parTrans" cxnId="{198D2CC7-1D26-42AE-8F9F-B55952D4D6D6}">
      <dgm:prSet/>
      <dgm:spPr/>
      <dgm:t>
        <a:bodyPr/>
        <a:lstStyle/>
        <a:p>
          <a:endParaRPr lang="en-US"/>
        </a:p>
      </dgm:t>
    </dgm:pt>
    <dgm:pt modelId="{BD08AB0E-6750-468C-BA9A-1C4CF58B10EE}" type="sibTrans" cxnId="{198D2CC7-1D26-42AE-8F9F-B55952D4D6D6}">
      <dgm:prSet/>
      <dgm:spPr/>
      <dgm:t>
        <a:bodyPr/>
        <a:lstStyle/>
        <a:p>
          <a:endParaRPr lang="en-US"/>
        </a:p>
      </dgm:t>
    </dgm:pt>
    <dgm:pt modelId="{ED505AFA-49F5-4E8E-927F-34FB3F20FE78}">
      <dgm:prSet phldrT="[Text]"/>
      <dgm:spPr/>
      <dgm:t>
        <a:bodyPr/>
        <a:lstStyle/>
        <a:p>
          <a:r>
            <a:rPr lang="en-US" dirty="0" smtClean="0"/>
            <a:t>Automatic Backup</a:t>
          </a:r>
          <a:endParaRPr lang="en-US" dirty="0"/>
        </a:p>
      </dgm:t>
    </dgm:pt>
    <dgm:pt modelId="{7E186EE7-C74D-4D70-95F0-30C4B6DB5DAD}" type="parTrans" cxnId="{4CC3CF1D-A3EA-47BF-861F-973F87DC3427}">
      <dgm:prSet/>
      <dgm:spPr/>
      <dgm:t>
        <a:bodyPr/>
        <a:lstStyle/>
        <a:p>
          <a:endParaRPr lang="en-US"/>
        </a:p>
      </dgm:t>
    </dgm:pt>
    <dgm:pt modelId="{8BB3AF8A-469B-442D-8A37-A2C7B0882752}" type="sibTrans" cxnId="{4CC3CF1D-A3EA-47BF-861F-973F87DC3427}">
      <dgm:prSet/>
      <dgm:spPr/>
      <dgm:t>
        <a:bodyPr/>
        <a:lstStyle/>
        <a:p>
          <a:endParaRPr lang="en-US"/>
        </a:p>
      </dgm:t>
    </dgm:pt>
    <dgm:pt modelId="{3985EAF9-F424-479B-88A8-91EA2C145941}">
      <dgm:prSet phldrT="[Text]"/>
      <dgm:spPr/>
      <dgm:t>
        <a:bodyPr/>
        <a:lstStyle/>
        <a:p>
          <a:r>
            <a:rPr lang="en-US" dirty="0" smtClean="0"/>
            <a:t>Track you Expenses</a:t>
          </a:r>
          <a:endParaRPr lang="en-US" dirty="0"/>
        </a:p>
      </dgm:t>
    </dgm:pt>
    <dgm:pt modelId="{EC2B120D-86CB-4881-B841-4A41514A9B88}" type="parTrans" cxnId="{8D2B0F22-695E-4F71-8294-51E6F99A427B}">
      <dgm:prSet/>
      <dgm:spPr/>
      <dgm:t>
        <a:bodyPr/>
        <a:lstStyle/>
        <a:p>
          <a:endParaRPr lang="en-US"/>
        </a:p>
      </dgm:t>
    </dgm:pt>
    <dgm:pt modelId="{FDB46EF8-C953-42BD-AF0F-FA7FDFCC4AED}" type="sibTrans" cxnId="{8D2B0F22-695E-4F71-8294-51E6F99A427B}">
      <dgm:prSet/>
      <dgm:spPr/>
      <dgm:t>
        <a:bodyPr/>
        <a:lstStyle/>
        <a:p>
          <a:endParaRPr lang="en-US"/>
        </a:p>
      </dgm:t>
    </dgm:pt>
    <dgm:pt modelId="{48E59112-8B0B-40CA-B42F-8EE3EABAF274}">
      <dgm:prSet phldrT="[Text]"/>
      <dgm:spPr/>
      <dgm:t>
        <a:bodyPr/>
        <a:lstStyle/>
        <a:p>
          <a:r>
            <a:rPr lang="en-US" dirty="0" smtClean="0"/>
            <a:t>Live Dashboard</a:t>
          </a:r>
          <a:endParaRPr lang="en-US" dirty="0"/>
        </a:p>
      </dgm:t>
    </dgm:pt>
    <dgm:pt modelId="{B9CF431B-5A0F-40E0-8B70-4FF186DA9533}" type="parTrans" cxnId="{063584DC-C565-4F53-B9EA-BADD76054696}">
      <dgm:prSet/>
      <dgm:spPr/>
      <dgm:t>
        <a:bodyPr/>
        <a:lstStyle/>
        <a:p>
          <a:endParaRPr lang="en-US"/>
        </a:p>
      </dgm:t>
    </dgm:pt>
    <dgm:pt modelId="{D91A2A48-B63D-40CF-9361-FD8B512EFD13}" type="sibTrans" cxnId="{063584DC-C565-4F53-B9EA-BADD76054696}">
      <dgm:prSet/>
      <dgm:spPr/>
      <dgm:t>
        <a:bodyPr/>
        <a:lstStyle/>
        <a:p>
          <a:endParaRPr lang="en-US"/>
        </a:p>
      </dgm:t>
    </dgm:pt>
    <dgm:pt modelId="{9AAFAB08-DC2B-4AFE-8908-53DD5F07C5EC}" type="pres">
      <dgm:prSet presAssocID="{FCE29B16-FDA6-4577-A8CE-2C202358BDD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6095809-A021-44C6-B3C5-9DD378E15514}" type="pres">
      <dgm:prSet presAssocID="{FCE29B16-FDA6-4577-A8CE-2C202358BDD3}" presName="pyramid" presStyleLbl="node1" presStyleIdx="0" presStyleCnt="1"/>
      <dgm:spPr/>
    </dgm:pt>
    <dgm:pt modelId="{0F5045AE-2EA3-4F3B-A9B9-9C2DC8B87D4A}" type="pres">
      <dgm:prSet presAssocID="{FCE29B16-FDA6-4577-A8CE-2C202358BDD3}" presName="theList" presStyleCnt="0"/>
      <dgm:spPr/>
    </dgm:pt>
    <dgm:pt modelId="{EAD7C95A-E554-4CEF-91D2-590AD2CB1EAE}" type="pres">
      <dgm:prSet presAssocID="{B9137C68-DFAE-4F13-A062-ECEC55430D30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E415A-C6D2-4D8F-BFF3-69B3B0B4B41B}" type="pres">
      <dgm:prSet presAssocID="{B9137C68-DFAE-4F13-A062-ECEC55430D30}" presName="aSpace" presStyleCnt="0"/>
      <dgm:spPr/>
    </dgm:pt>
    <dgm:pt modelId="{50988ED5-3F80-40BC-A026-64062A761B9C}" type="pres">
      <dgm:prSet presAssocID="{94E23631-C9A0-4BF8-B3EA-B7C156EDCC21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40F24-9742-4692-AE73-B7B1FB9C4EA5}" type="pres">
      <dgm:prSet presAssocID="{94E23631-C9A0-4BF8-B3EA-B7C156EDCC21}" presName="aSpace" presStyleCnt="0"/>
      <dgm:spPr/>
    </dgm:pt>
    <dgm:pt modelId="{1E5EE1A4-E8C3-4285-9BE2-C4678DB6E47D}" type="pres">
      <dgm:prSet presAssocID="{D0D62C96-1066-4A60-B4F7-1FC98D04248E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44368-AFF8-4403-AFEA-02C576DC92E7}" type="pres">
      <dgm:prSet presAssocID="{D0D62C96-1066-4A60-B4F7-1FC98D04248E}" presName="aSpace" presStyleCnt="0"/>
      <dgm:spPr/>
    </dgm:pt>
    <dgm:pt modelId="{D314DE9E-48C6-4541-8E24-8D4355133B7D}" type="pres">
      <dgm:prSet presAssocID="{0848DB11-68A3-494B-BA4B-910C328F99E4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488AD-0A43-42C5-B7C5-677CCC4E8330}" type="pres">
      <dgm:prSet presAssocID="{0848DB11-68A3-494B-BA4B-910C328F99E4}" presName="aSpace" presStyleCnt="0"/>
      <dgm:spPr/>
    </dgm:pt>
    <dgm:pt modelId="{03488165-1914-4ADC-A600-D8175B746E2F}" type="pres">
      <dgm:prSet presAssocID="{ED505AFA-49F5-4E8E-927F-34FB3F20FE78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5EDF6-E094-4E98-8704-874D568E9D3C}" type="pres">
      <dgm:prSet presAssocID="{ED505AFA-49F5-4E8E-927F-34FB3F20FE78}" presName="aSpace" presStyleCnt="0"/>
      <dgm:spPr/>
    </dgm:pt>
    <dgm:pt modelId="{7366CF9A-2644-4845-9C15-F1119C17B243}" type="pres">
      <dgm:prSet presAssocID="{3985EAF9-F424-479B-88A8-91EA2C145941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BAA39-E6FE-4744-8519-2B2177F9BEA2}" type="pres">
      <dgm:prSet presAssocID="{3985EAF9-F424-479B-88A8-91EA2C145941}" presName="aSpace" presStyleCnt="0"/>
      <dgm:spPr/>
    </dgm:pt>
    <dgm:pt modelId="{EBD9298C-DB9C-4B52-A973-334D7626B6EA}" type="pres">
      <dgm:prSet presAssocID="{48E59112-8B0B-40CA-B42F-8EE3EABAF274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16489-5C54-480F-80C9-0F90433784EB}" type="pres">
      <dgm:prSet presAssocID="{48E59112-8B0B-40CA-B42F-8EE3EABAF274}" presName="aSpace" presStyleCnt="0"/>
      <dgm:spPr/>
    </dgm:pt>
  </dgm:ptLst>
  <dgm:cxnLst>
    <dgm:cxn modelId="{AE3C31C8-E7C8-43BC-95DA-9257F230E048}" type="presOf" srcId="{48E59112-8B0B-40CA-B42F-8EE3EABAF274}" destId="{EBD9298C-DB9C-4B52-A973-334D7626B6EA}" srcOrd="0" destOrd="0" presId="urn:microsoft.com/office/officeart/2005/8/layout/pyramid2"/>
    <dgm:cxn modelId="{98F5A61F-BC8B-4B85-A6B9-3CC01D137612}" srcId="{FCE29B16-FDA6-4577-A8CE-2C202358BDD3}" destId="{B9137C68-DFAE-4F13-A062-ECEC55430D30}" srcOrd="0" destOrd="0" parTransId="{DA4807AE-ED44-4E25-9B94-4B9817CA1282}" sibTransId="{F5A39CA1-CE49-426E-BA35-70C015415606}"/>
    <dgm:cxn modelId="{E8BC01EE-9624-495C-B697-2519E78803DF}" srcId="{FCE29B16-FDA6-4577-A8CE-2C202358BDD3}" destId="{D0D62C96-1066-4A60-B4F7-1FC98D04248E}" srcOrd="2" destOrd="0" parTransId="{BE038C36-DC16-4227-870A-098C1AAD57F6}" sibTransId="{736C6522-9D69-4AF1-9965-3B4C6BB4BB92}"/>
    <dgm:cxn modelId="{063584DC-C565-4F53-B9EA-BADD76054696}" srcId="{FCE29B16-FDA6-4577-A8CE-2C202358BDD3}" destId="{48E59112-8B0B-40CA-B42F-8EE3EABAF274}" srcOrd="6" destOrd="0" parTransId="{B9CF431B-5A0F-40E0-8B70-4FF186DA9533}" sibTransId="{D91A2A48-B63D-40CF-9361-FD8B512EFD13}"/>
    <dgm:cxn modelId="{837A08BA-66B8-4428-A927-30F37775C4DA}" type="presOf" srcId="{FCE29B16-FDA6-4577-A8CE-2C202358BDD3}" destId="{9AAFAB08-DC2B-4AFE-8908-53DD5F07C5EC}" srcOrd="0" destOrd="0" presId="urn:microsoft.com/office/officeart/2005/8/layout/pyramid2"/>
    <dgm:cxn modelId="{8B6A1AD1-A1AD-46E0-9221-EAFC8D2208F0}" type="presOf" srcId="{D0D62C96-1066-4A60-B4F7-1FC98D04248E}" destId="{1E5EE1A4-E8C3-4285-9BE2-C4678DB6E47D}" srcOrd="0" destOrd="0" presId="urn:microsoft.com/office/officeart/2005/8/layout/pyramid2"/>
    <dgm:cxn modelId="{198D2CC7-1D26-42AE-8F9F-B55952D4D6D6}" srcId="{FCE29B16-FDA6-4577-A8CE-2C202358BDD3}" destId="{0848DB11-68A3-494B-BA4B-910C328F99E4}" srcOrd="3" destOrd="0" parTransId="{5757CB88-FA38-4EB9-93E7-BE59513057DD}" sibTransId="{BD08AB0E-6750-468C-BA9A-1C4CF58B10EE}"/>
    <dgm:cxn modelId="{D1B3283D-4258-4C20-85A0-6916B4960B1D}" type="presOf" srcId="{94E23631-C9A0-4BF8-B3EA-B7C156EDCC21}" destId="{50988ED5-3F80-40BC-A026-64062A761B9C}" srcOrd="0" destOrd="0" presId="urn:microsoft.com/office/officeart/2005/8/layout/pyramid2"/>
    <dgm:cxn modelId="{8D2B0F22-695E-4F71-8294-51E6F99A427B}" srcId="{FCE29B16-FDA6-4577-A8CE-2C202358BDD3}" destId="{3985EAF9-F424-479B-88A8-91EA2C145941}" srcOrd="5" destOrd="0" parTransId="{EC2B120D-86CB-4881-B841-4A41514A9B88}" sibTransId="{FDB46EF8-C953-42BD-AF0F-FA7FDFCC4AED}"/>
    <dgm:cxn modelId="{4CC3CF1D-A3EA-47BF-861F-973F87DC3427}" srcId="{FCE29B16-FDA6-4577-A8CE-2C202358BDD3}" destId="{ED505AFA-49F5-4E8E-927F-34FB3F20FE78}" srcOrd="4" destOrd="0" parTransId="{7E186EE7-C74D-4D70-95F0-30C4B6DB5DAD}" sibTransId="{8BB3AF8A-469B-442D-8A37-A2C7B0882752}"/>
    <dgm:cxn modelId="{A2E891CF-172E-4A04-B44E-D97E76D65869}" type="presOf" srcId="{ED505AFA-49F5-4E8E-927F-34FB3F20FE78}" destId="{03488165-1914-4ADC-A600-D8175B746E2F}" srcOrd="0" destOrd="0" presId="urn:microsoft.com/office/officeart/2005/8/layout/pyramid2"/>
    <dgm:cxn modelId="{FF1821E3-A208-4A77-856C-85F21188DC95}" srcId="{FCE29B16-FDA6-4577-A8CE-2C202358BDD3}" destId="{94E23631-C9A0-4BF8-B3EA-B7C156EDCC21}" srcOrd="1" destOrd="0" parTransId="{B1A12DFB-13B4-4289-9957-DDA2C2EB9073}" sibTransId="{FBEBCAC0-5C4A-4228-AE47-DBF523EF5622}"/>
    <dgm:cxn modelId="{0A76285E-2537-4258-A7D2-15C191E983E5}" type="presOf" srcId="{3985EAF9-F424-479B-88A8-91EA2C145941}" destId="{7366CF9A-2644-4845-9C15-F1119C17B243}" srcOrd="0" destOrd="0" presId="urn:microsoft.com/office/officeart/2005/8/layout/pyramid2"/>
    <dgm:cxn modelId="{569926C9-BCE6-4370-AC3A-12032346B1FB}" type="presOf" srcId="{0848DB11-68A3-494B-BA4B-910C328F99E4}" destId="{D314DE9E-48C6-4541-8E24-8D4355133B7D}" srcOrd="0" destOrd="0" presId="urn:microsoft.com/office/officeart/2005/8/layout/pyramid2"/>
    <dgm:cxn modelId="{046DB9B4-435D-48AE-A366-FBFEBE6BD1B5}" type="presOf" srcId="{B9137C68-DFAE-4F13-A062-ECEC55430D30}" destId="{EAD7C95A-E554-4CEF-91D2-590AD2CB1EAE}" srcOrd="0" destOrd="0" presId="urn:microsoft.com/office/officeart/2005/8/layout/pyramid2"/>
    <dgm:cxn modelId="{D72533D3-97CD-4AB2-91FF-4D5AF562C010}" type="presParOf" srcId="{9AAFAB08-DC2B-4AFE-8908-53DD5F07C5EC}" destId="{B6095809-A021-44C6-B3C5-9DD378E15514}" srcOrd="0" destOrd="0" presId="urn:microsoft.com/office/officeart/2005/8/layout/pyramid2"/>
    <dgm:cxn modelId="{A425C235-4A8C-4BF9-9203-63AB36FA6223}" type="presParOf" srcId="{9AAFAB08-DC2B-4AFE-8908-53DD5F07C5EC}" destId="{0F5045AE-2EA3-4F3B-A9B9-9C2DC8B87D4A}" srcOrd="1" destOrd="0" presId="urn:microsoft.com/office/officeart/2005/8/layout/pyramid2"/>
    <dgm:cxn modelId="{64DC2D97-08D2-4CA3-9E3F-3A7290379932}" type="presParOf" srcId="{0F5045AE-2EA3-4F3B-A9B9-9C2DC8B87D4A}" destId="{EAD7C95A-E554-4CEF-91D2-590AD2CB1EAE}" srcOrd="0" destOrd="0" presId="urn:microsoft.com/office/officeart/2005/8/layout/pyramid2"/>
    <dgm:cxn modelId="{E1CD7E2B-2059-41F9-9738-14FAC64B4149}" type="presParOf" srcId="{0F5045AE-2EA3-4F3B-A9B9-9C2DC8B87D4A}" destId="{D87E415A-C6D2-4D8F-BFF3-69B3B0B4B41B}" srcOrd="1" destOrd="0" presId="urn:microsoft.com/office/officeart/2005/8/layout/pyramid2"/>
    <dgm:cxn modelId="{9B6F7389-407B-422E-90FA-9145C35255E5}" type="presParOf" srcId="{0F5045AE-2EA3-4F3B-A9B9-9C2DC8B87D4A}" destId="{50988ED5-3F80-40BC-A026-64062A761B9C}" srcOrd="2" destOrd="0" presId="urn:microsoft.com/office/officeart/2005/8/layout/pyramid2"/>
    <dgm:cxn modelId="{1AB1E1D8-BBCC-4257-B81F-7948DD982220}" type="presParOf" srcId="{0F5045AE-2EA3-4F3B-A9B9-9C2DC8B87D4A}" destId="{C3640F24-9742-4692-AE73-B7B1FB9C4EA5}" srcOrd="3" destOrd="0" presId="urn:microsoft.com/office/officeart/2005/8/layout/pyramid2"/>
    <dgm:cxn modelId="{B3A3262A-80CA-49B5-BBA1-05F293A65292}" type="presParOf" srcId="{0F5045AE-2EA3-4F3B-A9B9-9C2DC8B87D4A}" destId="{1E5EE1A4-E8C3-4285-9BE2-C4678DB6E47D}" srcOrd="4" destOrd="0" presId="urn:microsoft.com/office/officeart/2005/8/layout/pyramid2"/>
    <dgm:cxn modelId="{E0B0FA34-203D-4664-ABDC-6E0C771BECB0}" type="presParOf" srcId="{0F5045AE-2EA3-4F3B-A9B9-9C2DC8B87D4A}" destId="{F3244368-AFF8-4403-AFEA-02C576DC92E7}" srcOrd="5" destOrd="0" presId="urn:microsoft.com/office/officeart/2005/8/layout/pyramid2"/>
    <dgm:cxn modelId="{FC60BBA1-9FF3-43B2-A32C-D4001E3294B2}" type="presParOf" srcId="{0F5045AE-2EA3-4F3B-A9B9-9C2DC8B87D4A}" destId="{D314DE9E-48C6-4541-8E24-8D4355133B7D}" srcOrd="6" destOrd="0" presId="urn:microsoft.com/office/officeart/2005/8/layout/pyramid2"/>
    <dgm:cxn modelId="{B2CAEF76-60EA-48D2-AF2A-7348E2CE40F9}" type="presParOf" srcId="{0F5045AE-2EA3-4F3B-A9B9-9C2DC8B87D4A}" destId="{C35488AD-0A43-42C5-B7C5-677CCC4E8330}" srcOrd="7" destOrd="0" presId="urn:microsoft.com/office/officeart/2005/8/layout/pyramid2"/>
    <dgm:cxn modelId="{FA8DF100-275E-4A7F-AC97-CC289FBF3001}" type="presParOf" srcId="{0F5045AE-2EA3-4F3B-A9B9-9C2DC8B87D4A}" destId="{03488165-1914-4ADC-A600-D8175B746E2F}" srcOrd="8" destOrd="0" presId="urn:microsoft.com/office/officeart/2005/8/layout/pyramid2"/>
    <dgm:cxn modelId="{D23390F2-7C0D-42AF-8A5B-AF83366ADCE6}" type="presParOf" srcId="{0F5045AE-2EA3-4F3B-A9B9-9C2DC8B87D4A}" destId="{E345EDF6-E094-4E98-8704-874D568E9D3C}" srcOrd="9" destOrd="0" presId="urn:microsoft.com/office/officeart/2005/8/layout/pyramid2"/>
    <dgm:cxn modelId="{1F37E01D-5472-406A-9B76-C291AB0DCBCD}" type="presParOf" srcId="{0F5045AE-2EA3-4F3B-A9B9-9C2DC8B87D4A}" destId="{7366CF9A-2644-4845-9C15-F1119C17B243}" srcOrd="10" destOrd="0" presId="urn:microsoft.com/office/officeart/2005/8/layout/pyramid2"/>
    <dgm:cxn modelId="{36A917FE-A426-4CB6-AE7E-89ED9D1FAA2E}" type="presParOf" srcId="{0F5045AE-2EA3-4F3B-A9B9-9C2DC8B87D4A}" destId="{4D7BAA39-E6FE-4744-8519-2B2177F9BEA2}" srcOrd="11" destOrd="0" presId="urn:microsoft.com/office/officeart/2005/8/layout/pyramid2"/>
    <dgm:cxn modelId="{3D73BDFF-935D-4A72-B5ED-2F1DD187CE62}" type="presParOf" srcId="{0F5045AE-2EA3-4F3B-A9B9-9C2DC8B87D4A}" destId="{EBD9298C-DB9C-4B52-A973-334D7626B6EA}" srcOrd="12" destOrd="0" presId="urn:microsoft.com/office/officeart/2005/8/layout/pyramid2"/>
    <dgm:cxn modelId="{0AB32E9A-EB6A-453C-B6A1-D7BED8B8FFB1}" type="presParOf" srcId="{0F5045AE-2EA3-4F3B-A9B9-9C2DC8B87D4A}" destId="{72716489-5C54-480F-80C9-0F90433784EB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E3E5E5-D0AC-41EA-9A04-D0A6896757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C2A8C-33E8-4350-A540-C17F73FA46BA}">
      <dgm:prSet phldrT="[Text]"/>
      <dgm:spPr/>
      <dgm:t>
        <a:bodyPr/>
        <a:lstStyle/>
        <a:p>
          <a:r>
            <a:rPr lang="en-US" dirty="0" smtClean="0"/>
            <a:t>Low Cost</a:t>
          </a:r>
          <a:endParaRPr lang="en-US" dirty="0"/>
        </a:p>
      </dgm:t>
    </dgm:pt>
    <dgm:pt modelId="{EF7DFBB3-4D36-473A-9D1D-7C6EF9B55226}" type="parTrans" cxnId="{E0B9D270-C021-4BED-AF92-BA969261270E}">
      <dgm:prSet/>
      <dgm:spPr/>
      <dgm:t>
        <a:bodyPr/>
        <a:lstStyle/>
        <a:p>
          <a:endParaRPr lang="en-US"/>
        </a:p>
      </dgm:t>
    </dgm:pt>
    <dgm:pt modelId="{260F8D8A-148C-4575-BD75-BC50EF397510}" type="sibTrans" cxnId="{E0B9D270-C021-4BED-AF92-BA969261270E}">
      <dgm:prSet/>
      <dgm:spPr/>
      <dgm:t>
        <a:bodyPr/>
        <a:lstStyle/>
        <a:p>
          <a:endParaRPr lang="en-US"/>
        </a:p>
      </dgm:t>
    </dgm:pt>
    <dgm:pt modelId="{4579F5E9-4E62-4E08-AFA8-86F8A2D58309}">
      <dgm:prSet phldrT="[Text]"/>
      <dgm:spPr/>
      <dgm:t>
        <a:bodyPr/>
        <a:lstStyle/>
        <a:p>
          <a:r>
            <a:rPr lang="en-US" dirty="0" smtClean="0"/>
            <a:t>No Huge amount to invest</a:t>
          </a:r>
          <a:endParaRPr lang="en-US" dirty="0"/>
        </a:p>
      </dgm:t>
    </dgm:pt>
    <dgm:pt modelId="{4D3D9B53-A754-4384-AD73-C4F54CB7E015}" type="parTrans" cxnId="{EB3CF35E-A03A-4664-8E35-8DD8263BC726}">
      <dgm:prSet/>
      <dgm:spPr/>
      <dgm:t>
        <a:bodyPr/>
        <a:lstStyle/>
        <a:p>
          <a:endParaRPr lang="en-US"/>
        </a:p>
      </dgm:t>
    </dgm:pt>
    <dgm:pt modelId="{53DC9000-AAA6-4428-888F-52D272A9DF41}" type="sibTrans" cxnId="{EB3CF35E-A03A-4664-8E35-8DD8263BC726}">
      <dgm:prSet/>
      <dgm:spPr/>
      <dgm:t>
        <a:bodyPr/>
        <a:lstStyle/>
        <a:p>
          <a:endParaRPr lang="en-US"/>
        </a:p>
      </dgm:t>
    </dgm:pt>
    <dgm:pt modelId="{D9D24EDA-0AC5-47B2-990E-5151816E9C87}">
      <dgm:prSet phldrT="[Text]"/>
      <dgm:spPr/>
      <dgm:t>
        <a:bodyPr/>
        <a:lstStyle/>
        <a:p>
          <a:r>
            <a:rPr lang="en-US" dirty="0" smtClean="0"/>
            <a:t>This is an operation Cost not an Capital</a:t>
          </a:r>
          <a:endParaRPr lang="en-US" dirty="0"/>
        </a:p>
      </dgm:t>
    </dgm:pt>
    <dgm:pt modelId="{D50DBDC3-D03C-4E80-88DC-7E30FD660732}" type="parTrans" cxnId="{FBFF582C-B7FD-4EE5-8A5B-6BE763944B33}">
      <dgm:prSet/>
      <dgm:spPr/>
      <dgm:t>
        <a:bodyPr/>
        <a:lstStyle/>
        <a:p>
          <a:endParaRPr lang="en-US"/>
        </a:p>
      </dgm:t>
    </dgm:pt>
    <dgm:pt modelId="{B38A4A79-B41B-459C-877E-DFED71B10904}" type="sibTrans" cxnId="{FBFF582C-B7FD-4EE5-8A5B-6BE763944B33}">
      <dgm:prSet/>
      <dgm:spPr/>
      <dgm:t>
        <a:bodyPr/>
        <a:lstStyle/>
        <a:p>
          <a:endParaRPr lang="en-US"/>
        </a:p>
      </dgm:t>
    </dgm:pt>
    <dgm:pt modelId="{7498EF31-516C-48B8-9A42-E00C46ED5E83}">
      <dgm:prSet phldrT="[Text]"/>
      <dgm:spPr/>
      <dgm:t>
        <a:bodyPr/>
        <a:lstStyle/>
        <a:p>
          <a:r>
            <a:rPr lang="en-US" dirty="0" smtClean="0"/>
            <a:t>New Features</a:t>
          </a:r>
          <a:endParaRPr lang="en-US" dirty="0"/>
        </a:p>
      </dgm:t>
    </dgm:pt>
    <dgm:pt modelId="{64577A2D-9984-4F44-9AB7-6D8B30450FDD}" type="parTrans" cxnId="{7158181A-645B-403F-803E-5315568F9E45}">
      <dgm:prSet/>
      <dgm:spPr/>
      <dgm:t>
        <a:bodyPr/>
        <a:lstStyle/>
        <a:p>
          <a:endParaRPr lang="en-US"/>
        </a:p>
      </dgm:t>
    </dgm:pt>
    <dgm:pt modelId="{105E0E44-8A62-49E3-BB42-BF6ABB29D8FE}" type="sibTrans" cxnId="{7158181A-645B-403F-803E-5315568F9E45}">
      <dgm:prSet/>
      <dgm:spPr/>
      <dgm:t>
        <a:bodyPr/>
        <a:lstStyle/>
        <a:p>
          <a:endParaRPr lang="en-US"/>
        </a:p>
      </dgm:t>
    </dgm:pt>
    <dgm:pt modelId="{5563CCED-1D0B-4FA5-A3F0-531394D45A6D}">
      <dgm:prSet phldrT="[Text]"/>
      <dgm:spPr/>
      <dgm:t>
        <a:bodyPr/>
        <a:lstStyle/>
        <a:p>
          <a:r>
            <a:rPr lang="en-US" dirty="0" smtClean="0"/>
            <a:t>Get new Features and software Updates instantly</a:t>
          </a:r>
          <a:endParaRPr lang="en-US" dirty="0"/>
        </a:p>
      </dgm:t>
    </dgm:pt>
    <dgm:pt modelId="{6023A4DA-A783-4C00-B2DB-08B51D1DB102}" type="parTrans" cxnId="{8CDD2C00-61C8-440A-AEBA-A337282E3825}">
      <dgm:prSet/>
      <dgm:spPr/>
      <dgm:t>
        <a:bodyPr/>
        <a:lstStyle/>
        <a:p>
          <a:endParaRPr lang="en-US"/>
        </a:p>
      </dgm:t>
    </dgm:pt>
    <dgm:pt modelId="{FBAABA3E-1F1D-41E1-AD11-F0FD397B6769}" type="sibTrans" cxnId="{8CDD2C00-61C8-440A-AEBA-A337282E3825}">
      <dgm:prSet/>
      <dgm:spPr/>
      <dgm:t>
        <a:bodyPr/>
        <a:lstStyle/>
        <a:p>
          <a:endParaRPr lang="en-US"/>
        </a:p>
      </dgm:t>
    </dgm:pt>
    <dgm:pt modelId="{C40B3AB7-846C-44EF-99BC-1F719D54EBEE}">
      <dgm:prSet phldrT="[Text]"/>
      <dgm:spPr/>
      <dgm:t>
        <a:bodyPr/>
        <a:lstStyle/>
        <a:p>
          <a:r>
            <a:rPr lang="en-US" dirty="0" smtClean="0"/>
            <a:t>Data is Safe</a:t>
          </a:r>
          <a:endParaRPr lang="en-US" dirty="0"/>
        </a:p>
      </dgm:t>
    </dgm:pt>
    <dgm:pt modelId="{832EB940-DE61-423F-AAAA-1A5B1E2372E2}" type="parTrans" cxnId="{43F23F49-E36F-4F9A-907B-B5AD7781F23D}">
      <dgm:prSet/>
      <dgm:spPr/>
      <dgm:t>
        <a:bodyPr/>
        <a:lstStyle/>
        <a:p>
          <a:endParaRPr lang="en-US"/>
        </a:p>
      </dgm:t>
    </dgm:pt>
    <dgm:pt modelId="{D08409B7-E46E-4D63-85A9-CE71D73A41EA}" type="sibTrans" cxnId="{43F23F49-E36F-4F9A-907B-B5AD7781F23D}">
      <dgm:prSet/>
      <dgm:spPr/>
      <dgm:t>
        <a:bodyPr/>
        <a:lstStyle/>
        <a:p>
          <a:endParaRPr lang="en-US"/>
        </a:p>
      </dgm:t>
    </dgm:pt>
    <dgm:pt modelId="{0C05AE50-6283-4FE8-9CC1-BE2A92F2351F}">
      <dgm:prSet phldrT="[Text]"/>
      <dgm:spPr/>
      <dgm:t>
        <a:bodyPr/>
        <a:lstStyle/>
        <a:p>
          <a:r>
            <a:rPr lang="en-US" dirty="0" smtClean="0"/>
            <a:t>Your data will be safe in your office computer</a:t>
          </a:r>
          <a:endParaRPr lang="en-US" dirty="0"/>
        </a:p>
      </dgm:t>
    </dgm:pt>
    <dgm:pt modelId="{19B5E802-61F8-405D-927D-EFCD8978BB30}" type="parTrans" cxnId="{A5D9BD88-4741-4C45-A10D-ABF5AD687D1C}">
      <dgm:prSet/>
      <dgm:spPr/>
      <dgm:t>
        <a:bodyPr/>
        <a:lstStyle/>
        <a:p>
          <a:endParaRPr lang="en-US"/>
        </a:p>
      </dgm:t>
    </dgm:pt>
    <dgm:pt modelId="{18527E72-6142-4D44-9671-49E4DC044D67}" type="sibTrans" cxnId="{A5D9BD88-4741-4C45-A10D-ABF5AD687D1C}">
      <dgm:prSet/>
      <dgm:spPr/>
      <dgm:t>
        <a:bodyPr/>
        <a:lstStyle/>
        <a:p>
          <a:endParaRPr lang="en-US"/>
        </a:p>
      </dgm:t>
    </dgm:pt>
    <dgm:pt modelId="{B7241E39-9961-44ED-9732-B5ED1FD9D506}">
      <dgm:prSet phldrT="[Text]"/>
      <dgm:spPr/>
      <dgm:t>
        <a:bodyPr/>
        <a:lstStyle/>
        <a:p>
          <a:r>
            <a:rPr lang="en-US" dirty="0" smtClean="0"/>
            <a:t>Never worry that your data is unsecure.</a:t>
          </a:r>
          <a:endParaRPr lang="en-US" dirty="0"/>
        </a:p>
      </dgm:t>
    </dgm:pt>
    <dgm:pt modelId="{07DCBE0F-F813-4B4C-A4FD-B50EF7451DB0}" type="parTrans" cxnId="{D61A415B-0AA9-4DE1-82F7-4FF63BEE1C0C}">
      <dgm:prSet/>
      <dgm:spPr/>
    </dgm:pt>
    <dgm:pt modelId="{F6948F51-94BE-4C57-B336-D63EEB9E3670}" type="sibTrans" cxnId="{D61A415B-0AA9-4DE1-82F7-4FF63BEE1C0C}">
      <dgm:prSet/>
      <dgm:spPr/>
    </dgm:pt>
    <dgm:pt modelId="{66EA5FE7-9F39-43C3-8DA5-CB0F8C16851E}">
      <dgm:prSet phldrT="[Text]"/>
      <dgm:spPr/>
      <dgm:t>
        <a:bodyPr/>
        <a:lstStyle/>
        <a:p>
          <a:r>
            <a:rPr lang="en-US" smtClean="0"/>
            <a:t>Daily backups</a:t>
          </a:r>
          <a:endParaRPr lang="en-US" dirty="0"/>
        </a:p>
      </dgm:t>
    </dgm:pt>
    <dgm:pt modelId="{9DEAB0AC-61C7-4B2A-88F0-2C60B1930CA2}" type="parTrans" cxnId="{F4DBCEE3-2941-46DF-879F-6D1E5CE7834C}">
      <dgm:prSet/>
      <dgm:spPr/>
    </dgm:pt>
    <dgm:pt modelId="{92631D3D-269E-41AF-9041-C10B32359F4D}" type="sibTrans" cxnId="{F4DBCEE3-2941-46DF-879F-6D1E5CE7834C}">
      <dgm:prSet/>
      <dgm:spPr/>
    </dgm:pt>
    <dgm:pt modelId="{66618574-7DFB-4CA4-B684-E188BF0298E1}" type="pres">
      <dgm:prSet presAssocID="{62E3E5E5-D0AC-41EA-9A04-D0A689675764}" presName="Name0" presStyleCnt="0">
        <dgm:presLayoutVars>
          <dgm:dir/>
          <dgm:animLvl val="lvl"/>
          <dgm:resizeHandles val="exact"/>
        </dgm:presLayoutVars>
      </dgm:prSet>
      <dgm:spPr/>
    </dgm:pt>
    <dgm:pt modelId="{D923285F-EC9F-48A3-B418-F1B3E1C4745A}" type="pres">
      <dgm:prSet presAssocID="{C76C2A8C-33E8-4350-A540-C17F73FA46BA}" presName="composite" presStyleCnt="0"/>
      <dgm:spPr/>
    </dgm:pt>
    <dgm:pt modelId="{A36563BC-D710-4817-8DC2-589B0B33E113}" type="pres">
      <dgm:prSet presAssocID="{C76C2A8C-33E8-4350-A540-C17F73FA46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D0F61B8-8C31-4AD7-8B9F-D8DB324FAFA3}" type="pres">
      <dgm:prSet presAssocID="{C76C2A8C-33E8-4350-A540-C17F73FA46B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E2423-BF72-4821-87B2-3528AF406A21}" type="pres">
      <dgm:prSet presAssocID="{260F8D8A-148C-4575-BD75-BC50EF397510}" presName="space" presStyleCnt="0"/>
      <dgm:spPr/>
    </dgm:pt>
    <dgm:pt modelId="{B7B843F6-CB1E-458C-9FD8-D38D2873A45F}" type="pres">
      <dgm:prSet presAssocID="{7498EF31-516C-48B8-9A42-E00C46ED5E83}" presName="composite" presStyleCnt="0"/>
      <dgm:spPr/>
    </dgm:pt>
    <dgm:pt modelId="{808F0AFC-C1B8-455D-9877-74262FC1DC31}" type="pres">
      <dgm:prSet presAssocID="{7498EF31-516C-48B8-9A42-E00C46ED5E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B363F-E88E-4344-8BB6-E6F624F56736}" type="pres">
      <dgm:prSet presAssocID="{7498EF31-516C-48B8-9A42-E00C46ED5E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E84B7-549C-437A-9980-17E2762108B4}" type="pres">
      <dgm:prSet presAssocID="{105E0E44-8A62-49E3-BB42-BF6ABB29D8FE}" presName="space" presStyleCnt="0"/>
      <dgm:spPr/>
    </dgm:pt>
    <dgm:pt modelId="{78E2E33A-4D61-4729-A7EB-553A77983A26}" type="pres">
      <dgm:prSet presAssocID="{C40B3AB7-846C-44EF-99BC-1F719D54EBEE}" presName="composite" presStyleCnt="0"/>
      <dgm:spPr/>
    </dgm:pt>
    <dgm:pt modelId="{5AEB9F37-86D0-4389-9FCB-B2DBD0D76924}" type="pres">
      <dgm:prSet presAssocID="{C40B3AB7-846C-44EF-99BC-1F719D54EBE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4DCD-E041-48D2-AF18-79A5353FCDAD}" type="pres">
      <dgm:prSet presAssocID="{C40B3AB7-846C-44EF-99BC-1F719D54EBE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24078-5983-4D54-9507-37E6D46C5BC1}" type="presOf" srcId="{7498EF31-516C-48B8-9A42-E00C46ED5E83}" destId="{808F0AFC-C1B8-455D-9877-74262FC1DC31}" srcOrd="0" destOrd="0" presId="urn:microsoft.com/office/officeart/2005/8/layout/hList1"/>
    <dgm:cxn modelId="{EB3CF35E-A03A-4664-8E35-8DD8263BC726}" srcId="{C76C2A8C-33E8-4350-A540-C17F73FA46BA}" destId="{4579F5E9-4E62-4E08-AFA8-86F8A2D58309}" srcOrd="0" destOrd="0" parTransId="{4D3D9B53-A754-4384-AD73-C4F54CB7E015}" sibTransId="{53DC9000-AAA6-4428-888F-52D272A9DF41}"/>
    <dgm:cxn modelId="{6539DA57-8383-4469-B8E7-B1ABA6AFD512}" type="presOf" srcId="{B7241E39-9961-44ED-9732-B5ED1FD9D506}" destId="{702E4DCD-E041-48D2-AF18-79A5353FCDAD}" srcOrd="0" destOrd="1" presId="urn:microsoft.com/office/officeart/2005/8/layout/hList1"/>
    <dgm:cxn modelId="{FBFF582C-B7FD-4EE5-8A5B-6BE763944B33}" srcId="{C76C2A8C-33E8-4350-A540-C17F73FA46BA}" destId="{D9D24EDA-0AC5-47B2-990E-5151816E9C87}" srcOrd="1" destOrd="0" parTransId="{D50DBDC3-D03C-4E80-88DC-7E30FD660732}" sibTransId="{B38A4A79-B41B-459C-877E-DFED71B10904}"/>
    <dgm:cxn modelId="{608A8885-D4F3-4D92-860F-C9C49702C087}" type="presOf" srcId="{C76C2A8C-33E8-4350-A540-C17F73FA46BA}" destId="{A36563BC-D710-4817-8DC2-589B0B33E113}" srcOrd="0" destOrd="0" presId="urn:microsoft.com/office/officeart/2005/8/layout/hList1"/>
    <dgm:cxn modelId="{F4DBCEE3-2941-46DF-879F-6D1E5CE7834C}" srcId="{C40B3AB7-846C-44EF-99BC-1F719D54EBEE}" destId="{66EA5FE7-9F39-43C3-8DA5-CB0F8C16851E}" srcOrd="2" destOrd="0" parTransId="{9DEAB0AC-61C7-4B2A-88F0-2C60B1930CA2}" sibTransId="{92631D3D-269E-41AF-9041-C10B32359F4D}"/>
    <dgm:cxn modelId="{8CDD2C00-61C8-440A-AEBA-A337282E3825}" srcId="{7498EF31-516C-48B8-9A42-E00C46ED5E83}" destId="{5563CCED-1D0B-4FA5-A3F0-531394D45A6D}" srcOrd="0" destOrd="0" parTransId="{6023A4DA-A783-4C00-B2DB-08B51D1DB102}" sibTransId="{FBAABA3E-1F1D-41E1-AD11-F0FD397B6769}"/>
    <dgm:cxn modelId="{8EB046C8-E48F-4DC7-814A-480AE8E2021D}" type="presOf" srcId="{5563CCED-1D0B-4FA5-A3F0-531394D45A6D}" destId="{32FB363F-E88E-4344-8BB6-E6F624F56736}" srcOrd="0" destOrd="0" presId="urn:microsoft.com/office/officeart/2005/8/layout/hList1"/>
    <dgm:cxn modelId="{43F23F49-E36F-4F9A-907B-B5AD7781F23D}" srcId="{62E3E5E5-D0AC-41EA-9A04-D0A689675764}" destId="{C40B3AB7-846C-44EF-99BC-1F719D54EBEE}" srcOrd="2" destOrd="0" parTransId="{832EB940-DE61-423F-AAAA-1A5B1E2372E2}" sibTransId="{D08409B7-E46E-4D63-85A9-CE71D73A41EA}"/>
    <dgm:cxn modelId="{7158181A-645B-403F-803E-5315568F9E45}" srcId="{62E3E5E5-D0AC-41EA-9A04-D0A689675764}" destId="{7498EF31-516C-48B8-9A42-E00C46ED5E83}" srcOrd="1" destOrd="0" parTransId="{64577A2D-9984-4F44-9AB7-6D8B30450FDD}" sibTransId="{105E0E44-8A62-49E3-BB42-BF6ABB29D8FE}"/>
    <dgm:cxn modelId="{F5D63525-E362-4C46-8F62-070EE20D766B}" type="presOf" srcId="{C40B3AB7-846C-44EF-99BC-1F719D54EBEE}" destId="{5AEB9F37-86D0-4389-9FCB-B2DBD0D76924}" srcOrd="0" destOrd="0" presId="urn:microsoft.com/office/officeart/2005/8/layout/hList1"/>
    <dgm:cxn modelId="{E0B9D270-C021-4BED-AF92-BA969261270E}" srcId="{62E3E5E5-D0AC-41EA-9A04-D0A689675764}" destId="{C76C2A8C-33E8-4350-A540-C17F73FA46BA}" srcOrd="0" destOrd="0" parTransId="{EF7DFBB3-4D36-473A-9D1D-7C6EF9B55226}" sibTransId="{260F8D8A-148C-4575-BD75-BC50EF397510}"/>
    <dgm:cxn modelId="{2179CD71-BFC9-40E4-9349-52EA4DBF5160}" type="presOf" srcId="{66EA5FE7-9F39-43C3-8DA5-CB0F8C16851E}" destId="{702E4DCD-E041-48D2-AF18-79A5353FCDAD}" srcOrd="0" destOrd="2" presId="urn:microsoft.com/office/officeart/2005/8/layout/hList1"/>
    <dgm:cxn modelId="{BCEE1BD9-B7A8-45BC-9ABF-AC37698B19FB}" type="presOf" srcId="{D9D24EDA-0AC5-47B2-990E-5151816E9C87}" destId="{4D0F61B8-8C31-4AD7-8B9F-D8DB324FAFA3}" srcOrd="0" destOrd="1" presId="urn:microsoft.com/office/officeart/2005/8/layout/hList1"/>
    <dgm:cxn modelId="{8358404B-8DEB-45F9-895A-F0F4B71D6D8D}" type="presOf" srcId="{4579F5E9-4E62-4E08-AFA8-86F8A2D58309}" destId="{4D0F61B8-8C31-4AD7-8B9F-D8DB324FAFA3}" srcOrd="0" destOrd="0" presId="urn:microsoft.com/office/officeart/2005/8/layout/hList1"/>
    <dgm:cxn modelId="{49FCFE1F-0E8B-4116-A5C9-986D466EEE44}" type="presOf" srcId="{62E3E5E5-D0AC-41EA-9A04-D0A689675764}" destId="{66618574-7DFB-4CA4-B684-E188BF0298E1}" srcOrd="0" destOrd="0" presId="urn:microsoft.com/office/officeart/2005/8/layout/hList1"/>
    <dgm:cxn modelId="{FC795B48-664E-4383-B771-ECC219767FE2}" type="presOf" srcId="{0C05AE50-6283-4FE8-9CC1-BE2A92F2351F}" destId="{702E4DCD-E041-48D2-AF18-79A5353FCDAD}" srcOrd="0" destOrd="0" presId="urn:microsoft.com/office/officeart/2005/8/layout/hList1"/>
    <dgm:cxn modelId="{D61A415B-0AA9-4DE1-82F7-4FF63BEE1C0C}" srcId="{C40B3AB7-846C-44EF-99BC-1F719D54EBEE}" destId="{B7241E39-9961-44ED-9732-B5ED1FD9D506}" srcOrd="1" destOrd="0" parTransId="{07DCBE0F-F813-4B4C-A4FD-B50EF7451DB0}" sibTransId="{F6948F51-94BE-4C57-B336-D63EEB9E3670}"/>
    <dgm:cxn modelId="{A5D9BD88-4741-4C45-A10D-ABF5AD687D1C}" srcId="{C40B3AB7-846C-44EF-99BC-1F719D54EBEE}" destId="{0C05AE50-6283-4FE8-9CC1-BE2A92F2351F}" srcOrd="0" destOrd="0" parTransId="{19B5E802-61F8-405D-927D-EFCD8978BB30}" sibTransId="{18527E72-6142-4D44-9671-49E4DC044D67}"/>
    <dgm:cxn modelId="{0AC6CA86-50DD-491D-884C-BE26BA43D068}" type="presParOf" srcId="{66618574-7DFB-4CA4-B684-E188BF0298E1}" destId="{D923285F-EC9F-48A3-B418-F1B3E1C4745A}" srcOrd="0" destOrd="0" presId="urn:microsoft.com/office/officeart/2005/8/layout/hList1"/>
    <dgm:cxn modelId="{85BBBF89-F86E-4487-9C88-DED1F6EE6BD0}" type="presParOf" srcId="{D923285F-EC9F-48A3-B418-F1B3E1C4745A}" destId="{A36563BC-D710-4817-8DC2-589B0B33E113}" srcOrd="0" destOrd="0" presId="urn:microsoft.com/office/officeart/2005/8/layout/hList1"/>
    <dgm:cxn modelId="{058A9F7B-D277-4EED-91A1-3A5628E769E0}" type="presParOf" srcId="{D923285F-EC9F-48A3-B418-F1B3E1C4745A}" destId="{4D0F61B8-8C31-4AD7-8B9F-D8DB324FAFA3}" srcOrd="1" destOrd="0" presId="urn:microsoft.com/office/officeart/2005/8/layout/hList1"/>
    <dgm:cxn modelId="{E1933A45-3D8A-4093-B239-7C421B775B03}" type="presParOf" srcId="{66618574-7DFB-4CA4-B684-E188BF0298E1}" destId="{0BAE2423-BF72-4821-87B2-3528AF406A21}" srcOrd="1" destOrd="0" presId="urn:microsoft.com/office/officeart/2005/8/layout/hList1"/>
    <dgm:cxn modelId="{A0190AA4-ECEF-4142-B935-048B8E05D31A}" type="presParOf" srcId="{66618574-7DFB-4CA4-B684-E188BF0298E1}" destId="{B7B843F6-CB1E-458C-9FD8-D38D2873A45F}" srcOrd="2" destOrd="0" presId="urn:microsoft.com/office/officeart/2005/8/layout/hList1"/>
    <dgm:cxn modelId="{BEFB0E42-FA53-4B1C-9DF7-C0E95D5CD416}" type="presParOf" srcId="{B7B843F6-CB1E-458C-9FD8-D38D2873A45F}" destId="{808F0AFC-C1B8-455D-9877-74262FC1DC31}" srcOrd="0" destOrd="0" presId="urn:microsoft.com/office/officeart/2005/8/layout/hList1"/>
    <dgm:cxn modelId="{D4D0FFBE-1FBC-4487-A8A9-F15E69F333D3}" type="presParOf" srcId="{B7B843F6-CB1E-458C-9FD8-D38D2873A45F}" destId="{32FB363F-E88E-4344-8BB6-E6F624F56736}" srcOrd="1" destOrd="0" presId="urn:microsoft.com/office/officeart/2005/8/layout/hList1"/>
    <dgm:cxn modelId="{E7242B6F-021D-4A06-A5C1-204782D530BC}" type="presParOf" srcId="{66618574-7DFB-4CA4-B684-E188BF0298E1}" destId="{126E84B7-549C-437A-9980-17E2762108B4}" srcOrd="3" destOrd="0" presId="urn:microsoft.com/office/officeart/2005/8/layout/hList1"/>
    <dgm:cxn modelId="{893D3C11-6F1C-4D8A-8F55-D340CA582AED}" type="presParOf" srcId="{66618574-7DFB-4CA4-B684-E188BF0298E1}" destId="{78E2E33A-4D61-4729-A7EB-553A77983A26}" srcOrd="4" destOrd="0" presId="urn:microsoft.com/office/officeart/2005/8/layout/hList1"/>
    <dgm:cxn modelId="{926F93D9-B44E-4FCC-A9D3-CB7BE0C705B4}" type="presParOf" srcId="{78E2E33A-4D61-4729-A7EB-553A77983A26}" destId="{5AEB9F37-86D0-4389-9FCB-B2DBD0D76924}" srcOrd="0" destOrd="0" presId="urn:microsoft.com/office/officeart/2005/8/layout/hList1"/>
    <dgm:cxn modelId="{E50EB4EB-2139-4D89-94B1-19FB6B15787E}" type="presParOf" srcId="{78E2E33A-4D61-4729-A7EB-553A77983A26}" destId="{702E4DCD-E041-48D2-AF18-79A5353FCD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E3E5E5-D0AC-41EA-9A04-D0A6896757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C2A8C-33E8-4350-A540-C17F73FA46BA}">
      <dgm:prSet phldrT="[Text]"/>
      <dgm:spPr/>
      <dgm:t>
        <a:bodyPr/>
        <a:lstStyle/>
        <a:p>
          <a:r>
            <a:rPr lang="en-US" smtClean="0"/>
            <a:t>Support</a:t>
          </a:r>
          <a:endParaRPr lang="en-US" dirty="0"/>
        </a:p>
      </dgm:t>
    </dgm:pt>
    <dgm:pt modelId="{EF7DFBB3-4D36-473A-9D1D-7C6EF9B55226}" type="parTrans" cxnId="{E0B9D270-C021-4BED-AF92-BA969261270E}">
      <dgm:prSet/>
      <dgm:spPr/>
      <dgm:t>
        <a:bodyPr/>
        <a:lstStyle/>
        <a:p>
          <a:endParaRPr lang="en-US"/>
        </a:p>
      </dgm:t>
    </dgm:pt>
    <dgm:pt modelId="{260F8D8A-148C-4575-BD75-BC50EF397510}" type="sibTrans" cxnId="{E0B9D270-C021-4BED-AF92-BA969261270E}">
      <dgm:prSet/>
      <dgm:spPr/>
      <dgm:t>
        <a:bodyPr/>
        <a:lstStyle/>
        <a:p>
          <a:endParaRPr lang="en-US"/>
        </a:p>
      </dgm:t>
    </dgm:pt>
    <dgm:pt modelId="{4579F5E9-4E62-4E08-AFA8-86F8A2D58309}">
      <dgm:prSet phldrT="[Text]"/>
      <dgm:spPr/>
      <dgm:t>
        <a:bodyPr/>
        <a:lstStyle/>
        <a:p>
          <a:r>
            <a:rPr lang="en-US" smtClean="0"/>
            <a:t>Whenever you need any help we will be available to help you.</a:t>
          </a:r>
          <a:endParaRPr lang="en-US" dirty="0"/>
        </a:p>
      </dgm:t>
    </dgm:pt>
    <dgm:pt modelId="{4D3D9B53-A754-4384-AD73-C4F54CB7E015}" type="parTrans" cxnId="{EB3CF35E-A03A-4664-8E35-8DD8263BC726}">
      <dgm:prSet/>
      <dgm:spPr/>
      <dgm:t>
        <a:bodyPr/>
        <a:lstStyle/>
        <a:p>
          <a:endParaRPr lang="en-US"/>
        </a:p>
      </dgm:t>
    </dgm:pt>
    <dgm:pt modelId="{53DC9000-AAA6-4428-888F-52D272A9DF41}" type="sibTrans" cxnId="{EB3CF35E-A03A-4664-8E35-8DD8263BC726}">
      <dgm:prSet/>
      <dgm:spPr/>
      <dgm:t>
        <a:bodyPr/>
        <a:lstStyle/>
        <a:p>
          <a:endParaRPr lang="en-US"/>
        </a:p>
      </dgm:t>
    </dgm:pt>
    <dgm:pt modelId="{7498EF31-516C-48B8-9A42-E00C46ED5E83}">
      <dgm:prSet phldrT="[Text]"/>
      <dgm:spPr/>
      <dgm:t>
        <a:bodyPr/>
        <a:lstStyle/>
        <a:p>
          <a:r>
            <a:rPr lang="en-US" dirty="0" smtClean="0"/>
            <a:t>New Features</a:t>
          </a:r>
          <a:endParaRPr lang="en-US" dirty="0"/>
        </a:p>
      </dgm:t>
    </dgm:pt>
    <dgm:pt modelId="{64577A2D-9984-4F44-9AB7-6D8B30450FDD}" type="parTrans" cxnId="{7158181A-645B-403F-803E-5315568F9E45}">
      <dgm:prSet/>
      <dgm:spPr/>
      <dgm:t>
        <a:bodyPr/>
        <a:lstStyle/>
        <a:p>
          <a:endParaRPr lang="en-US"/>
        </a:p>
      </dgm:t>
    </dgm:pt>
    <dgm:pt modelId="{105E0E44-8A62-49E3-BB42-BF6ABB29D8FE}" type="sibTrans" cxnId="{7158181A-645B-403F-803E-5315568F9E45}">
      <dgm:prSet/>
      <dgm:spPr/>
      <dgm:t>
        <a:bodyPr/>
        <a:lstStyle/>
        <a:p>
          <a:endParaRPr lang="en-US"/>
        </a:p>
      </dgm:t>
    </dgm:pt>
    <dgm:pt modelId="{5563CCED-1D0B-4FA5-A3F0-531394D45A6D}">
      <dgm:prSet phldrT="[Text]"/>
      <dgm:spPr/>
      <dgm:t>
        <a:bodyPr/>
        <a:lstStyle/>
        <a:p>
          <a:r>
            <a:rPr lang="en-US" dirty="0" smtClean="0"/>
            <a:t>Get new Features and software Updates instantly</a:t>
          </a:r>
          <a:endParaRPr lang="en-US" dirty="0"/>
        </a:p>
      </dgm:t>
    </dgm:pt>
    <dgm:pt modelId="{6023A4DA-A783-4C00-B2DB-08B51D1DB102}" type="parTrans" cxnId="{8CDD2C00-61C8-440A-AEBA-A337282E3825}">
      <dgm:prSet/>
      <dgm:spPr/>
      <dgm:t>
        <a:bodyPr/>
        <a:lstStyle/>
        <a:p>
          <a:endParaRPr lang="en-US"/>
        </a:p>
      </dgm:t>
    </dgm:pt>
    <dgm:pt modelId="{FBAABA3E-1F1D-41E1-AD11-F0FD397B6769}" type="sibTrans" cxnId="{8CDD2C00-61C8-440A-AEBA-A337282E3825}">
      <dgm:prSet/>
      <dgm:spPr/>
      <dgm:t>
        <a:bodyPr/>
        <a:lstStyle/>
        <a:p>
          <a:endParaRPr lang="en-US"/>
        </a:p>
      </dgm:t>
    </dgm:pt>
    <dgm:pt modelId="{C40B3AB7-846C-44EF-99BC-1F719D54EBEE}">
      <dgm:prSet phldrT="[Text]"/>
      <dgm:spPr/>
      <dgm:t>
        <a:bodyPr/>
        <a:lstStyle/>
        <a:p>
          <a:r>
            <a:rPr lang="en-US" dirty="0" smtClean="0"/>
            <a:t>Data is Safe</a:t>
          </a:r>
          <a:endParaRPr lang="en-US" dirty="0"/>
        </a:p>
      </dgm:t>
    </dgm:pt>
    <dgm:pt modelId="{832EB940-DE61-423F-AAAA-1A5B1E2372E2}" type="parTrans" cxnId="{43F23F49-E36F-4F9A-907B-B5AD7781F23D}">
      <dgm:prSet/>
      <dgm:spPr/>
      <dgm:t>
        <a:bodyPr/>
        <a:lstStyle/>
        <a:p>
          <a:endParaRPr lang="en-US"/>
        </a:p>
      </dgm:t>
    </dgm:pt>
    <dgm:pt modelId="{D08409B7-E46E-4D63-85A9-CE71D73A41EA}" type="sibTrans" cxnId="{43F23F49-E36F-4F9A-907B-B5AD7781F23D}">
      <dgm:prSet/>
      <dgm:spPr/>
      <dgm:t>
        <a:bodyPr/>
        <a:lstStyle/>
        <a:p>
          <a:endParaRPr lang="en-US"/>
        </a:p>
      </dgm:t>
    </dgm:pt>
    <dgm:pt modelId="{0C05AE50-6283-4FE8-9CC1-BE2A92F2351F}">
      <dgm:prSet phldrT="[Text]"/>
      <dgm:spPr/>
      <dgm:t>
        <a:bodyPr/>
        <a:lstStyle/>
        <a:p>
          <a:r>
            <a:rPr lang="en-US" dirty="0" smtClean="0"/>
            <a:t>Your data is safe with us</a:t>
          </a:r>
          <a:endParaRPr lang="en-US" dirty="0"/>
        </a:p>
      </dgm:t>
    </dgm:pt>
    <dgm:pt modelId="{19B5E802-61F8-405D-927D-EFCD8978BB30}" type="parTrans" cxnId="{A5D9BD88-4741-4C45-A10D-ABF5AD687D1C}">
      <dgm:prSet/>
      <dgm:spPr/>
      <dgm:t>
        <a:bodyPr/>
        <a:lstStyle/>
        <a:p>
          <a:endParaRPr lang="en-US"/>
        </a:p>
      </dgm:t>
    </dgm:pt>
    <dgm:pt modelId="{18527E72-6142-4D44-9671-49E4DC044D67}" type="sibTrans" cxnId="{A5D9BD88-4741-4C45-A10D-ABF5AD687D1C}">
      <dgm:prSet/>
      <dgm:spPr/>
      <dgm:t>
        <a:bodyPr/>
        <a:lstStyle/>
        <a:p>
          <a:endParaRPr lang="en-US"/>
        </a:p>
      </dgm:t>
    </dgm:pt>
    <dgm:pt modelId="{B7241E39-9961-44ED-9732-B5ED1FD9D506}">
      <dgm:prSet phldrT="[Text]"/>
      <dgm:spPr/>
      <dgm:t>
        <a:bodyPr/>
        <a:lstStyle/>
        <a:p>
          <a:r>
            <a:rPr lang="en-US" dirty="0" smtClean="0"/>
            <a:t>Never worry that your data is unsecure.</a:t>
          </a:r>
          <a:endParaRPr lang="en-US" dirty="0"/>
        </a:p>
      </dgm:t>
    </dgm:pt>
    <dgm:pt modelId="{07DCBE0F-F813-4B4C-A4FD-B50EF7451DB0}" type="parTrans" cxnId="{D61A415B-0AA9-4DE1-82F7-4FF63BEE1C0C}">
      <dgm:prSet/>
      <dgm:spPr/>
    </dgm:pt>
    <dgm:pt modelId="{F6948F51-94BE-4C57-B336-D63EEB9E3670}" type="sibTrans" cxnId="{D61A415B-0AA9-4DE1-82F7-4FF63BEE1C0C}">
      <dgm:prSet/>
      <dgm:spPr/>
    </dgm:pt>
    <dgm:pt modelId="{66EA5FE7-9F39-43C3-8DA5-CB0F8C16851E}">
      <dgm:prSet phldrT="[Text]"/>
      <dgm:spPr/>
      <dgm:t>
        <a:bodyPr/>
        <a:lstStyle/>
        <a:p>
          <a:r>
            <a:rPr lang="en-US" dirty="0" smtClean="0"/>
            <a:t>Daily backups</a:t>
          </a:r>
          <a:endParaRPr lang="en-US" dirty="0"/>
        </a:p>
      </dgm:t>
    </dgm:pt>
    <dgm:pt modelId="{9DEAB0AC-61C7-4B2A-88F0-2C60B1930CA2}" type="parTrans" cxnId="{F4DBCEE3-2941-46DF-879F-6D1E5CE7834C}">
      <dgm:prSet/>
      <dgm:spPr/>
    </dgm:pt>
    <dgm:pt modelId="{92631D3D-269E-41AF-9041-C10B32359F4D}" type="sibTrans" cxnId="{F4DBCEE3-2941-46DF-879F-6D1E5CE7834C}">
      <dgm:prSet/>
      <dgm:spPr/>
    </dgm:pt>
    <dgm:pt modelId="{66618574-7DFB-4CA4-B684-E188BF0298E1}" type="pres">
      <dgm:prSet presAssocID="{62E3E5E5-D0AC-41EA-9A04-D0A689675764}" presName="Name0" presStyleCnt="0">
        <dgm:presLayoutVars>
          <dgm:dir/>
          <dgm:animLvl val="lvl"/>
          <dgm:resizeHandles val="exact"/>
        </dgm:presLayoutVars>
      </dgm:prSet>
      <dgm:spPr/>
    </dgm:pt>
    <dgm:pt modelId="{D923285F-EC9F-48A3-B418-F1B3E1C4745A}" type="pres">
      <dgm:prSet presAssocID="{C76C2A8C-33E8-4350-A540-C17F73FA46BA}" presName="composite" presStyleCnt="0"/>
      <dgm:spPr/>
    </dgm:pt>
    <dgm:pt modelId="{A36563BC-D710-4817-8DC2-589B0B33E113}" type="pres">
      <dgm:prSet presAssocID="{C76C2A8C-33E8-4350-A540-C17F73FA46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D0F61B8-8C31-4AD7-8B9F-D8DB324FAFA3}" type="pres">
      <dgm:prSet presAssocID="{C76C2A8C-33E8-4350-A540-C17F73FA46B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E2423-BF72-4821-87B2-3528AF406A21}" type="pres">
      <dgm:prSet presAssocID="{260F8D8A-148C-4575-BD75-BC50EF397510}" presName="space" presStyleCnt="0"/>
      <dgm:spPr/>
    </dgm:pt>
    <dgm:pt modelId="{B7B843F6-CB1E-458C-9FD8-D38D2873A45F}" type="pres">
      <dgm:prSet presAssocID="{7498EF31-516C-48B8-9A42-E00C46ED5E83}" presName="composite" presStyleCnt="0"/>
      <dgm:spPr/>
    </dgm:pt>
    <dgm:pt modelId="{808F0AFC-C1B8-455D-9877-74262FC1DC31}" type="pres">
      <dgm:prSet presAssocID="{7498EF31-516C-48B8-9A42-E00C46ED5E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B363F-E88E-4344-8BB6-E6F624F56736}" type="pres">
      <dgm:prSet presAssocID="{7498EF31-516C-48B8-9A42-E00C46ED5E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E84B7-549C-437A-9980-17E2762108B4}" type="pres">
      <dgm:prSet presAssocID="{105E0E44-8A62-49E3-BB42-BF6ABB29D8FE}" presName="space" presStyleCnt="0"/>
      <dgm:spPr/>
    </dgm:pt>
    <dgm:pt modelId="{78E2E33A-4D61-4729-A7EB-553A77983A26}" type="pres">
      <dgm:prSet presAssocID="{C40B3AB7-846C-44EF-99BC-1F719D54EBEE}" presName="composite" presStyleCnt="0"/>
      <dgm:spPr/>
    </dgm:pt>
    <dgm:pt modelId="{5AEB9F37-86D0-4389-9FCB-B2DBD0D76924}" type="pres">
      <dgm:prSet presAssocID="{C40B3AB7-846C-44EF-99BC-1F719D54EBE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4DCD-E041-48D2-AF18-79A5353FCDAD}" type="pres">
      <dgm:prSet presAssocID="{C40B3AB7-846C-44EF-99BC-1F719D54EBE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1A415B-0AA9-4DE1-82F7-4FF63BEE1C0C}" srcId="{C40B3AB7-846C-44EF-99BC-1F719D54EBEE}" destId="{B7241E39-9961-44ED-9732-B5ED1FD9D506}" srcOrd="1" destOrd="0" parTransId="{07DCBE0F-F813-4B4C-A4FD-B50EF7451DB0}" sibTransId="{F6948F51-94BE-4C57-B336-D63EEB9E3670}"/>
    <dgm:cxn modelId="{CC85C8FF-7AD1-45F9-B43D-F84793A2C883}" type="presOf" srcId="{0C05AE50-6283-4FE8-9CC1-BE2A92F2351F}" destId="{702E4DCD-E041-48D2-AF18-79A5353FCDAD}" srcOrd="0" destOrd="0" presId="urn:microsoft.com/office/officeart/2005/8/layout/hList1"/>
    <dgm:cxn modelId="{A5D9BD88-4741-4C45-A10D-ABF5AD687D1C}" srcId="{C40B3AB7-846C-44EF-99BC-1F719D54EBEE}" destId="{0C05AE50-6283-4FE8-9CC1-BE2A92F2351F}" srcOrd="0" destOrd="0" parTransId="{19B5E802-61F8-405D-927D-EFCD8978BB30}" sibTransId="{18527E72-6142-4D44-9671-49E4DC044D67}"/>
    <dgm:cxn modelId="{A6F26C72-34F8-4393-8062-8DF0D2D3AC11}" type="presOf" srcId="{C76C2A8C-33E8-4350-A540-C17F73FA46BA}" destId="{A36563BC-D710-4817-8DC2-589B0B33E113}" srcOrd="0" destOrd="0" presId="urn:microsoft.com/office/officeart/2005/8/layout/hList1"/>
    <dgm:cxn modelId="{F4DBCEE3-2941-46DF-879F-6D1E5CE7834C}" srcId="{C40B3AB7-846C-44EF-99BC-1F719D54EBEE}" destId="{66EA5FE7-9F39-43C3-8DA5-CB0F8C16851E}" srcOrd="2" destOrd="0" parTransId="{9DEAB0AC-61C7-4B2A-88F0-2C60B1930CA2}" sibTransId="{92631D3D-269E-41AF-9041-C10B32359F4D}"/>
    <dgm:cxn modelId="{7158181A-645B-403F-803E-5315568F9E45}" srcId="{62E3E5E5-D0AC-41EA-9A04-D0A689675764}" destId="{7498EF31-516C-48B8-9A42-E00C46ED5E83}" srcOrd="1" destOrd="0" parTransId="{64577A2D-9984-4F44-9AB7-6D8B30450FDD}" sibTransId="{105E0E44-8A62-49E3-BB42-BF6ABB29D8FE}"/>
    <dgm:cxn modelId="{15250874-0C5F-4BB9-A787-A42F2699B102}" type="presOf" srcId="{66EA5FE7-9F39-43C3-8DA5-CB0F8C16851E}" destId="{702E4DCD-E041-48D2-AF18-79A5353FCDAD}" srcOrd="0" destOrd="2" presId="urn:microsoft.com/office/officeart/2005/8/layout/hList1"/>
    <dgm:cxn modelId="{8CDD2C00-61C8-440A-AEBA-A337282E3825}" srcId="{7498EF31-516C-48B8-9A42-E00C46ED5E83}" destId="{5563CCED-1D0B-4FA5-A3F0-531394D45A6D}" srcOrd="0" destOrd="0" parTransId="{6023A4DA-A783-4C00-B2DB-08B51D1DB102}" sibTransId="{FBAABA3E-1F1D-41E1-AD11-F0FD397B6769}"/>
    <dgm:cxn modelId="{5F457967-E5C7-43F2-B7D7-7EC1CD86A90E}" type="presOf" srcId="{5563CCED-1D0B-4FA5-A3F0-531394D45A6D}" destId="{32FB363F-E88E-4344-8BB6-E6F624F56736}" srcOrd="0" destOrd="0" presId="urn:microsoft.com/office/officeart/2005/8/layout/hList1"/>
    <dgm:cxn modelId="{43F23F49-E36F-4F9A-907B-B5AD7781F23D}" srcId="{62E3E5E5-D0AC-41EA-9A04-D0A689675764}" destId="{C40B3AB7-846C-44EF-99BC-1F719D54EBEE}" srcOrd="2" destOrd="0" parTransId="{832EB940-DE61-423F-AAAA-1A5B1E2372E2}" sibTransId="{D08409B7-E46E-4D63-85A9-CE71D73A41EA}"/>
    <dgm:cxn modelId="{E0B9D270-C021-4BED-AF92-BA969261270E}" srcId="{62E3E5E5-D0AC-41EA-9A04-D0A689675764}" destId="{C76C2A8C-33E8-4350-A540-C17F73FA46BA}" srcOrd="0" destOrd="0" parTransId="{EF7DFBB3-4D36-473A-9D1D-7C6EF9B55226}" sibTransId="{260F8D8A-148C-4575-BD75-BC50EF397510}"/>
    <dgm:cxn modelId="{EB3CF35E-A03A-4664-8E35-8DD8263BC726}" srcId="{C76C2A8C-33E8-4350-A540-C17F73FA46BA}" destId="{4579F5E9-4E62-4E08-AFA8-86F8A2D58309}" srcOrd="0" destOrd="0" parTransId="{4D3D9B53-A754-4384-AD73-C4F54CB7E015}" sibTransId="{53DC9000-AAA6-4428-888F-52D272A9DF41}"/>
    <dgm:cxn modelId="{25143BF6-730D-4535-B484-41461D1FF401}" type="presOf" srcId="{C40B3AB7-846C-44EF-99BC-1F719D54EBEE}" destId="{5AEB9F37-86D0-4389-9FCB-B2DBD0D76924}" srcOrd="0" destOrd="0" presId="urn:microsoft.com/office/officeart/2005/8/layout/hList1"/>
    <dgm:cxn modelId="{EC57E25F-18BC-4599-94EB-9D7545ED2FDA}" type="presOf" srcId="{62E3E5E5-D0AC-41EA-9A04-D0A689675764}" destId="{66618574-7DFB-4CA4-B684-E188BF0298E1}" srcOrd="0" destOrd="0" presId="urn:microsoft.com/office/officeart/2005/8/layout/hList1"/>
    <dgm:cxn modelId="{1E83A55E-6036-4ACC-A17B-633A4D9A6063}" type="presOf" srcId="{B7241E39-9961-44ED-9732-B5ED1FD9D506}" destId="{702E4DCD-E041-48D2-AF18-79A5353FCDAD}" srcOrd="0" destOrd="1" presId="urn:microsoft.com/office/officeart/2005/8/layout/hList1"/>
    <dgm:cxn modelId="{AAB54F71-A269-4E24-9A60-F17274C7C28F}" type="presOf" srcId="{4579F5E9-4E62-4E08-AFA8-86F8A2D58309}" destId="{4D0F61B8-8C31-4AD7-8B9F-D8DB324FAFA3}" srcOrd="0" destOrd="0" presId="urn:microsoft.com/office/officeart/2005/8/layout/hList1"/>
    <dgm:cxn modelId="{FBC64A54-6788-4ABF-94D6-A4749B36603F}" type="presOf" srcId="{7498EF31-516C-48B8-9A42-E00C46ED5E83}" destId="{808F0AFC-C1B8-455D-9877-74262FC1DC31}" srcOrd="0" destOrd="0" presId="urn:microsoft.com/office/officeart/2005/8/layout/hList1"/>
    <dgm:cxn modelId="{CE322C3E-B353-4A19-BBBB-891CE2BE85FC}" type="presParOf" srcId="{66618574-7DFB-4CA4-B684-E188BF0298E1}" destId="{D923285F-EC9F-48A3-B418-F1B3E1C4745A}" srcOrd="0" destOrd="0" presId="urn:microsoft.com/office/officeart/2005/8/layout/hList1"/>
    <dgm:cxn modelId="{E70D1BB8-D21B-4068-AFA6-C67D1E1BB57F}" type="presParOf" srcId="{D923285F-EC9F-48A3-B418-F1B3E1C4745A}" destId="{A36563BC-D710-4817-8DC2-589B0B33E113}" srcOrd="0" destOrd="0" presId="urn:microsoft.com/office/officeart/2005/8/layout/hList1"/>
    <dgm:cxn modelId="{CF073722-46C3-4693-8790-22F849549BC9}" type="presParOf" srcId="{D923285F-EC9F-48A3-B418-F1B3E1C4745A}" destId="{4D0F61B8-8C31-4AD7-8B9F-D8DB324FAFA3}" srcOrd="1" destOrd="0" presId="urn:microsoft.com/office/officeart/2005/8/layout/hList1"/>
    <dgm:cxn modelId="{B46305C7-1204-4F14-AF4A-7665AFEAFACC}" type="presParOf" srcId="{66618574-7DFB-4CA4-B684-E188BF0298E1}" destId="{0BAE2423-BF72-4821-87B2-3528AF406A21}" srcOrd="1" destOrd="0" presId="urn:microsoft.com/office/officeart/2005/8/layout/hList1"/>
    <dgm:cxn modelId="{B6153315-03C8-43A7-B8CB-EA6447249833}" type="presParOf" srcId="{66618574-7DFB-4CA4-B684-E188BF0298E1}" destId="{B7B843F6-CB1E-458C-9FD8-D38D2873A45F}" srcOrd="2" destOrd="0" presId="urn:microsoft.com/office/officeart/2005/8/layout/hList1"/>
    <dgm:cxn modelId="{8CF6CA59-F0CB-4086-8A11-120EAC11B8E4}" type="presParOf" srcId="{B7B843F6-CB1E-458C-9FD8-D38D2873A45F}" destId="{808F0AFC-C1B8-455D-9877-74262FC1DC31}" srcOrd="0" destOrd="0" presId="urn:microsoft.com/office/officeart/2005/8/layout/hList1"/>
    <dgm:cxn modelId="{3CAE1ACC-6F67-4449-8BA8-1D1FF3809FF2}" type="presParOf" srcId="{B7B843F6-CB1E-458C-9FD8-D38D2873A45F}" destId="{32FB363F-E88E-4344-8BB6-E6F624F56736}" srcOrd="1" destOrd="0" presId="urn:microsoft.com/office/officeart/2005/8/layout/hList1"/>
    <dgm:cxn modelId="{FCA07A7B-D443-44F9-9191-9A04AD26923D}" type="presParOf" srcId="{66618574-7DFB-4CA4-B684-E188BF0298E1}" destId="{126E84B7-549C-437A-9980-17E2762108B4}" srcOrd="3" destOrd="0" presId="urn:microsoft.com/office/officeart/2005/8/layout/hList1"/>
    <dgm:cxn modelId="{EE66F50A-7C84-411F-9019-7D7C8ABFB123}" type="presParOf" srcId="{66618574-7DFB-4CA4-B684-E188BF0298E1}" destId="{78E2E33A-4D61-4729-A7EB-553A77983A26}" srcOrd="4" destOrd="0" presId="urn:microsoft.com/office/officeart/2005/8/layout/hList1"/>
    <dgm:cxn modelId="{905BC545-A444-4536-9B01-DB73E5354BC4}" type="presParOf" srcId="{78E2E33A-4D61-4729-A7EB-553A77983A26}" destId="{5AEB9F37-86D0-4389-9FCB-B2DBD0D76924}" srcOrd="0" destOrd="0" presId="urn:microsoft.com/office/officeart/2005/8/layout/hList1"/>
    <dgm:cxn modelId="{3C80DAAC-A052-4A59-A772-3E70E48AA694}" type="presParOf" srcId="{78E2E33A-4D61-4729-A7EB-553A77983A26}" destId="{702E4DCD-E041-48D2-AF18-79A5353FCD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EDE889-E5F6-4A02-9AAD-3B145792DC8F}">
      <dsp:nvSpPr>
        <dsp:cNvPr id="0" name=""/>
        <dsp:cNvSpPr/>
      </dsp:nvSpPr>
      <dsp:spPr>
        <a:xfrm rot="5400000">
          <a:off x="-106218" y="107138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 rot="5400000">
        <a:off x="-106218" y="107138"/>
        <a:ext cx="708124" cy="495686"/>
      </dsp:txXfrm>
    </dsp:sp>
    <dsp:sp modelId="{304DA905-94EA-4C54-8B33-496BA1AB811F}">
      <dsp:nvSpPr>
        <dsp:cNvPr id="0" name=""/>
        <dsp:cNvSpPr/>
      </dsp:nvSpPr>
      <dsp:spPr>
        <a:xfrm rot="5400000">
          <a:off x="2113203" y="-1617516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You would Look for all the Ledgers/Files to scan for a particular person</a:t>
          </a:r>
          <a:endParaRPr lang="en-US" sz="1400" kern="1200" dirty="0"/>
        </a:p>
      </dsp:txBody>
      <dsp:txXfrm rot="5400000">
        <a:off x="2113203" y="-1617516"/>
        <a:ext cx="460280" cy="3695313"/>
      </dsp:txXfrm>
    </dsp:sp>
    <dsp:sp modelId="{164A15B6-3720-47F6-A62B-7C0380C76112}">
      <dsp:nvSpPr>
        <dsp:cNvPr id="0" name=""/>
        <dsp:cNvSpPr/>
      </dsp:nvSpPr>
      <dsp:spPr>
        <a:xfrm rot="5400000">
          <a:off x="-106218" y="666556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OR</a:t>
          </a:r>
          <a:endParaRPr lang="en-US" sz="1300" kern="1200" dirty="0"/>
        </a:p>
      </dsp:txBody>
      <dsp:txXfrm rot="5400000">
        <a:off x="-106218" y="666556"/>
        <a:ext cx="708124" cy="495686"/>
      </dsp:txXfrm>
    </dsp:sp>
    <dsp:sp modelId="{391CE182-4640-4A61-B1AC-E20D9DF0CD5E}">
      <dsp:nvSpPr>
        <dsp:cNvPr id="0" name=""/>
        <dsp:cNvSpPr/>
      </dsp:nvSpPr>
      <dsp:spPr>
        <a:xfrm rot="5400000">
          <a:off x="2113203" y="-1057178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FDA7A-488D-4ABF-97FE-22E826EC9A11}">
      <dsp:nvSpPr>
        <dsp:cNvPr id="0" name=""/>
        <dsp:cNvSpPr/>
      </dsp:nvSpPr>
      <dsp:spPr>
        <a:xfrm rot="5400000">
          <a:off x="-106218" y="1225974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 rot="5400000">
        <a:off x="-106218" y="1225974"/>
        <a:ext cx="708124" cy="495686"/>
      </dsp:txXfrm>
    </dsp:sp>
    <dsp:sp modelId="{E2A49C03-CCF0-4F5E-BB66-49A5B6221C3D}">
      <dsp:nvSpPr>
        <dsp:cNvPr id="0" name=""/>
        <dsp:cNvSpPr/>
      </dsp:nvSpPr>
      <dsp:spPr>
        <a:xfrm rot="5400000">
          <a:off x="2113203" y="-497760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Make Xerox copies of all guest details</a:t>
          </a:r>
          <a:endParaRPr lang="en-US" sz="1400" kern="1200" dirty="0"/>
        </a:p>
      </dsp:txBody>
      <dsp:txXfrm rot="5400000">
        <a:off x="2113203" y="-497760"/>
        <a:ext cx="460280" cy="36953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93844-601B-43C8-A084-C7B549B52ABA}">
      <dsp:nvSpPr>
        <dsp:cNvPr id="0" name=""/>
        <dsp:cNvSpPr/>
      </dsp:nvSpPr>
      <dsp:spPr>
        <a:xfrm>
          <a:off x="0" y="161291"/>
          <a:ext cx="373380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Our Solution</a:t>
          </a:r>
          <a:endParaRPr lang="en-US" sz="2100" kern="1200" dirty="0"/>
        </a:p>
      </dsp:txBody>
      <dsp:txXfrm>
        <a:off x="0" y="161291"/>
        <a:ext cx="3733800" cy="604800"/>
      </dsp:txXfrm>
    </dsp:sp>
    <dsp:sp modelId="{65AC6BB4-65A1-4C10-B9DD-FEBE8F2AF819}">
      <dsp:nvSpPr>
        <dsp:cNvPr id="0" name=""/>
        <dsp:cNvSpPr/>
      </dsp:nvSpPr>
      <dsp:spPr>
        <a:xfrm>
          <a:off x="0" y="766091"/>
          <a:ext cx="3733800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You can search using name, phone number, vehicle number, view photo etc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Generate the report in a single click</a:t>
          </a:r>
          <a:endParaRPr lang="en-US" sz="2100" kern="1200" dirty="0"/>
        </a:p>
      </dsp:txBody>
      <dsp:txXfrm>
        <a:off x="0" y="766091"/>
        <a:ext cx="3733800" cy="18158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EDE889-E5F6-4A02-9AAD-3B145792DC8F}">
      <dsp:nvSpPr>
        <dsp:cNvPr id="0" name=""/>
        <dsp:cNvSpPr/>
      </dsp:nvSpPr>
      <dsp:spPr>
        <a:xfrm rot="5400000">
          <a:off x="-106218" y="107138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 rot="5400000">
        <a:off x="-106218" y="107138"/>
        <a:ext cx="708124" cy="495686"/>
      </dsp:txXfrm>
    </dsp:sp>
    <dsp:sp modelId="{304DA905-94EA-4C54-8B33-496BA1AB811F}">
      <dsp:nvSpPr>
        <dsp:cNvPr id="0" name=""/>
        <dsp:cNvSpPr/>
      </dsp:nvSpPr>
      <dsp:spPr>
        <a:xfrm rot="5400000">
          <a:off x="2113203" y="-1617516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And you would go through your papers, handwritten list to check for the names.</a:t>
          </a:r>
          <a:endParaRPr lang="en-US" sz="1400" kern="1200" dirty="0"/>
        </a:p>
      </dsp:txBody>
      <dsp:txXfrm rot="5400000">
        <a:off x="2113203" y="-1617516"/>
        <a:ext cx="460280" cy="3695313"/>
      </dsp:txXfrm>
    </dsp:sp>
    <dsp:sp modelId="{164A15B6-3720-47F6-A62B-7C0380C76112}">
      <dsp:nvSpPr>
        <dsp:cNvPr id="0" name=""/>
        <dsp:cNvSpPr/>
      </dsp:nvSpPr>
      <dsp:spPr>
        <a:xfrm rot="5400000">
          <a:off x="-106218" y="666556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5400000">
        <a:off x="-106218" y="666556"/>
        <a:ext cx="708124" cy="495686"/>
      </dsp:txXfrm>
    </dsp:sp>
    <dsp:sp modelId="{391CE182-4640-4A61-B1AC-E20D9DF0CD5E}">
      <dsp:nvSpPr>
        <dsp:cNvPr id="0" name=""/>
        <dsp:cNvSpPr/>
      </dsp:nvSpPr>
      <dsp:spPr>
        <a:xfrm rot="5400000">
          <a:off x="2113203" y="-1057178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FDA7A-488D-4ABF-97FE-22E826EC9A11}">
      <dsp:nvSpPr>
        <dsp:cNvPr id="0" name=""/>
        <dsp:cNvSpPr/>
      </dsp:nvSpPr>
      <dsp:spPr>
        <a:xfrm rot="5400000">
          <a:off x="-106218" y="1225974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 rot="5400000">
        <a:off x="-106218" y="1225974"/>
        <a:ext cx="708124" cy="495686"/>
      </dsp:txXfrm>
    </dsp:sp>
    <dsp:sp modelId="{E2A49C03-CCF0-4F5E-BB66-49A5B6221C3D}">
      <dsp:nvSpPr>
        <dsp:cNvPr id="0" name=""/>
        <dsp:cNvSpPr/>
      </dsp:nvSpPr>
      <dsp:spPr>
        <a:xfrm rot="5400000">
          <a:off x="2113203" y="-497760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Hard to maintain every month</a:t>
          </a:r>
          <a:endParaRPr lang="en-US" sz="1400" kern="1200" dirty="0"/>
        </a:p>
      </dsp:txBody>
      <dsp:txXfrm rot="5400000">
        <a:off x="2113203" y="-497760"/>
        <a:ext cx="460280" cy="369531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93844-601B-43C8-A084-C7B549B52ABA}">
      <dsp:nvSpPr>
        <dsp:cNvPr id="0" name=""/>
        <dsp:cNvSpPr/>
      </dsp:nvSpPr>
      <dsp:spPr>
        <a:xfrm>
          <a:off x="0" y="46023"/>
          <a:ext cx="373380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Our Solution</a:t>
          </a:r>
          <a:endParaRPr lang="en-US" sz="2300" kern="1200" dirty="0"/>
        </a:p>
      </dsp:txBody>
      <dsp:txXfrm>
        <a:off x="0" y="46023"/>
        <a:ext cx="3733800" cy="662400"/>
      </dsp:txXfrm>
    </dsp:sp>
    <dsp:sp modelId="{65AC6BB4-65A1-4C10-B9DD-FEBE8F2AF819}">
      <dsp:nvSpPr>
        <dsp:cNvPr id="0" name=""/>
        <dsp:cNvSpPr/>
      </dsp:nvSpPr>
      <dsp:spPr>
        <a:xfrm>
          <a:off x="0" y="708423"/>
          <a:ext cx="3733800" cy="19887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You can do this in a single click to generate the Rent pending List</a:t>
          </a:r>
          <a:endParaRPr lang="en-US" sz="23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Send reminder SMS to guests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708423"/>
        <a:ext cx="3733800" cy="19887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EDE889-E5F6-4A02-9AAD-3B145792DC8F}">
      <dsp:nvSpPr>
        <dsp:cNvPr id="0" name=""/>
        <dsp:cNvSpPr/>
      </dsp:nvSpPr>
      <dsp:spPr>
        <a:xfrm rot="5400000">
          <a:off x="-106218" y="107138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endParaRPr lang="en-US" sz="1300" kern="1200" dirty="0"/>
        </a:p>
      </dsp:txBody>
      <dsp:txXfrm rot="5400000">
        <a:off x="-106218" y="107138"/>
        <a:ext cx="708124" cy="495686"/>
      </dsp:txXfrm>
    </dsp:sp>
    <dsp:sp modelId="{304DA905-94EA-4C54-8B33-496BA1AB811F}">
      <dsp:nvSpPr>
        <dsp:cNvPr id="0" name=""/>
        <dsp:cNvSpPr/>
      </dsp:nvSpPr>
      <dsp:spPr>
        <a:xfrm rot="5400000">
          <a:off x="2113203" y="-1617516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And you would go through your papers, handwritten list to check for the names.</a:t>
          </a:r>
          <a:endParaRPr lang="en-US" sz="1400" kern="1200" dirty="0"/>
        </a:p>
      </dsp:txBody>
      <dsp:txXfrm rot="5400000">
        <a:off x="2113203" y="-1617516"/>
        <a:ext cx="460280" cy="3695313"/>
      </dsp:txXfrm>
    </dsp:sp>
    <dsp:sp modelId="{AD23E93D-3B8D-4930-9A17-6D0CA378D335}">
      <dsp:nvSpPr>
        <dsp:cNvPr id="0" name=""/>
        <dsp:cNvSpPr/>
      </dsp:nvSpPr>
      <dsp:spPr>
        <a:xfrm rot="5400000">
          <a:off x="-106218" y="666556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5400000">
        <a:off x="-106218" y="666556"/>
        <a:ext cx="708124" cy="495686"/>
      </dsp:txXfrm>
    </dsp:sp>
    <dsp:sp modelId="{B26C9E1F-745D-408E-BBA8-FDBD61234C1D}">
      <dsp:nvSpPr>
        <dsp:cNvPr id="0" name=""/>
        <dsp:cNvSpPr/>
      </dsp:nvSpPr>
      <dsp:spPr>
        <a:xfrm rot="5400000">
          <a:off x="2113203" y="-1057178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Hard to manage ID/Address Proofs</a:t>
          </a:r>
          <a:endParaRPr lang="en-US" sz="1400" kern="1200" dirty="0"/>
        </a:p>
      </dsp:txBody>
      <dsp:txXfrm rot="5400000">
        <a:off x="2113203" y="-1057178"/>
        <a:ext cx="460280" cy="3695313"/>
      </dsp:txXfrm>
    </dsp:sp>
    <dsp:sp modelId="{370825E6-483D-431B-8A71-8704F9B79045}">
      <dsp:nvSpPr>
        <dsp:cNvPr id="0" name=""/>
        <dsp:cNvSpPr/>
      </dsp:nvSpPr>
      <dsp:spPr>
        <a:xfrm rot="5400000">
          <a:off x="-106218" y="1225974"/>
          <a:ext cx="708124" cy="49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5400000">
        <a:off x="-106218" y="1225974"/>
        <a:ext cx="708124" cy="495686"/>
      </dsp:txXfrm>
    </dsp:sp>
    <dsp:sp modelId="{DD347776-F6DB-46BA-A9C1-12F8A0AA15F5}">
      <dsp:nvSpPr>
        <dsp:cNvPr id="0" name=""/>
        <dsp:cNvSpPr/>
      </dsp:nvSpPr>
      <dsp:spPr>
        <a:xfrm rot="5400000">
          <a:off x="2113203" y="-497760"/>
          <a:ext cx="460280" cy="369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Hard to maintain guests vacating every month</a:t>
          </a:r>
          <a:endParaRPr lang="en-US" sz="1400" kern="1200" dirty="0"/>
        </a:p>
      </dsp:txBody>
      <dsp:txXfrm rot="5400000">
        <a:off x="2113203" y="-497760"/>
        <a:ext cx="460280" cy="36953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93844-601B-43C8-A084-C7B549B52ABA}">
      <dsp:nvSpPr>
        <dsp:cNvPr id="0" name=""/>
        <dsp:cNvSpPr/>
      </dsp:nvSpPr>
      <dsp:spPr>
        <a:xfrm>
          <a:off x="0" y="30240"/>
          <a:ext cx="373380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Our Solution</a:t>
          </a:r>
          <a:endParaRPr lang="en-US" sz="2300" kern="1200" dirty="0"/>
        </a:p>
      </dsp:txBody>
      <dsp:txXfrm>
        <a:off x="0" y="30240"/>
        <a:ext cx="3733800" cy="662400"/>
      </dsp:txXfrm>
    </dsp:sp>
    <dsp:sp modelId="{65AC6BB4-65A1-4C10-B9DD-FEBE8F2AF819}">
      <dsp:nvSpPr>
        <dsp:cNvPr id="0" name=""/>
        <dsp:cNvSpPr/>
      </dsp:nvSpPr>
      <dsp:spPr>
        <a:xfrm>
          <a:off x="0" y="692640"/>
          <a:ext cx="3733800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Generate report in a single click</a:t>
          </a:r>
          <a:endParaRPr lang="en-US" sz="23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Integrated with Webcam</a:t>
          </a:r>
          <a:endParaRPr lang="en-US" sz="23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Generate a list on guests vacating soon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692640"/>
        <a:ext cx="3733800" cy="20203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095809-A021-44C6-B3C5-9DD378E15514}">
      <dsp:nvSpPr>
        <dsp:cNvPr id="0" name=""/>
        <dsp:cNvSpPr/>
      </dsp:nvSpPr>
      <dsp:spPr>
        <a:xfrm>
          <a:off x="1154429" y="0"/>
          <a:ext cx="4419600" cy="4419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C95A-E554-4CEF-91D2-590AD2CB1EAE}">
      <dsp:nvSpPr>
        <dsp:cNvPr id="0" name=""/>
        <dsp:cNvSpPr/>
      </dsp:nvSpPr>
      <dsp:spPr>
        <a:xfrm>
          <a:off x="3364229" y="442391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Click Reports</a:t>
          </a:r>
          <a:endParaRPr lang="en-US" sz="1400" kern="1200" dirty="0"/>
        </a:p>
      </dsp:txBody>
      <dsp:txXfrm>
        <a:off x="3364229" y="442391"/>
        <a:ext cx="2872740" cy="448865"/>
      </dsp:txXfrm>
    </dsp:sp>
    <dsp:sp modelId="{50988ED5-3F80-40BC-A026-64062A761B9C}">
      <dsp:nvSpPr>
        <dsp:cNvPr id="0" name=""/>
        <dsp:cNvSpPr/>
      </dsp:nvSpPr>
      <dsp:spPr>
        <a:xfrm>
          <a:off x="3364229" y="947365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Integrated with SMS gateways</a:t>
          </a:r>
          <a:endParaRPr lang="en-US" sz="1400" kern="1200" dirty="0"/>
        </a:p>
      </dsp:txBody>
      <dsp:txXfrm>
        <a:off x="3364229" y="947365"/>
        <a:ext cx="2872740" cy="448865"/>
      </dsp:txXfrm>
    </dsp:sp>
    <dsp:sp modelId="{1E5EE1A4-E8C3-4285-9BE2-C4678DB6E47D}">
      <dsp:nvSpPr>
        <dsp:cNvPr id="0" name=""/>
        <dsp:cNvSpPr/>
      </dsp:nvSpPr>
      <dsp:spPr>
        <a:xfrm>
          <a:off x="3364229" y="1452339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Integrated with Webcam</a:t>
          </a:r>
          <a:endParaRPr lang="en-US" sz="1400" kern="1200" dirty="0"/>
        </a:p>
      </dsp:txBody>
      <dsp:txXfrm>
        <a:off x="3364229" y="1452339"/>
        <a:ext cx="2872740" cy="448865"/>
      </dsp:txXfrm>
    </dsp:sp>
    <dsp:sp modelId="{D314DE9E-48C6-4541-8E24-8D4355133B7D}">
      <dsp:nvSpPr>
        <dsp:cNvPr id="0" name=""/>
        <dsp:cNvSpPr/>
      </dsp:nvSpPr>
      <dsp:spPr>
        <a:xfrm>
          <a:off x="3364229" y="1957313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Easy to generate Reports to Police</a:t>
          </a:r>
          <a:endParaRPr lang="en-US" sz="1400" kern="1200" dirty="0"/>
        </a:p>
      </dsp:txBody>
      <dsp:txXfrm>
        <a:off x="3364229" y="1957313"/>
        <a:ext cx="2872740" cy="448865"/>
      </dsp:txXfrm>
    </dsp:sp>
    <dsp:sp modelId="{03488165-1914-4ADC-A600-D8175B746E2F}">
      <dsp:nvSpPr>
        <dsp:cNvPr id="0" name=""/>
        <dsp:cNvSpPr/>
      </dsp:nvSpPr>
      <dsp:spPr>
        <a:xfrm>
          <a:off x="3364229" y="2462286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Automatic Backup</a:t>
          </a:r>
          <a:endParaRPr lang="en-US" sz="1400" kern="1200" dirty="0"/>
        </a:p>
      </dsp:txBody>
      <dsp:txXfrm>
        <a:off x="3364229" y="2462286"/>
        <a:ext cx="2872740" cy="448865"/>
      </dsp:txXfrm>
    </dsp:sp>
    <dsp:sp modelId="{7366CF9A-2644-4845-9C15-F1119C17B243}">
      <dsp:nvSpPr>
        <dsp:cNvPr id="0" name=""/>
        <dsp:cNvSpPr/>
      </dsp:nvSpPr>
      <dsp:spPr>
        <a:xfrm>
          <a:off x="3364229" y="2967260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Track you Expenses</a:t>
          </a:r>
          <a:endParaRPr lang="en-US" sz="1400" kern="1200" dirty="0"/>
        </a:p>
      </dsp:txBody>
      <dsp:txXfrm>
        <a:off x="3364229" y="2967260"/>
        <a:ext cx="2872740" cy="448865"/>
      </dsp:txXfrm>
    </dsp:sp>
    <dsp:sp modelId="{EBD9298C-DB9C-4B52-A973-334D7626B6EA}">
      <dsp:nvSpPr>
        <dsp:cNvPr id="0" name=""/>
        <dsp:cNvSpPr/>
      </dsp:nvSpPr>
      <dsp:spPr>
        <a:xfrm>
          <a:off x="3364229" y="3472234"/>
          <a:ext cx="2872740" cy="4488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Live Dashboard</a:t>
          </a:r>
          <a:endParaRPr lang="en-US" sz="1400" kern="1200" dirty="0"/>
        </a:p>
      </dsp:txBody>
      <dsp:txXfrm>
        <a:off x="3364229" y="3472234"/>
        <a:ext cx="2872740" cy="44886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6563BC-D710-4817-8DC2-589B0B33E113}">
      <dsp:nvSpPr>
        <dsp:cNvPr id="0" name=""/>
        <dsp:cNvSpPr/>
      </dsp:nvSpPr>
      <dsp:spPr>
        <a:xfrm>
          <a:off x="2571" y="50734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Low Cost</a:t>
          </a:r>
          <a:endParaRPr lang="en-US" sz="2500" kern="1200" dirty="0"/>
        </a:p>
      </dsp:txBody>
      <dsp:txXfrm>
        <a:off x="2571" y="50734"/>
        <a:ext cx="2507456" cy="720000"/>
      </dsp:txXfrm>
    </dsp:sp>
    <dsp:sp modelId="{4D0F61B8-8C31-4AD7-8B9F-D8DB324FAFA3}">
      <dsp:nvSpPr>
        <dsp:cNvPr id="0" name=""/>
        <dsp:cNvSpPr/>
      </dsp:nvSpPr>
      <dsp:spPr>
        <a:xfrm>
          <a:off x="2571" y="770734"/>
          <a:ext cx="250745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No Huge amount to invest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This is an operation Cost not an Capital</a:t>
          </a:r>
          <a:endParaRPr lang="en-US" sz="2500" kern="1200" dirty="0"/>
        </a:p>
      </dsp:txBody>
      <dsp:txXfrm>
        <a:off x="2571" y="770734"/>
        <a:ext cx="2507456" cy="3242531"/>
      </dsp:txXfrm>
    </dsp:sp>
    <dsp:sp modelId="{808F0AFC-C1B8-455D-9877-74262FC1DC31}">
      <dsp:nvSpPr>
        <dsp:cNvPr id="0" name=""/>
        <dsp:cNvSpPr/>
      </dsp:nvSpPr>
      <dsp:spPr>
        <a:xfrm>
          <a:off x="2861071" y="50734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New Features</a:t>
          </a:r>
          <a:endParaRPr lang="en-US" sz="2500" kern="1200" dirty="0"/>
        </a:p>
      </dsp:txBody>
      <dsp:txXfrm>
        <a:off x="2861071" y="50734"/>
        <a:ext cx="2507456" cy="720000"/>
      </dsp:txXfrm>
    </dsp:sp>
    <dsp:sp modelId="{32FB363F-E88E-4344-8BB6-E6F624F56736}">
      <dsp:nvSpPr>
        <dsp:cNvPr id="0" name=""/>
        <dsp:cNvSpPr/>
      </dsp:nvSpPr>
      <dsp:spPr>
        <a:xfrm>
          <a:off x="2861071" y="770734"/>
          <a:ext cx="250745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Get new Features and software Updates instantly</a:t>
          </a:r>
          <a:endParaRPr lang="en-US" sz="2500" kern="1200" dirty="0"/>
        </a:p>
      </dsp:txBody>
      <dsp:txXfrm>
        <a:off x="2861071" y="770734"/>
        <a:ext cx="2507456" cy="3242531"/>
      </dsp:txXfrm>
    </dsp:sp>
    <dsp:sp modelId="{5AEB9F37-86D0-4389-9FCB-B2DBD0D76924}">
      <dsp:nvSpPr>
        <dsp:cNvPr id="0" name=""/>
        <dsp:cNvSpPr/>
      </dsp:nvSpPr>
      <dsp:spPr>
        <a:xfrm>
          <a:off x="5719571" y="50734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is Safe</a:t>
          </a:r>
          <a:endParaRPr lang="en-US" sz="2500" kern="1200" dirty="0"/>
        </a:p>
      </dsp:txBody>
      <dsp:txXfrm>
        <a:off x="5719571" y="50734"/>
        <a:ext cx="2507456" cy="720000"/>
      </dsp:txXfrm>
    </dsp:sp>
    <dsp:sp modelId="{702E4DCD-E041-48D2-AF18-79A5353FCDAD}">
      <dsp:nvSpPr>
        <dsp:cNvPr id="0" name=""/>
        <dsp:cNvSpPr/>
      </dsp:nvSpPr>
      <dsp:spPr>
        <a:xfrm>
          <a:off x="5719571" y="770734"/>
          <a:ext cx="250745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data will be safe in your office computer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Never worry that your data is unsecure.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Daily backups</a:t>
          </a:r>
          <a:endParaRPr lang="en-US" sz="2500" kern="1200" dirty="0"/>
        </a:p>
      </dsp:txBody>
      <dsp:txXfrm>
        <a:off x="5719571" y="770734"/>
        <a:ext cx="2507456" cy="324253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6563BC-D710-4817-8DC2-589B0B33E113}">
      <dsp:nvSpPr>
        <dsp:cNvPr id="0" name=""/>
        <dsp:cNvSpPr/>
      </dsp:nvSpPr>
      <dsp:spPr>
        <a:xfrm>
          <a:off x="2571" y="396540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Support</a:t>
          </a:r>
          <a:endParaRPr lang="en-US" sz="2500" kern="1200" dirty="0"/>
        </a:p>
      </dsp:txBody>
      <dsp:txXfrm>
        <a:off x="2571" y="396540"/>
        <a:ext cx="2507456" cy="720000"/>
      </dsp:txXfrm>
    </dsp:sp>
    <dsp:sp modelId="{4D0F61B8-8C31-4AD7-8B9F-D8DB324FAFA3}">
      <dsp:nvSpPr>
        <dsp:cNvPr id="0" name=""/>
        <dsp:cNvSpPr/>
      </dsp:nvSpPr>
      <dsp:spPr>
        <a:xfrm>
          <a:off x="2571" y="1116540"/>
          <a:ext cx="2507456" cy="2550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Whenever you need any help we will be available to help you.</a:t>
          </a:r>
          <a:endParaRPr lang="en-US" sz="2500" kern="1200" dirty="0"/>
        </a:p>
      </dsp:txBody>
      <dsp:txXfrm>
        <a:off x="2571" y="1116540"/>
        <a:ext cx="2507456" cy="2550919"/>
      </dsp:txXfrm>
    </dsp:sp>
    <dsp:sp modelId="{808F0AFC-C1B8-455D-9877-74262FC1DC31}">
      <dsp:nvSpPr>
        <dsp:cNvPr id="0" name=""/>
        <dsp:cNvSpPr/>
      </dsp:nvSpPr>
      <dsp:spPr>
        <a:xfrm>
          <a:off x="2861071" y="396540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New Features</a:t>
          </a:r>
          <a:endParaRPr lang="en-US" sz="2500" kern="1200" dirty="0"/>
        </a:p>
      </dsp:txBody>
      <dsp:txXfrm>
        <a:off x="2861071" y="396540"/>
        <a:ext cx="2507456" cy="720000"/>
      </dsp:txXfrm>
    </dsp:sp>
    <dsp:sp modelId="{32FB363F-E88E-4344-8BB6-E6F624F56736}">
      <dsp:nvSpPr>
        <dsp:cNvPr id="0" name=""/>
        <dsp:cNvSpPr/>
      </dsp:nvSpPr>
      <dsp:spPr>
        <a:xfrm>
          <a:off x="2861071" y="1116540"/>
          <a:ext cx="2507456" cy="2550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Get new Features and software Updates instantly</a:t>
          </a:r>
          <a:endParaRPr lang="en-US" sz="2500" kern="1200" dirty="0"/>
        </a:p>
      </dsp:txBody>
      <dsp:txXfrm>
        <a:off x="2861071" y="1116540"/>
        <a:ext cx="2507456" cy="2550919"/>
      </dsp:txXfrm>
    </dsp:sp>
    <dsp:sp modelId="{5AEB9F37-86D0-4389-9FCB-B2DBD0D76924}">
      <dsp:nvSpPr>
        <dsp:cNvPr id="0" name=""/>
        <dsp:cNvSpPr/>
      </dsp:nvSpPr>
      <dsp:spPr>
        <a:xfrm>
          <a:off x="5719571" y="396540"/>
          <a:ext cx="25074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is Safe</a:t>
          </a:r>
          <a:endParaRPr lang="en-US" sz="2500" kern="1200" dirty="0"/>
        </a:p>
      </dsp:txBody>
      <dsp:txXfrm>
        <a:off x="5719571" y="396540"/>
        <a:ext cx="2507456" cy="720000"/>
      </dsp:txXfrm>
    </dsp:sp>
    <dsp:sp modelId="{702E4DCD-E041-48D2-AF18-79A5353FCDAD}">
      <dsp:nvSpPr>
        <dsp:cNvPr id="0" name=""/>
        <dsp:cNvSpPr/>
      </dsp:nvSpPr>
      <dsp:spPr>
        <a:xfrm>
          <a:off x="5719571" y="1116540"/>
          <a:ext cx="2507456" cy="2550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data is safe with us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Never worry that your data is unsecure.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Daily backups</a:t>
          </a:r>
          <a:endParaRPr lang="en-US" sz="2500" kern="1200" dirty="0"/>
        </a:p>
      </dsp:txBody>
      <dsp:txXfrm>
        <a:off x="5719571" y="1116540"/>
        <a:ext cx="2507456" cy="2550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DE92-47EE-4282-9CAE-DCEE9AE381D1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C0C0D-9D80-47FD-9E19-F2F22FD13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Search a guest using his Phone number, Name, Vehicle Number, Occupation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can generate report on vacated guests within a date range if a police personnel asks for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generate</a:t>
            </a:r>
            <a:r>
              <a:rPr lang="en-US" baseline="0" dirty="0" smtClean="0"/>
              <a:t> Pending Rent reports within a date range or for a particular month</a:t>
            </a:r>
          </a:p>
          <a:p>
            <a:r>
              <a:rPr lang="en-US" baseline="0" dirty="0" smtClean="0"/>
              <a:t>You can view and generate report on Rent Collection details also</a:t>
            </a:r>
          </a:p>
          <a:p>
            <a:r>
              <a:rPr lang="en-US" baseline="0" dirty="0" smtClean="0"/>
              <a:t>Send SMS reminders to guests</a:t>
            </a:r>
          </a:p>
          <a:p>
            <a:r>
              <a:rPr lang="en-US" dirty="0" smtClean="0"/>
              <a:t>Send SMS on rent payment for confirmation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Connects with the webcam and take photo of it. Even you can upload photos of guests by using your scanner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0C0D-9D80-47FD-9E19-F2F22FD133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BB65DD-7A83-42A7-8A61-03964D8635AD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F0B667-916E-478B-913F-B332473153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6.jpeg"/><Relationship Id="rId4" Type="http://schemas.openxmlformats.org/officeDocument/2006/relationships/diagramData" Target="../diagrams/data7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Mansion Management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Guests Management</a:t>
            </a:r>
          </a:p>
          <a:p>
            <a:r>
              <a:rPr lang="en-US" dirty="0" smtClean="0"/>
              <a:t>Rooms Management</a:t>
            </a:r>
          </a:p>
          <a:p>
            <a:r>
              <a:rPr lang="en-US" dirty="0" smtClean="0"/>
              <a:t>Daily Expenses Management</a:t>
            </a:r>
          </a:p>
          <a:p>
            <a:r>
              <a:rPr lang="en-US" dirty="0" smtClean="0"/>
              <a:t>Controlled Access for Receipt generation</a:t>
            </a:r>
          </a:p>
          <a:p>
            <a:r>
              <a:rPr lang="en-US" dirty="0" smtClean="0"/>
              <a:t>Feature rich Reports</a:t>
            </a:r>
          </a:p>
          <a:p>
            <a:r>
              <a:rPr lang="en-US" dirty="0" smtClean="0"/>
              <a:t>Export Reports to EXCEL</a:t>
            </a:r>
          </a:p>
          <a:p>
            <a:r>
              <a:rPr lang="en-US" dirty="0" smtClean="0"/>
              <a:t>Daily Automatic Backup </a:t>
            </a:r>
          </a:p>
          <a:p>
            <a:r>
              <a:rPr lang="en-US" dirty="0" smtClean="0"/>
              <a:t>Police Reports Generation in a single click</a:t>
            </a:r>
          </a:p>
          <a:p>
            <a:r>
              <a:rPr lang="en-US" dirty="0" smtClean="0"/>
              <a:t>Rent reminder SMS, rent payment SMS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Day-to-day Pain Points</a:t>
            </a:r>
            <a:endParaRPr lang="en-US" dirty="0"/>
          </a:p>
        </p:txBody>
      </p:sp>
      <p:pic>
        <p:nvPicPr>
          <p:cNvPr id="1026" name="Picture 2" descr="C:\Users\kumar\AppData\Local\Microsoft\Windows\Temporary Internet Files\Content.IE5\R8WKJ9P3\4978483387_9c1af8c2e9_z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676400"/>
            <a:ext cx="1638300" cy="244979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1676400"/>
            <a:ext cx="7008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Policeman comes in and asks for a routine report on stayed guests</a:t>
            </a:r>
          </a:p>
          <a:p>
            <a:pPr algn="ctr"/>
            <a:r>
              <a:rPr lang="en-US" sz="2000" dirty="0" smtClean="0">
                <a:latin typeface="+mj-lt"/>
              </a:rPr>
              <a:t>OR</a:t>
            </a:r>
          </a:p>
          <a:p>
            <a:pPr algn="ctr"/>
            <a:r>
              <a:rPr lang="en-US" sz="2000" dirty="0" smtClean="0">
                <a:latin typeface="+mj-lt"/>
              </a:rPr>
              <a:t>A Special team comes in, who are looking for a suspect and asks for a </a:t>
            </a:r>
          </a:p>
          <a:p>
            <a:pPr algn="ctr"/>
            <a:r>
              <a:rPr lang="en-US" sz="2000" dirty="0" smtClean="0">
                <a:latin typeface="+mj-lt"/>
              </a:rPr>
              <a:t>person giving some details to verify</a:t>
            </a:r>
          </a:p>
          <a:p>
            <a:pPr algn="ctr"/>
            <a:r>
              <a:rPr lang="en-US" sz="2000" dirty="0" smtClean="0">
                <a:latin typeface="+mj-lt"/>
              </a:rPr>
              <a:t>OR</a:t>
            </a:r>
          </a:p>
          <a:p>
            <a:pPr algn="ctr"/>
            <a:r>
              <a:rPr lang="en-US" sz="2000" dirty="0" smtClean="0">
                <a:latin typeface="+mj-lt"/>
              </a:rPr>
              <a:t>You need to generate periodic report of guests who are staying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457200" y="4648200"/>
          <a:ext cx="4191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257800" y="3886200"/>
          <a:ext cx="3733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4191000"/>
            <a:ext cx="21255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you would do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Day-to-day Pain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680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want to know the list of Guests who haven’t paid the rent so far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457200" y="4648200"/>
          <a:ext cx="4191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257800" y="3886200"/>
          <a:ext cx="3733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4191000"/>
            <a:ext cx="21255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you would do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 descr="https://cdn2.iconfinder.com/data/icons/windows-8-metro-style/512/gues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1295400"/>
            <a:ext cx="1981200" cy="1981200"/>
          </a:xfrm>
          <a:prstGeom prst="rect">
            <a:avLst/>
          </a:prstGeom>
          <a:noFill/>
        </p:spPr>
      </p:pic>
      <p:pic>
        <p:nvPicPr>
          <p:cNvPr id="12" name="Picture 2" descr="http://www.edsys.in/edsys/wp-content/uploads/sm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59436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Day-to-day Pain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680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want to know the list of Guests </a:t>
            </a:r>
            <a:endParaRPr lang="en-US" sz="2400" dirty="0" smtClean="0"/>
          </a:p>
          <a:p>
            <a:pPr marL="457200" indent="-457200" algn="ctr">
              <a:buAutoNum type="arabicPeriod"/>
            </a:pPr>
            <a:r>
              <a:rPr lang="en-US" sz="2400" dirty="0" smtClean="0"/>
              <a:t>who are Staying, Vacated</a:t>
            </a:r>
          </a:p>
          <a:p>
            <a:pPr marL="457200" indent="-457200" algn="ctr">
              <a:buAutoNum type="arabicPeriod"/>
            </a:pPr>
            <a:r>
              <a:rPr lang="en-US" sz="2400" dirty="0" smtClean="0"/>
              <a:t>Manage ID/Address proofs</a:t>
            </a:r>
          </a:p>
          <a:p>
            <a:pPr marL="457200" indent="-457200" algn="ctr">
              <a:buAutoNum type="arabicPeriod"/>
            </a:pPr>
            <a:r>
              <a:rPr lang="en-US" sz="2400" dirty="0" smtClean="0"/>
              <a:t>If a new guest comes in, want to know if any guest is vacating !?</a:t>
            </a:r>
            <a:endParaRPr lang="en-US" sz="2400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457200" y="4648200"/>
          <a:ext cx="4191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257800" y="3886200"/>
          <a:ext cx="3733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4191000"/>
            <a:ext cx="21255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you would do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 descr="https://cdn2.iconfinder.com/data/icons/windows-8-metro-style/512/gues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12954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Advance Features</a:t>
            </a:r>
            <a:endParaRPr lang="en-US" dirty="0"/>
          </a:p>
        </p:txBody>
      </p:sp>
      <p:pic>
        <p:nvPicPr>
          <p:cNvPr id="13" name="Picture 2" descr="http://www.edsys.in/edsys/wp-content/uploads/s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447800"/>
            <a:ext cx="914400" cy="914400"/>
          </a:xfrm>
          <a:prstGeom prst="rect">
            <a:avLst/>
          </a:prstGeom>
          <a:noFill/>
        </p:spPr>
      </p:pic>
      <p:graphicFrame>
        <p:nvGraphicFramePr>
          <p:cNvPr id="14" name="Diagram 13"/>
          <p:cNvGraphicFramePr/>
          <p:nvPr/>
        </p:nvGraphicFramePr>
        <p:xfrm>
          <a:off x="228600" y="1752600"/>
          <a:ext cx="7391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579" name="Picture 3" descr="F:\projects\mansion\images\backuptool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22658" y="2438400"/>
            <a:ext cx="1126067" cy="1066800"/>
          </a:xfrm>
          <a:prstGeom prst="rect">
            <a:avLst/>
          </a:prstGeom>
          <a:noFill/>
        </p:spPr>
      </p:pic>
      <p:pic>
        <p:nvPicPr>
          <p:cNvPr id="24581" name="Picture 5" descr="https://nairrohit.files.wordpress.com/2009/11/webcam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2400" y="3581400"/>
            <a:ext cx="1117218" cy="990600"/>
          </a:xfrm>
          <a:prstGeom prst="rect">
            <a:avLst/>
          </a:prstGeom>
          <a:noFill/>
        </p:spPr>
      </p:pic>
      <p:pic>
        <p:nvPicPr>
          <p:cNvPr id="24585" name="Picture 9" descr="http://icons.iconarchive.com/icons/artua/mac/512/Dashboard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5867400"/>
            <a:ext cx="990600" cy="990600"/>
          </a:xfrm>
          <a:prstGeom prst="rect">
            <a:avLst/>
          </a:prstGeom>
          <a:noFill/>
        </p:spPr>
      </p:pic>
      <p:pic>
        <p:nvPicPr>
          <p:cNvPr id="24587" name="Picture 11" descr="https://bharatabharati.files.wordpress.com/2011/12/indian_rupee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48600" y="4648200"/>
            <a:ext cx="1089091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Benefits of Service Model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7526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Benefits of Service Model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7526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513</Words>
  <Application>Microsoft Office PowerPoint</Application>
  <PresentationFormat>On-screen Show (4:3)</PresentationFormat>
  <Paragraphs>91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Mansion Management Software</vt:lpstr>
      <vt:lpstr>Features</vt:lpstr>
      <vt:lpstr>Day-to-day Pain Points</vt:lpstr>
      <vt:lpstr>Day-to-day Pain Points</vt:lpstr>
      <vt:lpstr>Day-to-day Pain Points</vt:lpstr>
      <vt:lpstr>Advance Features</vt:lpstr>
      <vt:lpstr>Benefits of Service Model</vt:lpstr>
      <vt:lpstr>Benefits of Service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Mansion Management Software</dc:title>
  <dc:creator>kumar</dc:creator>
  <cp:lastModifiedBy>kumar</cp:lastModifiedBy>
  <cp:revision>15</cp:revision>
  <dcterms:created xsi:type="dcterms:W3CDTF">2015-03-11T11:05:51Z</dcterms:created>
  <dcterms:modified xsi:type="dcterms:W3CDTF">2015-03-16T07:47:44Z</dcterms:modified>
</cp:coreProperties>
</file>