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9" r:id="rId3"/>
    <p:sldId id="261" r:id="rId4"/>
    <p:sldId id="257" r:id="rId5"/>
    <p:sldId id="262" r:id="rId6"/>
    <p:sldId id="263" r:id="rId7"/>
    <p:sldId id="264" r:id="rId8"/>
    <p:sldId id="265" r:id="rId9"/>
    <p:sldId id="266" r:id="rId10"/>
    <p:sldId id="267" r:id="rId11"/>
    <p:sldId id="268" r:id="rId12"/>
    <p:sldId id="269" r:id="rId13"/>
    <p:sldId id="270" r:id="rId14"/>
    <p:sldId id="26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EEC3C"/>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8" d="100"/>
          <a:sy n="158" d="100"/>
        </p:scale>
        <p:origin x="264" y="-5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A840F-4FF0-44CE-880A-F13694DA65F3}" type="doc">
      <dgm:prSet loTypeId="urn:microsoft.com/office/officeart/2005/8/layout/bProcess4" loCatId="process" qsTypeId="urn:microsoft.com/office/officeart/2005/8/quickstyle/3d2" qsCatId="3D" csTypeId="urn:microsoft.com/office/officeart/2005/8/colors/colorful1" csCatId="colorful" phldr="1"/>
      <dgm:spPr/>
      <dgm:t>
        <a:bodyPr/>
        <a:lstStyle/>
        <a:p>
          <a:endParaRPr lang="en-US"/>
        </a:p>
      </dgm:t>
    </dgm:pt>
    <dgm:pt modelId="{2C0414FC-4493-4BDA-8A1B-AFE0072F014A}">
      <dgm:prSet phldrT="[Text]"/>
      <dgm:spPr/>
      <dgm:t>
        <a:bodyPr/>
        <a:lstStyle/>
        <a:p>
          <a:r>
            <a:rPr lang="en-US" dirty="0"/>
            <a:t>Checklist</a:t>
          </a:r>
        </a:p>
      </dgm:t>
    </dgm:pt>
    <dgm:pt modelId="{D90ED00B-BDCC-4722-9B47-B8AD2A293B7B}" type="parTrans" cxnId="{BBE1BD4F-B744-43AD-9D0B-24D0A2FF1536}">
      <dgm:prSet/>
      <dgm:spPr/>
      <dgm:t>
        <a:bodyPr/>
        <a:lstStyle/>
        <a:p>
          <a:endParaRPr lang="en-US"/>
        </a:p>
      </dgm:t>
    </dgm:pt>
    <dgm:pt modelId="{B32A41E8-CA34-4AD6-86E0-BA5A1C228677}" type="sibTrans" cxnId="{BBE1BD4F-B744-43AD-9D0B-24D0A2FF1536}">
      <dgm:prSet/>
      <dgm:spPr/>
      <dgm:t>
        <a:bodyPr/>
        <a:lstStyle/>
        <a:p>
          <a:endParaRPr lang="en-US"/>
        </a:p>
      </dgm:t>
    </dgm:pt>
    <dgm:pt modelId="{68B8D597-2406-430B-BA13-4F9CA1F4F3A3}">
      <dgm:prSet phldrT="[Text]"/>
      <dgm:spPr/>
      <dgm:t>
        <a:bodyPr/>
        <a:lstStyle/>
        <a:p>
          <a:r>
            <a:rPr lang="en-US" dirty="0"/>
            <a:t>Feasibility Study</a:t>
          </a:r>
        </a:p>
      </dgm:t>
    </dgm:pt>
    <dgm:pt modelId="{BBA6DB9D-9A73-42D5-85E6-30A4CDA66BC1}" type="parTrans" cxnId="{2A7DFA8C-9902-4CC6-B5D7-37989053DD94}">
      <dgm:prSet/>
      <dgm:spPr/>
      <dgm:t>
        <a:bodyPr/>
        <a:lstStyle/>
        <a:p>
          <a:endParaRPr lang="en-US"/>
        </a:p>
      </dgm:t>
    </dgm:pt>
    <dgm:pt modelId="{ED0FE750-8BD9-4369-826D-3FAE89F0DE61}" type="sibTrans" cxnId="{2A7DFA8C-9902-4CC6-B5D7-37989053DD94}">
      <dgm:prSet/>
      <dgm:spPr/>
      <dgm:t>
        <a:bodyPr/>
        <a:lstStyle/>
        <a:p>
          <a:endParaRPr lang="en-US"/>
        </a:p>
      </dgm:t>
    </dgm:pt>
    <dgm:pt modelId="{3158BF61-C679-4638-8C0C-04FC42F3237E}">
      <dgm:prSet phldrT="[Text]"/>
      <dgm:spPr/>
      <dgm:t>
        <a:bodyPr/>
        <a:lstStyle/>
        <a:p>
          <a:r>
            <a:rPr lang="en-US" dirty="0" err="1"/>
            <a:t>PoC</a:t>
          </a:r>
          <a:endParaRPr lang="en-US" dirty="0"/>
        </a:p>
      </dgm:t>
    </dgm:pt>
    <dgm:pt modelId="{25BD09FD-7682-4055-A6AA-F874EA76640E}" type="parTrans" cxnId="{3D7AE952-E1BE-45C3-8E26-C9167C070297}">
      <dgm:prSet/>
      <dgm:spPr/>
      <dgm:t>
        <a:bodyPr/>
        <a:lstStyle/>
        <a:p>
          <a:endParaRPr lang="en-US"/>
        </a:p>
      </dgm:t>
    </dgm:pt>
    <dgm:pt modelId="{7542693F-0A35-401A-81DE-82CD2733A1C3}" type="sibTrans" cxnId="{3D7AE952-E1BE-45C3-8E26-C9167C070297}">
      <dgm:prSet/>
      <dgm:spPr/>
      <dgm:t>
        <a:bodyPr/>
        <a:lstStyle/>
        <a:p>
          <a:endParaRPr lang="en-US"/>
        </a:p>
      </dgm:t>
    </dgm:pt>
    <dgm:pt modelId="{9896F7AF-AD54-454A-8E7F-612952CE8113}">
      <dgm:prSet phldrT="[Text]"/>
      <dgm:spPr/>
      <dgm:t>
        <a:bodyPr/>
        <a:lstStyle/>
        <a:p>
          <a:r>
            <a:rPr lang="en-US" dirty="0"/>
            <a:t>Architecture</a:t>
          </a:r>
        </a:p>
      </dgm:t>
    </dgm:pt>
    <dgm:pt modelId="{E95DBDEF-2FD1-4D74-82D1-8B08013934C2}" type="parTrans" cxnId="{B65FC049-0DCF-4EFC-B76D-5C97F53E968E}">
      <dgm:prSet/>
      <dgm:spPr/>
      <dgm:t>
        <a:bodyPr/>
        <a:lstStyle/>
        <a:p>
          <a:endParaRPr lang="en-US"/>
        </a:p>
      </dgm:t>
    </dgm:pt>
    <dgm:pt modelId="{626151DB-FEDB-4A8A-BFD1-0BACEB093715}" type="sibTrans" cxnId="{B65FC049-0DCF-4EFC-B76D-5C97F53E968E}">
      <dgm:prSet/>
      <dgm:spPr/>
      <dgm:t>
        <a:bodyPr/>
        <a:lstStyle/>
        <a:p>
          <a:endParaRPr lang="en-US"/>
        </a:p>
      </dgm:t>
    </dgm:pt>
    <dgm:pt modelId="{C9E64EC3-1E17-4ED3-871E-E931695B19D7}">
      <dgm:prSet phldrT="[Text]"/>
      <dgm:spPr/>
      <dgm:t>
        <a:bodyPr/>
        <a:lstStyle/>
        <a:p>
          <a:r>
            <a:rPr lang="en-US" dirty="0"/>
            <a:t>Solution Validation</a:t>
          </a:r>
        </a:p>
      </dgm:t>
    </dgm:pt>
    <dgm:pt modelId="{C03D7956-E4EA-414D-911E-51F409894593}" type="parTrans" cxnId="{A42631F1-C8DB-4390-B95D-475B7221EBAF}">
      <dgm:prSet/>
      <dgm:spPr/>
      <dgm:t>
        <a:bodyPr/>
        <a:lstStyle/>
        <a:p>
          <a:endParaRPr lang="en-US"/>
        </a:p>
      </dgm:t>
    </dgm:pt>
    <dgm:pt modelId="{C36AB7A0-3B48-4413-AD7D-D5F9C779E01B}" type="sibTrans" cxnId="{A42631F1-C8DB-4390-B95D-475B7221EBAF}">
      <dgm:prSet/>
      <dgm:spPr/>
      <dgm:t>
        <a:bodyPr/>
        <a:lstStyle/>
        <a:p>
          <a:endParaRPr lang="en-US"/>
        </a:p>
      </dgm:t>
    </dgm:pt>
    <dgm:pt modelId="{7C21EE86-E604-46FE-A173-2150F6A0292B}">
      <dgm:prSet phldrT="[Text]"/>
      <dgm:spPr/>
      <dgm:t>
        <a:bodyPr/>
        <a:lstStyle/>
        <a:p>
          <a:r>
            <a:rPr lang="en-US" dirty="0"/>
            <a:t>Project Plan</a:t>
          </a:r>
        </a:p>
      </dgm:t>
    </dgm:pt>
    <dgm:pt modelId="{2FAE688C-4FCD-4E4D-8BC9-2001CC5CFF03}" type="parTrans" cxnId="{EABF7C15-C872-4BEC-AEF6-9E6A4D323FFF}">
      <dgm:prSet/>
      <dgm:spPr/>
      <dgm:t>
        <a:bodyPr/>
        <a:lstStyle/>
        <a:p>
          <a:endParaRPr lang="en-US"/>
        </a:p>
      </dgm:t>
    </dgm:pt>
    <dgm:pt modelId="{F6E91237-4C22-439B-9F14-A46D811A83E0}" type="sibTrans" cxnId="{EABF7C15-C872-4BEC-AEF6-9E6A4D323FFF}">
      <dgm:prSet/>
      <dgm:spPr/>
      <dgm:t>
        <a:bodyPr/>
        <a:lstStyle/>
        <a:p>
          <a:endParaRPr lang="en-US"/>
        </a:p>
      </dgm:t>
    </dgm:pt>
    <dgm:pt modelId="{C6936333-1003-4860-9FA2-002D062D52E5}">
      <dgm:prSet phldrT="[Text]"/>
      <dgm:spPr/>
      <dgm:t>
        <a:bodyPr/>
        <a:lstStyle/>
        <a:p>
          <a:r>
            <a:rPr lang="en-US" dirty="0"/>
            <a:t>Deployment</a:t>
          </a:r>
        </a:p>
      </dgm:t>
    </dgm:pt>
    <dgm:pt modelId="{21258E5E-E76C-4C1B-B5AA-EBE4363AE711}" type="parTrans" cxnId="{8F7ECD38-9D85-4805-AC4D-212B365EF5AF}">
      <dgm:prSet/>
      <dgm:spPr/>
      <dgm:t>
        <a:bodyPr/>
        <a:lstStyle/>
        <a:p>
          <a:endParaRPr lang="en-US"/>
        </a:p>
      </dgm:t>
    </dgm:pt>
    <dgm:pt modelId="{83758AE7-56F2-4181-93A2-6438C288822E}" type="sibTrans" cxnId="{8F7ECD38-9D85-4805-AC4D-212B365EF5AF}">
      <dgm:prSet/>
      <dgm:spPr/>
      <dgm:t>
        <a:bodyPr/>
        <a:lstStyle/>
        <a:p>
          <a:endParaRPr lang="en-US"/>
        </a:p>
      </dgm:t>
    </dgm:pt>
    <dgm:pt modelId="{C72EB582-E528-42C6-88C9-D94AD2942B33}">
      <dgm:prSet phldrT="[Text]"/>
      <dgm:spPr/>
      <dgm:t>
        <a:bodyPr/>
        <a:lstStyle/>
        <a:p>
          <a:r>
            <a:rPr lang="en-US" dirty="0"/>
            <a:t>Smoke Test</a:t>
          </a:r>
        </a:p>
      </dgm:t>
    </dgm:pt>
    <dgm:pt modelId="{338644BB-FD08-4B39-9C7E-824D2ACFFD09}" type="parTrans" cxnId="{074A61DF-8100-4E15-B96D-6784983E2C89}">
      <dgm:prSet/>
      <dgm:spPr/>
      <dgm:t>
        <a:bodyPr/>
        <a:lstStyle/>
        <a:p>
          <a:endParaRPr lang="en-US"/>
        </a:p>
      </dgm:t>
    </dgm:pt>
    <dgm:pt modelId="{9A51F0BC-3A1C-4323-BB6F-2061A65849BE}" type="sibTrans" cxnId="{074A61DF-8100-4E15-B96D-6784983E2C89}">
      <dgm:prSet/>
      <dgm:spPr/>
      <dgm:t>
        <a:bodyPr/>
        <a:lstStyle/>
        <a:p>
          <a:endParaRPr lang="en-US"/>
        </a:p>
      </dgm:t>
    </dgm:pt>
    <dgm:pt modelId="{A8E0A8EC-A20B-4640-950A-FC890D46EAB7}">
      <dgm:prSet phldrT="[Text]"/>
      <dgm:spPr/>
      <dgm:t>
        <a:bodyPr/>
        <a:lstStyle/>
        <a:p>
          <a:r>
            <a:rPr lang="en-US" dirty="0"/>
            <a:t>Delivery</a:t>
          </a:r>
        </a:p>
      </dgm:t>
    </dgm:pt>
    <dgm:pt modelId="{7B1DD5ED-2449-4D3E-851B-62463C9F30E8}" type="parTrans" cxnId="{0A8635AE-A297-41FE-8C92-C384F8E44EDD}">
      <dgm:prSet/>
      <dgm:spPr/>
      <dgm:t>
        <a:bodyPr/>
        <a:lstStyle/>
        <a:p>
          <a:endParaRPr lang="en-US"/>
        </a:p>
      </dgm:t>
    </dgm:pt>
    <dgm:pt modelId="{14A5E247-10B1-41C8-A634-6EB978FB8467}" type="sibTrans" cxnId="{0A8635AE-A297-41FE-8C92-C384F8E44EDD}">
      <dgm:prSet/>
      <dgm:spPr/>
      <dgm:t>
        <a:bodyPr/>
        <a:lstStyle/>
        <a:p>
          <a:endParaRPr lang="en-US"/>
        </a:p>
      </dgm:t>
    </dgm:pt>
    <dgm:pt modelId="{05FA223E-32DE-4EEB-AABA-8B8C18B3765C}">
      <dgm:prSet phldrT="[Text]"/>
      <dgm:spPr/>
      <dgm:t>
        <a:bodyPr/>
        <a:lstStyle/>
        <a:p>
          <a:r>
            <a:rPr lang="en-US" dirty="0"/>
            <a:t>Backup &amp; Roll Back</a:t>
          </a:r>
        </a:p>
      </dgm:t>
    </dgm:pt>
    <dgm:pt modelId="{43A8B2FC-8AC8-4945-B639-ED6B8BD60B16}" type="parTrans" cxnId="{0E5F441A-91C3-4562-A173-2D1DAFAD5227}">
      <dgm:prSet/>
      <dgm:spPr/>
      <dgm:t>
        <a:bodyPr/>
        <a:lstStyle/>
        <a:p>
          <a:endParaRPr lang="en-US"/>
        </a:p>
      </dgm:t>
    </dgm:pt>
    <dgm:pt modelId="{B3398616-689A-4E93-AC48-635E38DF89A3}" type="sibTrans" cxnId="{0E5F441A-91C3-4562-A173-2D1DAFAD5227}">
      <dgm:prSet/>
      <dgm:spPr/>
      <dgm:t>
        <a:bodyPr/>
        <a:lstStyle/>
        <a:p>
          <a:endParaRPr lang="en-US"/>
        </a:p>
      </dgm:t>
    </dgm:pt>
    <dgm:pt modelId="{59FEC095-8268-43A2-9A28-DC949D1EFCBD}">
      <dgm:prSet phldrT="[Text]"/>
      <dgm:spPr/>
      <dgm:t>
        <a:bodyPr/>
        <a:lstStyle/>
        <a:p>
          <a:r>
            <a:rPr lang="en-US" dirty="0"/>
            <a:t>Documentation</a:t>
          </a:r>
        </a:p>
      </dgm:t>
    </dgm:pt>
    <dgm:pt modelId="{5EAA8109-723B-45A2-B3F8-BCFE8DD17E9A}" type="parTrans" cxnId="{0C5EE889-E173-4F65-94E7-EA9AEC0428AD}">
      <dgm:prSet/>
      <dgm:spPr/>
      <dgm:t>
        <a:bodyPr/>
        <a:lstStyle/>
        <a:p>
          <a:endParaRPr lang="en-US"/>
        </a:p>
      </dgm:t>
    </dgm:pt>
    <dgm:pt modelId="{9E14574F-3D41-4BBF-BB26-CCC36032FA1D}" type="sibTrans" cxnId="{0C5EE889-E173-4F65-94E7-EA9AEC0428AD}">
      <dgm:prSet/>
      <dgm:spPr/>
      <dgm:t>
        <a:bodyPr/>
        <a:lstStyle/>
        <a:p>
          <a:endParaRPr lang="en-US"/>
        </a:p>
      </dgm:t>
    </dgm:pt>
    <dgm:pt modelId="{3E7D7F0E-F8B3-46E9-B400-F7FF797F6F6B}">
      <dgm:prSet phldrT="[Text]"/>
      <dgm:spPr/>
      <dgm:t>
        <a:bodyPr/>
        <a:lstStyle/>
        <a:p>
          <a:r>
            <a:rPr lang="en-US" dirty="0"/>
            <a:t>Logging</a:t>
          </a:r>
        </a:p>
      </dgm:t>
    </dgm:pt>
    <dgm:pt modelId="{B7528279-B095-4533-9137-E2E5C8AB8962}" type="parTrans" cxnId="{0EC7BC15-B11E-40A4-98B5-1F80D04D22B4}">
      <dgm:prSet/>
      <dgm:spPr/>
      <dgm:t>
        <a:bodyPr/>
        <a:lstStyle/>
        <a:p>
          <a:endParaRPr lang="en-US"/>
        </a:p>
      </dgm:t>
    </dgm:pt>
    <dgm:pt modelId="{6EE2F0DF-7B93-4D7B-A85A-39287AC629AC}" type="sibTrans" cxnId="{0EC7BC15-B11E-40A4-98B5-1F80D04D22B4}">
      <dgm:prSet/>
      <dgm:spPr/>
      <dgm:t>
        <a:bodyPr/>
        <a:lstStyle/>
        <a:p>
          <a:endParaRPr lang="en-US"/>
        </a:p>
      </dgm:t>
    </dgm:pt>
    <dgm:pt modelId="{F73670FD-17DA-447D-88BB-0B834A75AB25}" type="pres">
      <dgm:prSet presAssocID="{C6BA840F-4FF0-44CE-880A-F13694DA65F3}" presName="Name0" presStyleCnt="0">
        <dgm:presLayoutVars>
          <dgm:dir/>
          <dgm:resizeHandles/>
        </dgm:presLayoutVars>
      </dgm:prSet>
      <dgm:spPr/>
    </dgm:pt>
    <dgm:pt modelId="{AA923DEF-08E6-4317-8D6E-D16E6B037562}" type="pres">
      <dgm:prSet presAssocID="{2C0414FC-4493-4BDA-8A1B-AFE0072F014A}" presName="compNode" presStyleCnt="0"/>
      <dgm:spPr/>
    </dgm:pt>
    <dgm:pt modelId="{12467EC6-D600-485E-B077-749E1CEBBA01}" type="pres">
      <dgm:prSet presAssocID="{2C0414FC-4493-4BDA-8A1B-AFE0072F014A}" presName="dummyConnPt" presStyleCnt="0"/>
      <dgm:spPr/>
    </dgm:pt>
    <dgm:pt modelId="{5F9A0295-9398-4C9D-A99F-D95EC430EBB4}" type="pres">
      <dgm:prSet presAssocID="{2C0414FC-4493-4BDA-8A1B-AFE0072F014A}" presName="node" presStyleLbl="node1" presStyleIdx="0" presStyleCnt="12">
        <dgm:presLayoutVars>
          <dgm:bulletEnabled val="1"/>
        </dgm:presLayoutVars>
      </dgm:prSet>
      <dgm:spPr/>
    </dgm:pt>
    <dgm:pt modelId="{C1FFF9B0-0142-4F0C-95F2-117C7A6AD13E}" type="pres">
      <dgm:prSet presAssocID="{B32A41E8-CA34-4AD6-86E0-BA5A1C228677}" presName="sibTrans" presStyleLbl="bgSibTrans2D1" presStyleIdx="0" presStyleCnt="11"/>
      <dgm:spPr/>
    </dgm:pt>
    <dgm:pt modelId="{BA6529F5-5E44-406E-90A3-A7238C1A7CB4}" type="pres">
      <dgm:prSet presAssocID="{68B8D597-2406-430B-BA13-4F9CA1F4F3A3}" presName="compNode" presStyleCnt="0"/>
      <dgm:spPr/>
    </dgm:pt>
    <dgm:pt modelId="{EFF788B0-A78D-48A3-AD12-9801E2937893}" type="pres">
      <dgm:prSet presAssocID="{68B8D597-2406-430B-BA13-4F9CA1F4F3A3}" presName="dummyConnPt" presStyleCnt="0"/>
      <dgm:spPr/>
    </dgm:pt>
    <dgm:pt modelId="{10306898-CE7D-4106-83F2-70CFC8516720}" type="pres">
      <dgm:prSet presAssocID="{68B8D597-2406-430B-BA13-4F9CA1F4F3A3}" presName="node" presStyleLbl="node1" presStyleIdx="1" presStyleCnt="12">
        <dgm:presLayoutVars>
          <dgm:bulletEnabled val="1"/>
        </dgm:presLayoutVars>
      </dgm:prSet>
      <dgm:spPr/>
    </dgm:pt>
    <dgm:pt modelId="{33A10260-7BDA-4ACB-AA90-5895C84C212C}" type="pres">
      <dgm:prSet presAssocID="{ED0FE750-8BD9-4369-826D-3FAE89F0DE61}" presName="sibTrans" presStyleLbl="bgSibTrans2D1" presStyleIdx="1" presStyleCnt="11"/>
      <dgm:spPr/>
    </dgm:pt>
    <dgm:pt modelId="{2D193799-F967-4F9F-86FE-48835ED2CBCA}" type="pres">
      <dgm:prSet presAssocID="{3158BF61-C679-4638-8C0C-04FC42F3237E}" presName="compNode" presStyleCnt="0"/>
      <dgm:spPr/>
    </dgm:pt>
    <dgm:pt modelId="{18AFAB60-BF2F-4D89-8F16-3007A255AA95}" type="pres">
      <dgm:prSet presAssocID="{3158BF61-C679-4638-8C0C-04FC42F3237E}" presName="dummyConnPt" presStyleCnt="0"/>
      <dgm:spPr/>
    </dgm:pt>
    <dgm:pt modelId="{BA21FAC8-E204-4A08-A4FF-5B5D85F38696}" type="pres">
      <dgm:prSet presAssocID="{3158BF61-C679-4638-8C0C-04FC42F3237E}" presName="node" presStyleLbl="node1" presStyleIdx="2" presStyleCnt="12">
        <dgm:presLayoutVars>
          <dgm:bulletEnabled val="1"/>
        </dgm:presLayoutVars>
      </dgm:prSet>
      <dgm:spPr/>
    </dgm:pt>
    <dgm:pt modelId="{CF9F8FFD-23B2-4DBE-9443-3EB2F182384F}" type="pres">
      <dgm:prSet presAssocID="{7542693F-0A35-401A-81DE-82CD2733A1C3}" presName="sibTrans" presStyleLbl="bgSibTrans2D1" presStyleIdx="2" presStyleCnt="11"/>
      <dgm:spPr/>
    </dgm:pt>
    <dgm:pt modelId="{6B864CB3-3C45-46BC-BFF8-592DB7B23E86}" type="pres">
      <dgm:prSet presAssocID="{9896F7AF-AD54-454A-8E7F-612952CE8113}" presName="compNode" presStyleCnt="0"/>
      <dgm:spPr/>
    </dgm:pt>
    <dgm:pt modelId="{727088E7-58FD-4FE0-80BA-E20F5BF76870}" type="pres">
      <dgm:prSet presAssocID="{9896F7AF-AD54-454A-8E7F-612952CE8113}" presName="dummyConnPt" presStyleCnt="0"/>
      <dgm:spPr/>
    </dgm:pt>
    <dgm:pt modelId="{EFA25077-FB17-4370-87FF-FB26958513CF}" type="pres">
      <dgm:prSet presAssocID="{9896F7AF-AD54-454A-8E7F-612952CE8113}" presName="node" presStyleLbl="node1" presStyleIdx="3" presStyleCnt="12">
        <dgm:presLayoutVars>
          <dgm:bulletEnabled val="1"/>
        </dgm:presLayoutVars>
      </dgm:prSet>
      <dgm:spPr/>
    </dgm:pt>
    <dgm:pt modelId="{5BE0FDE3-E84D-4E97-83A2-B1157B4EA5A7}" type="pres">
      <dgm:prSet presAssocID="{626151DB-FEDB-4A8A-BFD1-0BACEB093715}" presName="sibTrans" presStyleLbl="bgSibTrans2D1" presStyleIdx="3" presStyleCnt="11"/>
      <dgm:spPr/>
    </dgm:pt>
    <dgm:pt modelId="{E63FD9B2-A62B-4508-A956-EEF97B5EEC0A}" type="pres">
      <dgm:prSet presAssocID="{C9E64EC3-1E17-4ED3-871E-E931695B19D7}" presName="compNode" presStyleCnt="0"/>
      <dgm:spPr/>
    </dgm:pt>
    <dgm:pt modelId="{63F881A8-C87A-414C-B0E3-A369E07DB346}" type="pres">
      <dgm:prSet presAssocID="{C9E64EC3-1E17-4ED3-871E-E931695B19D7}" presName="dummyConnPt" presStyleCnt="0"/>
      <dgm:spPr/>
    </dgm:pt>
    <dgm:pt modelId="{E7A3AF50-ACF6-4DD9-999C-56A8CBD07537}" type="pres">
      <dgm:prSet presAssocID="{C9E64EC3-1E17-4ED3-871E-E931695B19D7}" presName="node" presStyleLbl="node1" presStyleIdx="4" presStyleCnt="12">
        <dgm:presLayoutVars>
          <dgm:bulletEnabled val="1"/>
        </dgm:presLayoutVars>
      </dgm:prSet>
      <dgm:spPr/>
    </dgm:pt>
    <dgm:pt modelId="{5B2C82C5-6E91-4FA1-9149-60DB8025C3A8}" type="pres">
      <dgm:prSet presAssocID="{C36AB7A0-3B48-4413-AD7D-D5F9C779E01B}" presName="sibTrans" presStyleLbl="bgSibTrans2D1" presStyleIdx="4" presStyleCnt="11"/>
      <dgm:spPr/>
    </dgm:pt>
    <dgm:pt modelId="{47929B4F-7F56-467A-A399-870E32232B23}" type="pres">
      <dgm:prSet presAssocID="{7C21EE86-E604-46FE-A173-2150F6A0292B}" presName="compNode" presStyleCnt="0"/>
      <dgm:spPr/>
    </dgm:pt>
    <dgm:pt modelId="{82FA8E9B-B4D8-49B2-B86E-EE7F219DB3E2}" type="pres">
      <dgm:prSet presAssocID="{7C21EE86-E604-46FE-A173-2150F6A0292B}" presName="dummyConnPt" presStyleCnt="0"/>
      <dgm:spPr/>
    </dgm:pt>
    <dgm:pt modelId="{0A3EE2AA-AF19-4943-B08F-5DA51E54F05E}" type="pres">
      <dgm:prSet presAssocID="{7C21EE86-E604-46FE-A173-2150F6A0292B}" presName="node" presStyleLbl="node1" presStyleIdx="5" presStyleCnt="12">
        <dgm:presLayoutVars>
          <dgm:bulletEnabled val="1"/>
        </dgm:presLayoutVars>
      </dgm:prSet>
      <dgm:spPr/>
    </dgm:pt>
    <dgm:pt modelId="{EF081274-E350-41DE-87B9-43B80244A5BD}" type="pres">
      <dgm:prSet presAssocID="{F6E91237-4C22-439B-9F14-A46D811A83E0}" presName="sibTrans" presStyleLbl="bgSibTrans2D1" presStyleIdx="5" presStyleCnt="11"/>
      <dgm:spPr/>
    </dgm:pt>
    <dgm:pt modelId="{432FDE70-6FF3-4F58-A3D5-9D5241C4F755}" type="pres">
      <dgm:prSet presAssocID="{C6936333-1003-4860-9FA2-002D062D52E5}" presName="compNode" presStyleCnt="0"/>
      <dgm:spPr/>
    </dgm:pt>
    <dgm:pt modelId="{806A4699-71E2-4C76-8E78-60CAFD61C1C8}" type="pres">
      <dgm:prSet presAssocID="{C6936333-1003-4860-9FA2-002D062D52E5}" presName="dummyConnPt" presStyleCnt="0"/>
      <dgm:spPr/>
    </dgm:pt>
    <dgm:pt modelId="{DB59A0DD-BD24-4800-8C8D-665F2B971FC6}" type="pres">
      <dgm:prSet presAssocID="{C6936333-1003-4860-9FA2-002D062D52E5}" presName="node" presStyleLbl="node1" presStyleIdx="6" presStyleCnt="12">
        <dgm:presLayoutVars>
          <dgm:bulletEnabled val="1"/>
        </dgm:presLayoutVars>
      </dgm:prSet>
      <dgm:spPr/>
    </dgm:pt>
    <dgm:pt modelId="{DB1C5F59-F5C6-46E1-90DD-3986F5678EAD}" type="pres">
      <dgm:prSet presAssocID="{83758AE7-56F2-4181-93A2-6438C288822E}" presName="sibTrans" presStyleLbl="bgSibTrans2D1" presStyleIdx="6" presStyleCnt="11"/>
      <dgm:spPr/>
    </dgm:pt>
    <dgm:pt modelId="{414F93BB-231F-4A1C-AB53-C0534C61EB23}" type="pres">
      <dgm:prSet presAssocID="{C72EB582-E528-42C6-88C9-D94AD2942B33}" presName="compNode" presStyleCnt="0"/>
      <dgm:spPr/>
    </dgm:pt>
    <dgm:pt modelId="{C495DF92-FDFB-4D98-A5F7-C30A39F1A493}" type="pres">
      <dgm:prSet presAssocID="{C72EB582-E528-42C6-88C9-D94AD2942B33}" presName="dummyConnPt" presStyleCnt="0"/>
      <dgm:spPr/>
    </dgm:pt>
    <dgm:pt modelId="{8F5281A5-6F21-4B2A-A15E-3F1108335BE5}" type="pres">
      <dgm:prSet presAssocID="{C72EB582-E528-42C6-88C9-D94AD2942B33}" presName="node" presStyleLbl="node1" presStyleIdx="7" presStyleCnt="12">
        <dgm:presLayoutVars>
          <dgm:bulletEnabled val="1"/>
        </dgm:presLayoutVars>
      </dgm:prSet>
      <dgm:spPr/>
    </dgm:pt>
    <dgm:pt modelId="{E40FEF86-9609-4F82-9028-5546AD89C976}" type="pres">
      <dgm:prSet presAssocID="{9A51F0BC-3A1C-4323-BB6F-2061A65849BE}" presName="sibTrans" presStyleLbl="bgSibTrans2D1" presStyleIdx="7" presStyleCnt="11"/>
      <dgm:spPr/>
    </dgm:pt>
    <dgm:pt modelId="{77A98857-5BB9-4FA2-B299-CC1DA66674D7}" type="pres">
      <dgm:prSet presAssocID="{05FA223E-32DE-4EEB-AABA-8B8C18B3765C}" presName="compNode" presStyleCnt="0"/>
      <dgm:spPr/>
    </dgm:pt>
    <dgm:pt modelId="{760A7474-2FBF-4A85-B1BF-739888149545}" type="pres">
      <dgm:prSet presAssocID="{05FA223E-32DE-4EEB-AABA-8B8C18B3765C}" presName="dummyConnPt" presStyleCnt="0"/>
      <dgm:spPr/>
    </dgm:pt>
    <dgm:pt modelId="{FB8A3F1F-67E1-4B1E-B750-DF7F3B23C715}" type="pres">
      <dgm:prSet presAssocID="{05FA223E-32DE-4EEB-AABA-8B8C18B3765C}" presName="node" presStyleLbl="node1" presStyleIdx="8" presStyleCnt="12">
        <dgm:presLayoutVars>
          <dgm:bulletEnabled val="1"/>
        </dgm:presLayoutVars>
      </dgm:prSet>
      <dgm:spPr/>
    </dgm:pt>
    <dgm:pt modelId="{A5DD4584-9DC1-4E5B-9C92-9C3657F11856}" type="pres">
      <dgm:prSet presAssocID="{B3398616-689A-4E93-AC48-635E38DF89A3}" presName="sibTrans" presStyleLbl="bgSibTrans2D1" presStyleIdx="8" presStyleCnt="11"/>
      <dgm:spPr/>
    </dgm:pt>
    <dgm:pt modelId="{9574D486-7508-4851-9764-49F3EFAACBC8}" type="pres">
      <dgm:prSet presAssocID="{59FEC095-8268-43A2-9A28-DC949D1EFCBD}" presName="compNode" presStyleCnt="0"/>
      <dgm:spPr/>
    </dgm:pt>
    <dgm:pt modelId="{9A912B4B-EBDE-48A8-B934-7AC42D864974}" type="pres">
      <dgm:prSet presAssocID="{59FEC095-8268-43A2-9A28-DC949D1EFCBD}" presName="dummyConnPt" presStyleCnt="0"/>
      <dgm:spPr/>
    </dgm:pt>
    <dgm:pt modelId="{692004E1-99A2-46CB-911D-2CA798CC2799}" type="pres">
      <dgm:prSet presAssocID="{59FEC095-8268-43A2-9A28-DC949D1EFCBD}" presName="node" presStyleLbl="node1" presStyleIdx="9" presStyleCnt="12">
        <dgm:presLayoutVars>
          <dgm:bulletEnabled val="1"/>
        </dgm:presLayoutVars>
      </dgm:prSet>
      <dgm:spPr/>
    </dgm:pt>
    <dgm:pt modelId="{83AD938D-6C98-497F-A555-D8111A9E64A4}" type="pres">
      <dgm:prSet presAssocID="{9E14574F-3D41-4BBF-BB26-CCC36032FA1D}" presName="sibTrans" presStyleLbl="bgSibTrans2D1" presStyleIdx="9" presStyleCnt="11"/>
      <dgm:spPr/>
    </dgm:pt>
    <dgm:pt modelId="{BED7CCA5-0E5F-46A8-B3F0-6FB9FC782933}" type="pres">
      <dgm:prSet presAssocID="{3E7D7F0E-F8B3-46E9-B400-F7FF797F6F6B}" presName="compNode" presStyleCnt="0"/>
      <dgm:spPr/>
    </dgm:pt>
    <dgm:pt modelId="{1EFA1A83-A900-423D-BCE8-DAF9C0F74CEC}" type="pres">
      <dgm:prSet presAssocID="{3E7D7F0E-F8B3-46E9-B400-F7FF797F6F6B}" presName="dummyConnPt" presStyleCnt="0"/>
      <dgm:spPr/>
    </dgm:pt>
    <dgm:pt modelId="{FF552B4B-54E9-44B7-9CC5-DC97D95E76B8}" type="pres">
      <dgm:prSet presAssocID="{3E7D7F0E-F8B3-46E9-B400-F7FF797F6F6B}" presName="node" presStyleLbl="node1" presStyleIdx="10" presStyleCnt="12">
        <dgm:presLayoutVars>
          <dgm:bulletEnabled val="1"/>
        </dgm:presLayoutVars>
      </dgm:prSet>
      <dgm:spPr/>
    </dgm:pt>
    <dgm:pt modelId="{49D703F8-2AA9-47CD-A7F5-24FB91960DE0}" type="pres">
      <dgm:prSet presAssocID="{6EE2F0DF-7B93-4D7B-A85A-39287AC629AC}" presName="sibTrans" presStyleLbl="bgSibTrans2D1" presStyleIdx="10" presStyleCnt="11"/>
      <dgm:spPr/>
    </dgm:pt>
    <dgm:pt modelId="{53E7328B-07F8-444B-B4F4-C5057CC1219E}" type="pres">
      <dgm:prSet presAssocID="{A8E0A8EC-A20B-4640-950A-FC890D46EAB7}" presName="compNode" presStyleCnt="0"/>
      <dgm:spPr/>
    </dgm:pt>
    <dgm:pt modelId="{A8754790-3124-4D89-9B85-947535C5DD00}" type="pres">
      <dgm:prSet presAssocID="{A8E0A8EC-A20B-4640-950A-FC890D46EAB7}" presName="dummyConnPt" presStyleCnt="0"/>
      <dgm:spPr/>
    </dgm:pt>
    <dgm:pt modelId="{7A204169-1261-4758-BD64-2205CDF83675}" type="pres">
      <dgm:prSet presAssocID="{A8E0A8EC-A20B-4640-950A-FC890D46EAB7}" presName="node" presStyleLbl="node1" presStyleIdx="11" presStyleCnt="12">
        <dgm:presLayoutVars>
          <dgm:bulletEnabled val="1"/>
        </dgm:presLayoutVars>
      </dgm:prSet>
      <dgm:spPr/>
    </dgm:pt>
  </dgm:ptLst>
  <dgm:cxnLst>
    <dgm:cxn modelId="{251D4F07-F0B7-4D63-922B-AE5D61C14B86}" type="presOf" srcId="{9A51F0BC-3A1C-4323-BB6F-2061A65849BE}" destId="{E40FEF86-9609-4F82-9028-5546AD89C976}" srcOrd="0" destOrd="0" presId="urn:microsoft.com/office/officeart/2005/8/layout/bProcess4"/>
    <dgm:cxn modelId="{4A7DDC0C-FBAF-4EF9-AC1C-48293670B12B}" type="presOf" srcId="{7542693F-0A35-401A-81DE-82CD2733A1C3}" destId="{CF9F8FFD-23B2-4DBE-9443-3EB2F182384F}" srcOrd="0" destOrd="0" presId="urn:microsoft.com/office/officeart/2005/8/layout/bProcess4"/>
    <dgm:cxn modelId="{5AD8140E-2A0A-4D2A-BC91-C06A5137BBD4}" type="presOf" srcId="{B3398616-689A-4E93-AC48-635E38DF89A3}" destId="{A5DD4584-9DC1-4E5B-9C92-9C3657F11856}" srcOrd="0" destOrd="0" presId="urn:microsoft.com/office/officeart/2005/8/layout/bProcess4"/>
    <dgm:cxn modelId="{8C568B0F-98A3-4FE4-9155-118095C05988}" type="presOf" srcId="{59FEC095-8268-43A2-9A28-DC949D1EFCBD}" destId="{692004E1-99A2-46CB-911D-2CA798CC2799}" srcOrd="0" destOrd="0" presId="urn:microsoft.com/office/officeart/2005/8/layout/bProcess4"/>
    <dgm:cxn modelId="{EABF7C15-C872-4BEC-AEF6-9E6A4D323FFF}" srcId="{C6BA840F-4FF0-44CE-880A-F13694DA65F3}" destId="{7C21EE86-E604-46FE-A173-2150F6A0292B}" srcOrd="5" destOrd="0" parTransId="{2FAE688C-4FCD-4E4D-8BC9-2001CC5CFF03}" sibTransId="{F6E91237-4C22-439B-9F14-A46D811A83E0}"/>
    <dgm:cxn modelId="{0EC7BC15-B11E-40A4-98B5-1F80D04D22B4}" srcId="{C6BA840F-4FF0-44CE-880A-F13694DA65F3}" destId="{3E7D7F0E-F8B3-46E9-B400-F7FF797F6F6B}" srcOrd="10" destOrd="0" parTransId="{B7528279-B095-4533-9137-E2E5C8AB8962}" sibTransId="{6EE2F0DF-7B93-4D7B-A85A-39287AC629AC}"/>
    <dgm:cxn modelId="{0E5F441A-91C3-4562-A173-2D1DAFAD5227}" srcId="{C6BA840F-4FF0-44CE-880A-F13694DA65F3}" destId="{05FA223E-32DE-4EEB-AABA-8B8C18B3765C}" srcOrd="8" destOrd="0" parTransId="{43A8B2FC-8AC8-4945-B639-ED6B8BD60B16}" sibTransId="{B3398616-689A-4E93-AC48-635E38DF89A3}"/>
    <dgm:cxn modelId="{9BA9DD1C-ACE0-4856-BDEA-BADD5D377DE3}" type="presOf" srcId="{3158BF61-C679-4638-8C0C-04FC42F3237E}" destId="{BA21FAC8-E204-4A08-A4FF-5B5D85F38696}" srcOrd="0" destOrd="0" presId="urn:microsoft.com/office/officeart/2005/8/layout/bProcess4"/>
    <dgm:cxn modelId="{214D0527-26A0-43D9-98F0-046F2F2CE321}" type="presOf" srcId="{F6E91237-4C22-439B-9F14-A46D811A83E0}" destId="{EF081274-E350-41DE-87B9-43B80244A5BD}" srcOrd="0" destOrd="0" presId="urn:microsoft.com/office/officeart/2005/8/layout/bProcess4"/>
    <dgm:cxn modelId="{A1484E2A-AABC-4814-AF2D-3FC00BB887B2}" type="presOf" srcId="{C36AB7A0-3B48-4413-AD7D-D5F9C779E01B}" destId="{5B2C82C5-6E91-4FA1-9149-60DB8025C3A8}" srcOrd="0" destOrd="0" presId="urn:microsoft.com/office/officeart/2005/8/layout/bProcess4"/>
    <dgm:cxn modelId="{7DA32C30-8119-4BDF-ADC1-0F381820E497}" type="presOf" srcId="{3E7D7F0E-F8B3-46E9-B400-F7FF797F6F6B}" destId="{FF552B4B-54E9-44B7-9CC5-DC97D95E76B8}" srcOrd="0" destOrd="0" presId="urn:microsoft.com/office/officeart/2005/8/layout/bProcess4"/>
    <dgm:cxn modelId="{8F7ECD38-9D85-4805-AC4D-212B365EF5AF}" srcId="{C6BA840F-4FF0-44CE-880A-F13694DA65F3}" destId="{C6936333-1003-4860-9FA2-002D062D52E5}" srcOrd="6" destOrd="0" parTransId="{21258E5E-E76C-4C1B-B5AA-EBE4363AE711}" sibTransId="{83758AE7-56F2-4181-93A2-6438C288822E}"/>
    <dgm:cxn modelId="{EEA52A44-5C91-4AE0-83C4-499205D656D5}" type="presOf" srcId="{05FA223E-32DE-4EEB-AABA-8B8C18B3765C}" destId="{FB8A3F1F-67E1-4B1E-B750-DF7F3B23C715}" srcOrd="0" destOrd="0" presId="urn:microsoft.com/office/officeart/2005/8/layout/bProcess4"/>
    <dgm:cxn modelId="{B65FC049-0DCF-4EFC-B76D-5C97F53E968E}" srcId="{C6BA840F-4FF0-44CE-880A-F13694DA65F3}" destId="{9896F7AF-AD54-454A-8E7F-612952CE8113}" srcOrd="3" destOrd="0" parTransId="{E95DBDEF-2FD1-4D74-82D1-8B08013934C2}" sibTransId="{626151DB-FEDB-4A8A-BFD1-0BACEB093715}"/>
    <dgm:cxn modelId="{2588906C-8E8B-4DDA-9700-4138D055C59D}" type="presOf" srcId="{C72EB582-E528-42C6-88C9-D94AD2942B33}" destId="{8F5281A5-6F21-4B2A-A15E-3F1108335BE5}" srcOrd="0" destOrd="0" presId="urn:microsoft.com/office/officeart/2005/8/layout/bProcess4"/>
    <dgm:cxn modelId="{142A074F-2A45-4639-9604-4BD1A938FDAD}" type="presOf" srcId="{68B8D597-2406-430B-BA13-4F9CA1F4F3A3}" destId="{10306898-CE7D-4106-83F2-70CFC8516720}" srcOrd="0" destOrd="0" presId="urn:microsoft.com/office/officeart/2005/8/layout/bProcess4"/>
    <dgm:cxn modelId="{BBE1BD4F-B744-43AD-9D0B-24D0A2FF1536}" srcId="{C6BA840F-4FF0-44CE-880A-F13694DA65F3}" destId="{2C0414FC-4493-4BDA-8A1B-AFE0072F014A}" srcOrd="0" destOrd="0" parTransId="{D90ED00B-BDCC-4722-9B47-B8AD2A293B7B}" sibTransId="{B32A41E8-CA34-4AD6-86E0-BA5A1C228677}"/>
    <dgm:cxn modelId="{3D7AE952-E1BE-45C3-8E26-C9167C070297}" srcId="{C6BA840F-4FF0-44CE-880A-F13694DA65F3}" destId="{3158BF61-C679-4638-8C0C-04FC42F3237E}" srcOrd="2" destOrd="0" parTransId="{25BD09FD-7682-4055-A6AA-F874EA76640E}" sibTransId="{7542693F-0A35-401A-81DE-82CD2733A1C3}"/>
    <dgm:cxn modelId="{2C76417E-908D-49FD-8CA3-8E9C9C590DF1}" type="presOf" srcId="{C6BA840F-4FF0-44CE-880A-F13694DA65F3}" destId="{F73670FD-17DA-447D-88BB-0B834A75AB25}" srcOrd="0" destOrd="0" presId="urn:microsoft.com/office/officeart/2005/8/layout/bProcess4"/>
    <dgm:cxn modelId="{8B969680-0784-452C-ADE0-AE53A94EB906}" type="presOf" srcId="{6EE2F0DF-7B93-4D7B-A85A-39287AC629AC}" destId="{49D703F8-2AA9-47CD-A7F5-24FB91960DE0}" srcOrd="0" destOrd="0" presId="urn:microsoft.com/office/officeart/2005/8/layout/bProcess4"/>
    <dgm:cxn modelId="{EE25D580-B16A-4CC9-A708-3F2C34484334}" type="presOf" srcId="{ED0FE750-8BD9-4369-826D-3FAE89F0DE61}" destId="{33A10260-7BDA-4ACB-AA90-5895C84C212C}" srcOrd="0" destOrd="0" presId="urn:microsoft.com/office/officeart/2005/8/layout/bProcess4"/>
    <dgm:cxn modelId="{0C5EE889-E173-4F65-94E7-EA9AEC0428AD}" srcId="{C6BA840F-4FF0-44CE-880A-F13694DA65F3}" destId="{59FEC095-8268-43A2-9A28-DC949D1EFCBD}" srcOrd="9" destOrd="0" parTransId="{5EAA8109-723B-45A2-B3F8-BCFE8DD17E9A}" sibTransId="{9E14574F-3D41-4BBF-BB26-CCC36032FA1D}"/>
    <dgm:cxn modelId="{2A7DFA8C-9902-4CC6-B5D7-37989053DD94}" srcId="{C6BA840F-4FF0-44CE-880A-F13694DA65F3}" destId="{68B8D597-2406-430B-BA13-4F9CA1F4F3A3}" srcOrd="1" destOrd="0" parTransId="{BBA6DB9D-9A73-42D5-85E6-30A4CDA66BC1}" sibTransId="{ED0FE750-8BD9-4369-826D-3FAE89F0DE61}"/>
    <dgm:cxn modelId="{A822368D-2970-4A93-B12E-A0F0CA289C19}" type="presOf" srcId="{83758AE7-56F2-4181-93A2-6438C288822E}" destId="{DB1C5F59-F5C6-46E1-90DD-3986F5678EAD}" srcOrd="0" destOrd="0" presId="urn:microsoft.com/office/officeart/2005/8/layout/bProcess4"/>
    <dgm:cxn modelId="{0A8635AE-A297-41FE-8C92-C384F8E44EDD}" srcId="{C6BA840F-4FF0-44CE-880A-F13694DA65F3}" destId="{A8E0A8EC-A20B-4640-950A-FC890D46EAB7}" srcOrd="11" destOrd="0" parTransId="{7B1DD5ED-2449-4D3E-851B-62463C9F30E8}" sibTransId="{14A5E247-10B1-41C8-A634-6EB978FB8467}"/>
    <dgm:cxn modelId="{FE496CB3-0E3F-43D4-8C70-A1F3024D811F}" type="presOf" srcId="{2C0414FC-4493-4BDA-8A1B-AFE0072F014A}" destId="{5F9A0295-9398-4C9D-A99F-D95EC430EBB4}" srcOrd="0" destOrd="0" presId="urn:microsoft.com/office/officeart/2005/8/layout/bProcess4"/>
    <dgm:cxn modelId="{02B037B4-2CF8-40AE-BADD-833A46E4F495}" type="presOf" srcId="{9E14574F-3D41-4BBF-BB26-CCC36032FA1D}" destId="{83AD938D-6C98-497F-A555-D8111A9E64A4}" srcOrd="0" destOrd="0" presId="urn:microsoft.com/office/officeart/2005/8/layout/bProcess4"/>
    <dgm:cxn modelId="{EDB2D3B5-6489-416B-BAFB-D0961F34C2B6}" type="presOf" srcId="{626151DB-FEDB-4A8A-BFD1-0BACEB093715}" destId="{5BE0FDE3-E84D-4E97-83A2-B1157B4EA5A7}" srcOrd="0" destOrd="0" presId="urn:microsoft.com/office/officeart/2005/8/layout/bProcess4"/>
    <dgm:cxn modelId="{9B0A7EBF-3C1C-40FF-B2A4-710D245E7D7E}" type="presOf" srcId="{9896F7AF-AD54-454A-8E7F-612952CE8113}" destId="{EFA25077-FB17-4370-87FF-FB26958513CF}" srcOrd="0" destOrd="0" presId="urn:microsoft.com/office/officeart/2005/8/layout/bProcess4"/>
    <dgm:cxn modelId="{59851CC3-5F4D-4DB7-816D-BF27C7C859AE}" type="presOf" srcId="{B32A41E8-CA34-4AD6-86E0-BA5A1C228677}" destId="{C1FFF9B0-0142-4F0C-95F2-117C7A6AD13E}" srcOrd="0" destOrd="0" presId="urn:microsoft.com/office/officeart/2005/8/layout/bProcess4"/>
    <dgm:cxn modelId="{B2F198CE-3FB2-4B73-BFA7-DCFA248EBB2E}" type="presOf" srcId="{7C21EE86-E604-46FE-A173-2150F6A0292B}" destId="{0A3EE2AA-AF19-4943-B08F-5DA51E54F05E}" srcOrd="0" destOrd="0" presId="urn:microsoft.com/office/officeart/2005/8/layout/bProcess4"/>
    <dgm:cxn modelId="{25D9F1D4-31CA-4571-B78A-C90763DC7D84}" type="presOf" srcId="{C9E64EC3-1E17-4ED3-871E-E931695B19D7}" destId="{E7A3AF50-ACF6-4DD9-999C-56A8CBD07537}" srcOrd="0" destOrd="0" presId="urn:microsoft.com/office/officeart/2005/8/layout/bProcess4"/>
    <dgm:cxn modelId="{074A61DF-8100-4E15-B96D-6784983E2C89}" srcId="{C6BA840F-4FF0-44CE-880A-F13694DA65F3}" destId="{C72EB582-E528-42C6-88C9-D94AD2942B33}" srcOrd="7" destOrd="0" parTransId="{338644BB-FD08-4B39-9C7E-824D2ACFFD09}" sibTransId="{9A51F0BC-3A1C-4323-BB6F-2061A65849BE}"/>
    <dgm:cxn modelId="{3BDCD9EC-2D30-4DF7-913E-0D4042D7B05B}" type="presOf" srcId="{A8E0A8EC-A20B-4640-950A-FC890D46EAB7}" destId="{7A204169-1261-4758-BD64-2205CDF83675}" srcOrd="0" destOrd="0" presId="urn:microsoft.com/office/officeart/2005/8/layout/bProcess4"/>
    <dgm:cxn modelId="{A42631F1-C8DB-4390-B95D-475B7221EBAF}" srcId="{C6BA840F-4FF0-44CE-880A-F13694DA65F3}" destId="{C9E64EC3-1E17-4ED3-871E-E931695B19D7}" srcOrd="4" destOrd="0" parTransId="{C03D7956-E4EA-414D-911E-51F409894593}" sibTransId="{C36AB7A0-3B48-4413-AD7D-D5F9C779E01B}"/>
    <dgm:cxn modelId="{B35DC8F9-9B31-42C7-84EA-2BFE46AE1D8A}" type="presOf" srcId="{C6936333-1003-4860-9FA2-002D062D52E5}" destId="{DB59A0DD-BD24-4800-8C8D-665F2B971FC6}" srcOrd="0" destOrd="0" presId="urn:microsoft.com/office/officeart/2005/8/layout/bProcess4"/>
    <dgm:cxn modelId="{C1042DF9-1ED3-41C0-AD84-576E4CE23CA2}" type="presParOf" srcId="{F73670FD-17DA-447D-88BB-0B834A75AB25}" destId="{AA923DEF-08E6-4317-8D6E-D16E6B037562}" srcOrd="0" destOrd="0" presId="urn:microsoft.com/office/officeart/2005/8/layout/bProcess4"/>
    <dgm:cxn modelId="{1E4F07B5-B5E9-4F02-B86B-0373B624CA41}" type="presParOf" srcId="{AA923DEF-08E6-4317-8D6E-D16E6B037562}" destId="{12467EC6-D600-485E-B077-749E1CEBBA01}" srcOrd="0" destOrd="0" presId="urn:microsoft.com/office/officeart/2005/8/layout/bProcess4"/>
    <dgm:cxn modelId="{F7E71041-241E-419E-BA86-1676D2B41822}" type="presParOf" srcId="{AA923DEF-08E6-4317-8D6E-D16E6B037562}" destId="{5F9A0295-9398-4C9D-A99F-D95EC430EBB4}" srcOrd="1" destOrd="0" presId="urn:microsoft.com/office/officeart/2005/8/layout/bProcess4"/>
    <dgm:cxn modelId="{D31DCBE2-C843-4159-B0FC-0514DECAF4BD}" type="presParOf" srcId="{F73670FD-17DA-447D-88BB-0B834A75AB25}" destId="{C1FFF9B0-0142-4F0C-95F2-117C7A6AD13E}" srcOrd="1" destOrd="0" presId="urn:microsoft.com/office/officeart/2005/8/layout/bProcess4"/>
    <dgm:cxn modelId="{66512B10-8A9A-4C68-AB06-49B4C7691975}" type="presParOf" srcId="{F73670FD-17DA-447D-88BB-0B834A75AB25}" destId="{BA6529F5-5E44-406E-90A3-A7238C1A7CB4}" srcOrd="2" destOrd="0" presId="urn:microsoft.com/office/officeart/2005/8/layout/bProcess4"/>
    <dgm:cxn modelId="{4A4B6FDB-BB75-4E08-869F-4E76C6042F03}" type="presParOf" srcId="{BA6529F5-5E44-406E-90A3-A7238C1A7CB4}" destId="{EFF788B0-A78D-48A3-AD12-9801E2937893}" srcOrd="0" destOrd="0" presId="urn:microsoft.com/office/officeart/2005/8/layout/bProcess4"/>
    <dgm:cxn modelId="{3519AAC4-B6B2-4ABD-B801-BF67701A6B40}" type="presParOf" srcId="{BA6529F5-5E44-406E-90A3-A7238C1A7CB4}" destId="{10306898-CE7D-4106-83F2-70CFC8516720}" srcOrd="1" destOrd="0" presId="urn:microsoft.com/office/officeart/2005/8/layout/bProcess4"/>
    <dgm:cxn modelId="{82707900-8483-4B14-8EDD-3DAEAD27F0A1}" type="presParOf" srcId="{F73670FD-17DA-447D-88BB-0B834A75AB25}" destId="{33A10260-7BDA-4ACB-AA90-5895C84C212C}" srcOrd="3" destOrd="0" presId="urn:microsoft.com/office/officeart/2005/8/layout/bProcess4"/>
    <dgm:cxn modelId="{261A3C97-951A-4BA3-8EE1-C5B2B0E95EC4}" type="presParOf" srcId="{F73670FD-17DA-447D-88BB-0B834A75AB25}" destId="{2D193799-F967-4F9F-86FE-48835ED2CBCA}" srcOrd="4" destOrd="0" presId="urn:microsoft.com/office/officeart/2005/8/layout/bProcess4"/>
    <dgm:cxn modelId="{84B36A11-A700-46DF-BDF1-ADB482C2D4BB}" type="presParOf" srcId="{2D193799-F967-4F9F-86FE-48835ED2CBCA}" destId="{18AFAB60-BF2F-4D89-8F16-3007A255AA95}" srcOrd="0" destOrd="0" presId="urn:microsoft.com/office/officeart/2005/8/layout/bProcess4"/>
    <dgm:cxn modelId="{700A236A-D9E7-4DC5-8D7E-B10757A4DE18}" type="presParOf" srcId="{2D193799-F967-4F9F-86FE-48835ED2CBCA}" destId="{BA21FAC8-E204-4A08-A4FF-5B5D85F38696}" srcOrd="1" destOrd="0" presId="urn:microsoft.com/office/officeart/2005/8/layout/bProcess4"/>
    <dgm:cxn modelId="{CBCF1A8F-9540-49F8-8587-39CEBF931A00}" type="presParOf" srcId="{F73670FD-17DA-447D-88BB-0B834A75AB25}" destId="{CF9F8FFD-23B2-4DBE-9443-3EB2F182384F}" srcOrd="5" destOrd="0" presId="urn:microsoft.com/office/officeart/2005/8/layout/bProcess4"/>
    <dgm:cxn modelId="{88AA02FD-6AD0-4C45-9E78-0CD0A8F2B709}" type="presParOf" srcId="{F73670FD-17DA-447D-88BB-0B834A75AB25}" destId="{6B864CB3-3C45-46BC-BFF8-592DB7B23E86}" srcOrd="6" destOrd="0" presId="urn:microsoft.com/office/officeart/2005/8/layout/bProcess4"/>
    <dgm:cxn modelId="{987F8918-89CF-413E-A294-3070457F58C6}" type="presParOf" srcId="{6B864CB3-3C45-46BC-BFF8-592DB7B23E86}" destId="{727088E7-58FD-4FE0-80BA-E20F5BF76870}" srcOrd="0" destOrd="0" presId="urn:microsoft.com/office/officeart/2005/8/layout/bProcess4"/>
    <dgm:cxn modelId="{22651094-FE80-4CF3-BCC1-2BAC39065A00}" type="presParOf" srcId="{6B864CB3-3C45-46BC-BFF8-592DB7B23E86}" destId="{EFA25077-FB17-4370-87FF-FB26958513CF}" srcOrd="1" destOrd="0" presId="urn:microsoft.com/office/officeart/2005/8/layout/bProcess4"/>
    <dgm:cxn modelId="{FFAD397C-5FE2-434A-8EA3-5114AD72253F}" type="presParOf" srcId="{F73670FD-17DA-447D-88BB-0B834A75AB25}" destId="{5BE0FDE3-E84D-4E97-83A2-B1157B4EA5A7}" srcOrd="7" destOrd="0" presId="urn:microsoft.com/office/officeart/2005/8/layout/bProcess4"/>
    <dgm:cxn modelId="{D4907E5E-21A9-487D-BE27-245087FD9160}" type="presParOf" srcId="{F73670FD-17DA-447D-88BB-0B834A75AB25}" destId="{E63FD9B2-A62B-4508-A956-EEF97B5EEC0A}" srcOrd="8" destOrd="0" presId="urn:microsoft.com/office/officeart/2005/8/layout/bProcess4"/>
    <dgm:cxn modelId="{99C46A39-0430-4414-A9A6-AA2FF59506DE}" type="presParOf" srcId="{E63FD9B2-A62B-4508-A956-EEF97B5EEC0A}" destId="{63F881A8-C87A-414C-B0E3-A369E07DB346}" srcOrd="0" destOrd="0" presId="urn:microsoft.com/office/officeart/2005/8/layout/bProcess4"/>
    <dgm:cxn modelId="{E84A98B4-E4E0-452A-88A8-5A5C51299A24}" type="presParOf" srcId="{E63FD9B2-A62B-4508-A956-EEF97B5EEC0A}" destId="{E7A3AF50-ACF6-4DD9-999C-56A8CBD07537}" srcOrd="1" destOrd="0" presId="urn:microsoft.com/office/officeart/2005/8/layout/bProcess4"/>
    <dgm:cxn modelId="{4F83A439-DBAD-4951-986C-2210AC7666A2}" type="presParOf" srcId="{F73670FD-17DA-447D-88BB-0B834A75AB25}" destId="{5B2C82C5-6E91-4FA1-9149-60DB8025C3A8}" srcOrd="9" destOrd="0" presId="urn:microsoft.com/office/officeart/2005/8/layout/bProcess4"/>
    <dgm:cxn modelId="{941C9C02-40C6-4BDF-9AEB-CB34B22075D9}" type="presParOf" srcId="{F73670FD-17DA-447D-88BB-0B834A75AB25}" destId="{47929B4F-7F56-467A-A399-870E32232B23}" srcOrd="10" destOrd="0" presId="urn:microsoft.com/office/officeart/2005/8/layout/bProcess4"/>
    <dgm:cxn modelId="{E1618EB5-5A0C-48A5-94B0-AA69CD422B7C}" type="presParOf" srcId="{47929B4F-7F56-467A-A399-870E32232B23}" destId="{82FA8E9B-B4D8-49B2-B86E-EE7F219DB3E2}" srcOrd="0" destOrd="0" presId="urn:microsoft.com/office/officeart/2005/8/layout/bProcess4"/>
    <dgm:cxn modelId="{52164E7F-5A83-447E-B5AE-1533B142043B}" type="presParOf" srcId="{47929B4F-7F56-467A-A399-870E32232B23}" destId="{0A3EE2AA-AF19-4943-B08F-5DA51E54F05E}" srcOrd="1" destOrd="0" presId="urn:microsoft.com/office/officeart/2005/8/layout/bProcess4"/>
    <dgm:cxn modelId="{10FBC637-6594-4449-A6E2-FBB48742A3A9}" type="presParOf" srcId="{F73670FD-17DA-447D-88BB-0B834A75AB25}" destId="{EF081274-E350-41DE-87B9-43B80244A5BD}" srcOrd="11" destOrd="0" presId="urn:microsoft.com/office/officeart/2005/8/layout/bProcess4"/>
    <dgm:cxn modelId="{93822240-3710-4657-B482-3FD491ED4F40}" type="presParOf" srcId="{F73670FD-17DA-447D-88BB-0B834A75AB25}" destId="{432FDE70-6FF3-4F58-A3D5-9D5241C4F755}" srcOrd="12" destOrd="0" presId="urn:microsoft.com/office/officeart/2005/8/layout/bProcess4"/>
    <dgm:cxn modelId="{852D776B-43B3-4652-8FF7-BFBED179A6E3}" type="presParOf" srcId="{432FDE70-6FF3-4F58-A3D5-9D5241C4F755}" destId="{806A4699-71E2-4C76-8E78-60CAFD61C1C8}" srcOrd="0" destOrd="0" presId="urn:microsoft.com/office/officeart/2005/8/layout/bProcess4"/>
    <dgm:cxn modelId="{E18A02DF-16F8-471C-9C93-2DD0CB9D91A0}" type="presParOf" srcId="{432FDE70-6FF3-4F58-A3D5-9D5241C4F755}" destId="{DB59A0DD-BD24-4800-8C8D-665F2B971FC6}" srcOrd="1" destOrd="0" presId="urn:microsoft.com/office/officeart/2005/8/layout/bProcess4"/>
    <dgm:cxn modelId="{FBDF67D1-88B7-46F7-A657-91647FA5131B}" type="presParOf" srcId="{F73670FD-17DA-447D-88BB-0B834A75AB25}" destId="{DB1C5F59-F5C6-46E1-90DD-3986F5678EAD}" srcOrd="13" destOrd="0" presId="urn:microsoft.com/office/officeart/2005/8/layout/bProcess4"/>
    <dgm:cxn modelId="{1811240E-FCC6-4AEE-9910-9AD1D8921C60}" type="presParOf" srcId="{F73670FD-17DA-447D-88BB-0B834A75AB25}" destId="{414F93BB-231F-4A1C-AB53-C0534C61EB23}" srcOrd="14" destOrd="0" presId="urn:microsoft.com/office/officeart/2005/8/layout/bProcess4"/>
    <dgm:cxn modelId="{05440CE3-0270-4897-A59C-83A91B84B0C7}" type="presParOf" srcId="{414F93BB-231F-4A1C-AB53-C0534C61EB23}" destId="{C495DF92-FDFB-4D98-A5F7-C30A39F1A493}" srcOrd="0" destOrd="0" presId="urn:microsoft.com/office/officeart/2005/8/layout/bProcess4"/>
    <dgm:cxn modelId="{A371A1BC-FFAA-4B16-B7FC-8E0751E7C63A}" type="presParOf" srcId="{414F93BB-231F-4A1C-AB53-C0534C61EB23}" destId="{8F5281A5-6F21-4B2A-A15E-3F1108335BE5}" srcOrd="1" destOrd="0" presId="urn:microsoft.com/office/officeart/2005/8/layout/bProcess4"/>
    <dgm:cxn modelId="{2D4B09A9-157E-40F8-91AF-3E1934310963}" type="presParOf" srcId="{F73670FD-17DA-447D-88BB-0B834A75AB25}" destId="{E40FEF86-9609-4F82-9028-5546AD89C976}" srcOrd="15" destOrd="0" presId="urn:microsoft.com/office/officeart/2005/8/layout/bProcess4"/>
    <dgm:cxn modelId="{FBDB18DC-68BF-4121-81AB-705E0642C7DC}" type="presParOf" srcId="{F73670FD-17DA-447D-88BB-0B834A75AB25}" destId="{77A98857-5BB9-4FA2-B299-CC1DA66674D7}" srcOrd="16" destOrd="0" presId="urn:microsoft.com/office/officeart/2005/8/layout/bProcess4"/>
    <dgm:cxn modelId="{C94886D7-5080-4C30-8A73-8E4A5F2834A2}" type="presParOf" srcId="{77A98857-5BB9-4FA2-B299-CC1DA66674D7}" destId="{760A7474-2FBF-4A85-B1BF-739888149545}" srcOrd="0" destOrd="0" presId="urn:microsoft.com/office/officeart/2005/8/layout/bProcess4"/>
    <dgm:cxn modelId="{3916E1CC-F04F-46D6-B2CD-8E798DEE8E51}" type="presParOf" srcId="{77A98857-5BB9-4FA2-B299-CC1DA66674D7}" destId="{FB8A3F1F-67E1-4B1E-B750-DF7F3B23C715}" srcOrd="1" destOrd="0" presId="urn:microsoft.com/office/officeart/2005/8/layout/bProcess4"/>
    <dgm:cxn modelId="{605F9BEB-DA2B-4251-BA8D-6405DCEB23E2}" type="presParOf" srcId="{F73670FD-17DA-447D-88BB-0B834A75AB25}" destId="{A5DD4584-9DC1-4E5B-9C92-9C3657F11856}" srcOrd="17" destOrd="0" presId="urn:microsoft.com/office/officeart/2005/8/layout/bProcess4"/>
    <dgm:cxn modelId="{DE5C0FEC-F022-4653-A5D8-FDF487601CBF}" type="presParOf" srcId="{F73670FD-17DA-447D-88BB-0B834A75AB25}" destId="{9574D486-7508-4851-9764-49F3EFAACBC8}" srcOrd="18" destOrd="0" presId="urn:microsoft.com/office/officeart/2005/8/layout/bProcess4"/>
    <dgm:cxn modelId="{60E60A43-DBE3-49E5-BC03-51230A2A2279}" type="presParOf" srcId="{9574D486-7508-4851-9764-49F3EFAACBC8}" destId="{9A912B4B-EBDE-48A8-B934-7AC42D864974}" srcOrd="0" destOrd="0" presId="urn:microsoft.com/office/officeart/2005/8/layout/bProcess4"/>
    <dgm:cxn modelId="{B405310D-1F5F-4EC4-998F-4633282ACDFB}" type="presParOf" srcId="{9574D486-7508-4851-9764-49F3EFAACBC8}" destId="{692004E1-99A2-46CB-911D-2CA798CC2799}" srcOrd="1" destOrd="0" presId="urn:microsoft.com/office/officeart/2005/8/layout/bProcess4"/>
    <dgm:cxn modelId="{B2A954C1-2FB9-4050-BC32-FBC91B4BCBED}" type="presParOf" srcId="{F73670FD-17DA-447D-88BB-0B834A75AB25}" destId="{83AD938D-6C98-497F-A555-D8111A9E64A4}" srcOrd="19" destOrd="0" presId="urn:microsoft.com/office/officeart/2005/8/layout/bProcess4"/>
    <dgm:cxn modelId="{BD4C0BFD-EA8A-4978-8EA2-FCC57F1EDEB2}" type="presParOf" srcId="{F73670FD-17DA-447D-88BB-0B834A75AB25}" destId="{BED7CCA5-0E5F-46A8-B3F0-6FB9FC782933}" srcOrd="20" destOrd="0" presId="urn:microsoft.com/office/officeart/2005/8/layout/bProcess4"/>
    <dgm:cxn modelId="{AEC68BFC-1908-47D8-956F-D1710B3B2CBE}" type="presParOf" srcId="{BED7CCA5-0E5F-46A8-B3F0-6FB9FC782933}" destId="{1EFA1A83-A900-423D-BCE8-DAF9C0F74CEC}" srcOrd="0" destOrd="0" presId="urn:microsoft.com/office/officeart/2005/8/layout/bProcess4"/>
    <dgm:cxn modelId="{42626BF0-27A5-4B97-86F9-F6AED7444775}" type="presParOf" srcId="{BED7CCA5-0E5F-46A8-B3F0-6FB9FC782933}" destId="{FF552B4B-54E9-44B7-9CC5-DC97D95E76B8}" srcOrd="1" destOrd="0" presId="urn:microsoft.com/office/officeart/2005/8/layout/bProcess4"/>
    <dgm:cxn modelId="{B6CDD8F0-9C7F-48B8-B154-53A5B1AC25DB}" type="presParOf" srcId="{F73670FD-17DA-447D-88BB-0B834A75AB25}" destId="{49D703F8-2AA9-47CD-A7F5-24FB91960DE0}" srcOrd="21" destOrd="0" presId="urn:microsoft.com/office/officeart/2005/8/layout/bProcess4"/>
    <dgm:cxn modelId="{36EACEA1-ACB5-4588-BBC1-784804289664}" type="presParOf" srcId="{F73670FD-17DA-447D-88BB-0B834A75AB25}" destId="{53E7328B-07F8-444B-B4F4-C5057CC1219E}" srcOrd="22" destOrd="0" presId="urn:microsoft.com/office/officeart/2005/8/layout/bProcess4"/>
    <dgm:cxn modelId="{161DF3B4-3947-42A2-A453-B6B6A65C19A1}" type="presParOf" srcId="{53E7328B-07F8-444B-B4F4-C5057CC1219E}" destId="{A8754790-3124-4D89-9B85-947535C5DD00}" srcOrd="0" destOrd="0" presId="urn:microsoft.com/office/officeart/2005/8/layout/bProcess4"/>
    <dgm:cxn modelId="{23F16D01-5C22-486D-99FD-F076D875B021}" type="presParOf" srcId="{53E7328B-07F8-444B-B4F4-C5057CC1219E}" destId="{7A204169-1261-4758-BD64-2205CDF8367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FF9B0-0142-4F0C-95F2-117C7A6AD13E}">
      <dsp:nvSpPr>
        <dsp:cNvPr id="0" name=""/>
        <dsp:cNvSpPr/>
      </dsp:nvSpPr>
      <dsp:spPr>
        <a:xfrm rot="5400000">
          <a:off x="972338" y="540701"/>
          <a:ext cx="840783" cy="10164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F9A0295-9398-4C9D-A99F-D95EC430EBB4}">
      <dsp:nvSpPr>
        <dsp:cNvPr id="0" name=""/>
        <dsp:cNvSpPr/>
      </dsp:nvSpPr>
      <dsp:spPr>
        <a:xfrm>
          <a:off x="1163696" y="1073"/>
          <a:ext cx="1129434" cy="67766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Checklist</a:t>
          </a:r>
        </a:p>
      </dsp:txBody>
      <dsp:txXfrm>
        <a:off x="1183544" y="20921"/>
        <a:ext cx="1089738" cy="637964"/>
      </dsp:txXfrm>
    </dsp:sp>
    <dsp:sp modelId="{33A10260-7BDA-4ACB-AA90-5895C84C212C}">
      <dsp:nvSpPr>
        <dsp:cNvPr id="0" name=""/>
        <dsp:cNvSpPr/>
      </dsp:nvSpPr>
      <dsp:spPr>
        <a:xfrm rot="5400000">
          <a:off x="972338" y="1387777"/>
          <a:ext cx="840783" cy="101649"/>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0306898-CE7D-4106-83F2-70CFC8516720}">
      <dsp:nvSpPr>
        <dsp:cNvPr id="0" name=""/>
        <dsp:cNvSpPr/>
      </dsp:nvSpPr>
      <dsp:spPr>
        <a:xfrm>
          <a:off x="1163696" y="848149"/>
          <a:ext cx="1129434" cy="67766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Feasibility Study</a:t>
          </a:r>
        </a:p>
      </dsp:txBody>
      <dsp:txXfrm>
        <a:off x="1183544" y="867997"/>
        <a:ext cx="1089738" cy="637964"/>
      </dsp:txXfrm>
    </dsp:sp>
    <dsp:sp modelId="{CF9F8FFD-23B2-4DBE-9443-3EB2F182384F}">
      <dsp:nvSpPr>
        <dsp:cNvPr id="0" name=""/>
        <dsp:cNvSpPr/>
      </dsp:nvSpPr>
      <dsp:spPr>
        <a:xfrm rot="5400000">
          <a:off x="972338" y="2234854"/>
          <a:ext cx="840783" cy="101649"/>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A21FAC8-E204-4A08-A4FF-5B5D85F38696}">
      <dsp:nvSpPr>
        <dsp:cNvPr id="0" name=""/>
        <dsp:cNvSpPr/>
      </dsp:nvSpPr>
      <dsp:spPr>
        <a:xfrm>
          <a:off x="1163696" y="1695226"/>
          <a:ext cx="1129434" cy="67766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PoC</a:t>
          </a:r>
          <a:endParaRPr lang="en-US" sz="1200" kern="1200" dirty="0"/>
        </a:p>
      </dsp:txBody>
      <dsp:txXfrm>
        <a:off x="1183544" y="1715074"/>
        <a:ext cx="1089738" cy="637964"/>
      </dsp:txXfrm>
    </dsp:sp>
    <dsp:sp modelId="{5BE0FDE3-E84D-4E97-83A2-B1157B4EA5A7}">
      <dsp:nvSpPr>
        <dsp:cNvPr id="0" name=""/>
        <dsp:cNvSpPr/>
      </dsp:nvSpPr>
      <dsp:spPr>
        <a:xfrm>
          <a:off x="1395876" y="2658392"/>
          <a:ext cx="1495855" cy="101649"/>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FA25077-FB17-4370-87FF-FB26958513CF}">
      <dsp:nvSpPr>
        <dsp:cNvPr id="0" name=""/>
        <dsp:cNvSpPr/>
      </dsp:nvSpPr>
      <dsp:spPr>
        <a:xfrm>
          <a:off x="1163696" y="2542302"/>
          <a:ext cx="1129434" cy="67766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Architecture</a:t>
          </a:r>
        </a:p>
      </dsp:txBody>
      <dsp:txXfrm>
        <a:off x="1183544" y="2562150"/>
        <a:ext cx="1089738" cy="637964"/>
      </dsp:txXfrm>
    </dsp:sp>
    <dsp:sp modelId="{5B2C82C5-6E91-4FA1-9149-60DB8025C3A8}">
      <dsp:nvSpPr>
        <dsp:cNvPr id="0" name=""/>
        <dsp:cNvSpPr/>
      </dsp:nvSpPr>
      <dsp:spPr>
        <a:xfrm rot="16200000">
          <a:off x="2474486" y="2234854"/>
          <a:ext cx="840783" cy="101649"/>
        </a:xfrm>
        <a:prstGeom prst="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7A3AF50-ACF6-4DD9-999C-56A8CBD07537}">
      <dsp:nvSpPr>
        <dsp:cNvPr id="0" name=""/>
        <dsp:cNvSpPr/>
      </dsp:nvSpPr>
      <dsp:spPr>
        <a:xfrm>
          <a:off x="2665845" y="2542302"/>
          <a:ext cx="1129434" cy="67766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Solution Validation</a:t>
          </a:r>
        </a:p>
      </dsp:txBody>
      <dsp:txXfrm>
        <a:off x="2685693" y="2562150"/>
        <a:ext cx="1089738" cy="637964"/>
      </dsp:txXfrm>
    </dsp:sp>
    <dsp:sp modelId="{EF081274-E350-41DE-87B9-43B80244A5BD}">
      <dsp:nvSpPr>
        <dsp:cNvPr id="0" name=""/>
        <dsp:cNvSpPr/>
      </dsp:nvSpPr>
      <dsp:spPr>
        <a:xfrm rot="16200000">
          <a:off x="2474486" y="1387777"/>
          <a:ext cx="840783" cy="10164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A3EE2AA-AF19-4943-B08F-5DA51E54F05E}">
      <dsp:nvSpPr>
        <dsp:cNvPr id="0" name=""/>
        <dsp:cNvSpPr/>
      </dsp:nvSpPr>
      <dsp:spPr>
        <a:xfrm>
          <a:off x="2665845" y="1695226"/>
          <a:ext cx="1129434" cy="67766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Project Plan</a:t>
          </a:r>
        </a:p>
      </dsp:txBody>
      <dsp:txXfrm>
        <a:off x="2685693" y="1715074"/>
        <a:ext cx="1089738" cy="637964"/>
      </dsp:txXfrm>
    </dsp:sp>
    <dsp:sp modelId="{DB1C5F59-F5C6-46E1-90DD-3986F5678EAD}">
      <dsp:nvSpPr>
        <dsp:cNvPr id="0" name=""/>
        <dsp:cNvSpPr/>
      </dsp:nvSpPr>
      <dsp:spPr>
        <a:xfrm rot="16200000">
          <a:off x="2474486" y="540701"/>
          <a:ext cx="840783" cy="101649"/>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B59A0DD-BD24-4800-8C8D-665F2B971FC6}">
      <dsp:nvSpPr>
        <dsp:cNvPr id="0" name=""/>
        <dsp:cNvSpPr/>
      </dsp:nvSpPr>
      <dsp:spPr>
        <a:xfrm>
          <a:off x="2665845" y="848149"/>
          <a:ext cx="1129434" cy="67766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Deployment</a:t>
          </a:r>
        </a:p>
      </dsp:txBody>
      <dsp:txXfrm>
        <a:off x="2685693" y="867997"/>
        <a:ext cx="1089738" cy="637964"/>
      </dsp:txXfrm>
    </dsp:sp>
    <dsp:sp modelId="{E40FEF86-9609-4F82-9028-5546AD89C976}">
      <dsp:nvSpPr>
        <dsp:cNvPr id="0" name=""/>
        <dsp:cNvSpPr/>
      </dsp:nvSpPr>
      <dsp:spPr>
        <a:xfrm>
          <a:off x="2898024" y="117163"/>
          <a:ext cx="1495855" cy="101649"/>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5281A5-6F21-4B2A-A15E-3F1108335BE5}">
      <dsp:nvSpPr>
        <dsp:cNvPr id="0" name=""/>
        <dsp:cNvSpPr/>
      </dsp:nvSpPr>
      <dsp:spPr>
        <a:xfrm>
          <a:off x="2665845" y="1073"/>
          <a:ext cx="1129434" cy="67766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Smoke Test</a:t>
          </a:r>
        </a:p>
      </dsp:txBody>
      <dsp:txXfrm>
        <a:off x="2685693" y="20921"/>
        <a:ext cx="1089738" cy="637964"/>
      </dsp:txXfrm>
    </dsp:sp>
    <dsp:sp modelId="{A5DD4584-9DC1-4E5B-9C92-9C3657F11856}">
      <dsp:nvSpPr>
        <dsp:cNvPr id="0" name=""/>
        <dsp:cNvSpPr/>
      </dsp:nvSpPr>
      <dsp:spPr>
        <a:xfrm rot="5400000">
          <a:off x="3976635" y="540701"/>
          <a:ext cx="840783" cy="101649"/>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B8A3F1F-67E1-4B1E-B750-DF7F3B23C715}">
      <dsp:nvSpPr>
        <dsp:cNvPr id="0" name=""/>
        <dsp:cNvSpPr/>
      </dsp:nvSpPr>
      <dsp:spPr>
        <a:xfrm>
          <a:off x="4167993" y="1073"/>
          <a:ext cx="1129434" cy="677660"/>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Backup &amp; Roll Back</a:t>
          </a:r>
        </a:p>
      </dsp:txBody>
      <dsp:txXfrm>
        <a:off x="4187841" y="20921"/>
        <a:ext cx="1089738" cy="637964"/>
      </dsp:txXfrm>
    </dsp:sp>
    <dsp:sp modelId="{83AD938D-6C98-497F-A555-D8111A9E64A4}">
      <dsp:nvSpPr>
        <dsp:cNvPr id="0" name=""/>
        <dsp:cNvSpPr/>
      </dsp:nvSpPr>
      <dsp:spPr>
        <a:xfrm rot="5400000">
          <a:off x="3976635" y="1387777"/>
          <a:ext cx="840783" cy="101649"/>
        </a:xfrm>
        <a:prstGeom prst="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92004E1-99A2-46CB-911D-2CA798CC2799}">
      <dsp:nvSpPr>
        <dsp:cNvPr id="0" name=""/>
        <dsp:cNvSpPr/>
      </dsp:nvSpPr>
      <dsp:spPr>
        <a:xfrm>
          <a:off x="4167993" y="848149"/>
          <a:ext cx="1129434" cy="67766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Documentation</a:t>
          </a:r>
        </a:p>
      </dsp:txBody>
      <dsp:txXfrm>
        <a:off x="4187841" y="867997"/>
        <a:ext cx="1089738" cy="637964"/>
      </dsp:txXfrm>
    </dsp:sp>
    <dsp:sp modelId="{49D703F8-2AA9-47CD-A7F5-24FB91960DE0}">
      <dsp:nvSpPr>
        <dsp:cNvPr id="0" name=""/>
        <dsp:cNvSpPr/>
      </dsp:nvSpPr>
      <dsp:spPr>
        <a:xfrm rot="5400000">
          <a:off x="3976635" y="2234854"/>
          <a:ext cx="840783" cy="101649"/>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F552B4B-54E9-44B7-9CC5-DC97D95E76B8}">
      <dsp:nvSpPr>
        <dsp:cNvPr id="0" name=""/>
        <dsp:cNvSpPr/>
      </dsp:nvSpPr>
      <dsp:spPr>
        <a:xfrm>
          <a:off x="4167993" y="1695226"/>
          <a:ext cx="1129434" cy="67766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Logging</a:t>
          </a:r>
        </a:p>
      </dsp:txBody>
      <dsp:txXfrm>
        <a:off x="4187841" y="1715074"/>
        <a:ext cx="1089738" cy="637964"/>
      </dsp:txXfrm>
    </dsp:sp>
    <dsp:sp modelId="{7A204169-1261-4758-BD64-2205CDF83675}">
      <dsp:nvSpPr>
        <dsp:cNvPr id="0" name=""/>
        <dsp:cNvSpPr/>
      </dsp:nvSpPr>
      <dsp:spPr>
        <a:xfrm>
          <a:off x="4167993" y="2542302"/>
          <a:ext cx="1129434" cy="67766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Delivery</a:t>
          </a:r>
        </a:p>
      </dsp:txBody>
      <dsp:txXfrm>
        <a:off x="4187841" y="2562150"/>
        <a:ext cx="1089738" cy="6379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2949677"/>
            <a:ext cx="8048717"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67583" y="199841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3713" y="194838"/>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75735"/>
            <a:ext cx="8246070"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500" y="605639"/>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500" y="1519084"/>
            <a:ext cx="6461299"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0024"/>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9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8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9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8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355258"/>
            <a:ext cx="8203575" cy="1002890"/>
          </a:xfrm>
        </p:spPr>
        <p:txBody>
          <a:bodyPr>
            <a:normAutofit/>
          </a:bodyPr>
          <a:lstStyle/>
          <a:p>
            <a:r>
              <a:rPr lang="en-US" dirty="0"/>
              <a:t>AI Project - How to execute</a:t>
            </a:r>
          </a:p>
        </p:txBody>
      </p:sp>
      <p:sp>
        <p:nvSpPr>
          <p:cNvPr id="3" name="Subtitle 2"/>
          <p:cNvSpPr>
            <a:spLocks noGrp="1"/>
          </p:cNvSpPr>
          <p:nvPr>
            <p:ph type="subTitle" idx="1"/>
          </p:nvPr>
        </p:nvSpPr>
        <p:spPr>
          <a:xfrm>
            <a:off x="549595" y="1982405"/>
            <a:ext cx="8188953" cy="763525"/>
          </a:xfrm>
        </p:spPr>
        <p:txBody>
          <a:bodyPr/>
          <a:lstStyle/>
          <a:p>
            <a:r>
              <a:rPr lang="en-US" dirty="0"/>
              <a:t>AI School4All</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Smoke Test</a:t>
            </a:r>
          </a:p>
        </p:txBody>
      </p:sp>
      <p:sp>
        <p:nvSpPr>
          <p:cNvPr id="3" name="Content Placeholder 2"/>
          <p:cNvSpPr>
            <a:spLocks noGrp="1"/>
          </p:cNvSpPr>
          <p:nvPr>
            <p:ph idx="1"/>
          </p:nvPr>
        </p:nvSpPr>
        <p:spPr/>
        <p:txBody>
          <a:bodyPr>
            <a:normAutofit fontScale="92500" lnSpcReduction="20000"/>
          </a:bodyPr>
          <a:lstStyle/>
          <a:p>
            <a:r>
              <a:rPr lang="en-US" dirty="0"/>
              <a:t>Smoke testing is defined as a type of software testing that determines whether the deployed build is stable or not</a:t>
            </a:r>
          </a:p>
          <a:p>
            <a:r>
              <a:rPr lang="en-US" dirty="0"/>
              <a:t>Also called as "Build verification Testing" or “Confidence Testing.”</a:t>
            </a:r>
          </a:p>
          <a:p>
            <a:r>
              <a:rPr lang="en-US" dirty="0"/>
              <a:t>Aim of smoke testing is to detect early major issues.</a:t>
            </a:r>
          </a:p>
          <a:p>
            <a:r>
              <a:rPr lang="en-US" dirty="0"/>
              <a:t>A build includes all data files, libraries, reusable modules, engineered components that are required to implement one or more product functions</a:t>
            </a:r>
          </a:p>
        </p:txBody>
      </p:sp>
    </p:spTree>
    <p:extLst>
      <p:ext uri="{BB962C8B-B14F-4D97-AF65-F5344CB8AC3E}">
        <p14:creationId xmlns:p14="http://schemas.microsoft.com/office/powerpoint/2010/main" val="173493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Backup and Roll Back</a:t>
            </a:r>
          </a:p>
        </p:txBody>
      </p:sp>
      <p:sp>
        <p:nvSpPr>
          <p:cNvPr id="5" name="Content Placeholder 4"/>
          <p:cNvSpPr>
            <a:spLocks noGrp="1"/>
          </p:cNvSpPr>
          <p:nvPr>
            <p:ph idx="1"/>
          </p:nvPr>
        </p:nvSpPr>
        <p:spPr/>
        <p:txBody>
          <a:bodyPr>
            <a:normAutofit/>
          </a:bodyPr>
          <a:lstStyle/>
          <a:p>
            <a:r>
              <a:rPr lang="en-US" dirty="0"/>
              <a:t>Always ensure to Backup both Development code and executables</a:t>
            </a:r>
          </a:p>
          <a:p>
            <a:r>
              <a:rPr lang="en-US" dirty="0"/>
              <a:t>Advisable to develop in Cloud environment so that automatic backups are available</a:t>
            </a:r>
          </a:p>
        </p:txBody>
      </p:sp>
    </p:spTree>
    <p:extLst>
      <p:ext uri="{BB962C8B-B14F-4D97-AF65-F5344CB8AC3E}">
        <p14:creationId xmlns:p14="http://schemas.microsoft.com/office/powerpoint/2010/main" val="65620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Documentation and Logging</a:t>
            </a:r>
          </a:p>
        </p:txBody>
      </p:sp>
      <p:sp>
        <p:nvSpPr>
          <p:cNvPr id="3" name="Content Placeholder 2"/>
          <p:cNvSpPr>
            <a:spLocks noGrp="1"/>
          </p:cNvSpPr>
          <p:nvPr>
            <p:ph idx="1"/>
          </p:nvPr>
        </p:nvSpPr>
        <p:spPr/>
        <p:txBody>
          <a:bodyPr>
            <a:normAutofit fontScale="77500" lnSpcReduction="20000"/>
          </a:bodyPr>
          <a:lstStyle/>
          <a:p>
            <a:r>
              <a:rPr lang="en-US" dirty="0"/>
              <a:t>Prepare documentations</a:t>
            </a:r>
          </a:p>
          <a:p>
            <a:pPr lvl="1"/>
            <a:r>
              <a:rPr lang="en-US" dirty="0"/>
              <a:t>Development Architecture document</a:t>
            </a:r>
          </a:p>
          <a:p>
            <a:pPr lvl="1"/>
            <a:r>
              <a:rPr lang="en-US" dirty="0"/>
              <a:t>Deployment Architecture document</a:t>
            </a:r>
          </a:p>
          <a:p>
            <a:pPr lvl="1"/>
            <a:r>
              <a:rPr lang="en-US" dirty="0"/>
              <a:t>Solution Validation diagrams, flowcharts</a:t>
            </a:r>
          </a:p>
          <a:p>
            <a:pPr lvl="1"/>
            <a:r>
              <a:rPr lang="en-US" dirty="0"/>
              <a:t>Source data and transformed data documents (with units used for each field attributes)</a:t>
            </a:r>
          </a:p>
          <a:p>
            <a:pPr lvl="1"/>
            <a:r>
              <a:rPr lang="en-US" dirty="0"/>
              <a:t>Comments in Code to make it understandable for any new user</a:t>
            </a:r>
          </a:p>
          <a:p>
            <a:pPr lvl="1"/>
            <a:r>
              <a:rPr lang="en-US" dirty="0"/>
              <a:t>Logging of Code execution with facility to ON/OFF the logging</a:t>
            </a:r>
          </a:p>
          <a:p>
            <a:pPr lvl="1"/>
            <a:endParaRPr lang="en-US" dirty="0"/>
          </a:p>
        </p:txBody>
      </p:sp>
    </p:spTree>
    <p:extLst>
      <p:ext uri="{BB962C8B-B14F-4D97-AF65-F5344CB8AC3E}">
        <p14:creationId xmlns:p14="http://schemas.microsoft.com/office/powerpoint/2010/main" val="16121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Delivery and </a:t>
            </a:r>
            <a:r>
              <a:rPr lang="en-US" dirty="0" err="1"/>
              <a:t>Versionising</a:t>
            </a:r>
            <a:endParaRPr lang="en-US" dirty="0"/>
          </a:p>
        </p:txBody>
      </p:sp>
      <p:sp>
        <p:nvSpPr>
          <p:cNvPr id="5" name="Content Placeholder 4"/>
          <p:cNvSpPr>
            <a:spLocks noGrp="1"/>
          </p:cNvSpPr>
          <p:nvPr>
            <p:ph idx="1"/>
          </p:nvPr>
        </p:nvSpPr>
        <p:spPr/>
        <p:txBody>
          <a:bodyPr>
            <a:normAutofit/>
          </a:bodyPr>
          <a:lstStyle/>
          <a:p>
            <a:r>
              <a:rPr lang="en-US" dirty="0"/>
              <a:t>Solution to be delivered with clear </a:t>
            </a:r>
          </a:p>
          <a:p>
            <a:pPr lvl="1"/>
            <a:r>
              <a:rPr lang="en-US" dirty="0"/>
              <a:t>Delivery note</a:t>
            </a:r>
          </a:p>
          <a:p>
            <a:pPr lvl="1"/>
            <a:r>
              <a:rPr lang="en-US" dirty="0"/>
              <a:t>Deliverable details</a:t>
            </a:r>
          </a:p>
          <a:p>
            <a:pPr lvl="1"/>
            <a:r>
              <a:rPr lang="en-US" dirty="0"/>
              <a:t>End User Documentation</a:t>
            </a:r>
          </a:p>
          <a:p>
            <a:pPr lvl="1"/>
            <a:r>
              <a:rPr lang="en-US" dirty="0"/>
              <a:t>Version details</a:t>
            </a:r>
          </a:p>
        </p:txBody>
      </p:sp>
    </p:spTree>
    <p:extLst>
      <p:ext uri="{BB962C8B-B14F-4D97-AF65-F5344CB8AC3E}">
        <p14:creationId xmlns:p14="http://schemas.microsoft.com/office/powerpoint/2010/main" val="139327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 clock&#10;&#10;Description automatically generated">
            <a:extLst>
              <a:ext uri="{FF2B5EF4-FFF2-40B4-BE49-F238E27FC236}">
                <a16:creationId xmlns:a16="http://schemas.microsoft.com/office/drawing/2014/main" id="{B4BACA77-11C7-4E69-BF6F-987D00320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2844"/>
            <a:ext cx="9144000" cy="4180656"/>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Steps for effective AI Project</a:t>
            </a:r>
          </a:p>
        </p:txBody>
      </p:sp>
      <p:graphicFrame>
        <p:nvGraphicFramePr>
          <p:cNvPr id="2" name="Content Placeholder 1">
            <a:extLst>
              <a:ext uri="{FF2B5EF4-FFF2-40B4-BE49-F238E27FC236}">
                <a16:creationId xmlns:a16="http://schemas.microsoft.com/office/drawing/2014/main" id="{9D17D20B-5A5F-4BDB-84F2-5FD9F1DDE804}"/>
              </a:ext>
            </a:extLst>
          </p:cNvPr>
          <p:cNvGraphicFramePr>
            <a:graphicFrameLocks noGrp="1"/>
          </p:cNvGraphicFramePr>
          <p:nvPr>
            <p:ph idx="1"/>
            <p:extLst>
              <p:ext uri="{D42A27DB-BD31-4B8C-83A1-F6EECF244321}">
                <p14:modId xmlns:p14="http://schemas.microsoft.com/office/powerpoint/2010/main" val="2552410917"/>
              </p:ext>
            </p:extLst>
          </p:nvPr>
        </p:nvGraphicFramePr>
        <p:xfrm>
          <a:off x="2225675" y="1519238"/>
          <a:ext cx="6461125" cy="3221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Checklist</a:t>
            </a:r>
          </a:p>
        </p:txBody>
      </p:sp>
      <p:sp>
        <p:nvSpPr>
          <p:cNvPr id="5" name="Content Placeholder 4"/>
          <p:cNvSpPr>
            <a:spLocks noGrp="1"/>
          </p:cNvSpPr>
          <p:nvPr>
            <p:ph idx="1"/>
          </p:nvPr>
        </p:nvSpPr>
        <p:spPr/>
        <p:txBody>
          <a:bodyPr>
            <a:normAutofit fontScale="85000" lnSpcReduction="10000"/>
          </a:bodyPr>
          <a:lstStyle/>
          <a:p>
            <a:r>
              <a:rPr lang="en-US" dirty="0"/>
              <a:t>Prepare a clear checklist addressing following key points</a:t>
            </a:r>
          </a:p>
          <a:p>
            <a:pPr lvl="1"/>
            <a:r>
              <a:rPr lang="en-US" dirty="0" err="1"/>
              <a:t>Questionaire</a:t>
            </a:r>
            <a:r>
              <a:rPr lang="en-US" dirty="0"/>
              <a:t> for the user</a:t>
            </a:r>
          </a:p>
          <a:p>
            <a:pPr lvl="1"/>
            <a:r>
              <a:rPr lang="en-US" dirty="0"/>
              <a:t>Understand Problem Domain</a:t>
            </a:r>
          </a:p>
          <a:p>
            <a:pPr lvl="1"/>
            <a:r>
              <a:rPr lang="en-US" dirty="0"/>
              <a:t>Understand the Data</a:t>
            </a:r>
          </a:p>
          <a:p>
            <a:pPr lvl="1"/>
            <a:r>
              <a:rPr lang="en-US" dirty="0"/>
              <a:t>Understand Manual work done by the user</a:t>
            </a:r>
          </a:p>
          <a:p>
            <a:pPr lvl="1"/>
            <a:r>
              <a:rPr lang="en-US" dirty="0"/>
              <a:t>Understand where the user spends more time in accomplishing the task manually</a:t>
            </a:r>
          </a:p>
        </p:txBody>
      </p:sp>
    </p:spTree>
    <p:extLst>
      <p:ext uri="{BB962C8B-B14F-4D97-AF65-F5344CB8AC3E}">
        <p14:creationId xmlns:p14="http://schemas.microsoft.com/office/powerpoint/2010/main" val="427327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Feasibility Study</a:t>
            </a:r>
          </a:p>
        </p:txBody>
      </p:sp>
      <p:sp>
        <p:nvSpPr>
          <p:cNvPr id="3" name="Content Placeholder 2"/>
          <p:cNvSpPr>
            <a:spLocks noGrp="1"/>
          </p:cNvSpPr>
          <p:nvPr>
            <p:ph idx="1"/>
          </p:nvPr>
        </p:nvSpPr>
        <p:spPr/>
        <p:txBody>
          <a:bodyPr/>
          <a:lstStyle/>
          <a:p>
            <a:r>
              <a:rPr lang="en-US" dirty="0"/>
              <a:t>Understand the feasibility of the project where you are planning to implement ML or AI</a:t>
            </a:r>
          </a:p>
          <a:p>
            <a:pPr lvl="1"/>
            <a:r>
              <a:rPr lang="en-US" dirty="0"/>
              <a:t>Look for estimated </a:t>
            </a:r>
            <a:r>
              <a:rPr lang="en-US" dirty="0" err="1"/>
              <a:t>RoI</a:t>
            </a:r>
            <a:endParaRPr lang="en-US" dirty="0"/>
          </a:p>
          <a:p>
            <a:pPr lvl="1"/>
            <a:r>
              <a:rPr lang="en-US" dirty="0"/>
              <a:t>Value creation by implementing ML/AI</a:t>
            </a:r>
          </a:p>
          <a:p>
            <a:pPr lvl="1"/>
            <a:r>
              <a:rPr lang="en-US" dirty="0"/>
              <a:t>Technical Possibility of implementation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Proof of Concept</a:t>
            </a:r>
          </a:p>
        </p:txBody>
      </p:sp>
      <p:sp>
        <p:nvSpPr>
          <p:cNvPr id="5" name="Content Placeholder 4"/>
          <p:cNvSpPr>
            <a:spLocks noGrp="1"/>
          </p:cNvSpPr>
          <p:nvPr>
            <p:ph idx="1"/>
          </p:nvPr>
        </p:nvSpPr>
        <p:spPr/>
        <p:txBody>
          <a:bodyPr>
            <a:normAutofit fontScale="92500" lnSpcReduction="10000"/>
          </a:bodyPr>
          <a:lstStyle/>
          <a:p>
            <a:r>
              <a:rPr lang="en-US" dirty="0"/>
              <a:t>Conduct a Proof of concept with limited amount of data</a:t>
            </a:r>
          </a:p>
          <a:p>
            <a:pPr lvl="1"/>
            <a:r>
              <a:rPr lang="en-US" dirty="0"/>
              <a:t>Make sure to address the </a:t>
            </a:r>
            <a:r>
              <a:rPr lang="en-US" b="1" dirty="0"/>
              <a:t>CRITICAL requirement/component </a:t>
            </a:r>
            <a:r>
              <a:rPr lang="en-US" dirty="0"/>
              <a:t>which the End user expects to solve using ML/AI</a:t>
            </a:r>
          </a:p>
          <a:p>
            <a:pPr lvl="1"/>
            <a:r>
              <a:rPr lang="en-US" dirty="0"/>
              <a:t>All extra requirements and cosmetic changes can be addresses during actual project execution</a:t>
            </a:r>
          </a:p>
        </p:txBody>
      </p:sp>
    </p:spTree>
    <p:extLst>
      <p:ext uri="{BB962C8B-B14F-4D97-AF65-F5344CB8AC3E}">
        <p14:creationId xmlns:p14="http://schemas.microsoft.com/office/powerpoint/2010/main" val="151762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p>
        </p:txBody>
      </p:sp>
      <p:sp>
        <p:nvSpPr>
          <p:cNvPr id="3" name="Content Placeholder 2"/>
          <p:cNvSpPr>
            <a:spLocks noGrp="1"/>
          </p:cNvSpPr>
          <p:nvPr>
            <p:ph idx="1"/>
          </p:nvPr>
        </p:nvSpPr>
        <p:spPr/>
        <p:txBody>
          <a:bodyPr>
            <a:normAutofit fontScale="77500" lnSpcReduction="20000"/>
          </a:bodyPr>
          <a:lstStyle/>
          <a:p>
            <a:r>
              <a:rPr lang="en-US" dirty="0"/>
              <a:t>Develop Architecture for the project</a:t>
            </a:r>
          </a:p>
          <a:p>
            <a:pPr lvl="1"/>
            <a:r>
              <a:rPr lang="en-US" dirty="0"/>
              <a:t>Development Architecture</a:t>
            </a:r>
          </a:p>
          <a:p>
            <a:pPr lvl="1"/>
            <a:r>
              <a:rPr lang="en-US" dirty="0"/>
              <a:t>Deployment Architecture</a:t>
            </a:r>
          </a:p>
          <a:p>
            <a:r>
              <a:rPr lang="en-US" dirty="0"/>
              <a:t>Non-Functional Requirements</a:t>
            </a:r>
          </a:p>
          <a:p>
            <a:pPr lvl="1"/>
            <a:r>
              <a:rPr lang="en-US" dirty="0"/>
              <a:t>Port Opening</a:t>
            </a:r>
          </a:p>
          <a:p>
            <a:pPr lvl="1"/>
            <a:r>
              <a:rPr lang="en-US" dirty="0"/>
              <a:t>Performance requirements</a:t>
            </a:r>
          </a:p>
          <a:p>
            <a:pPr lvl="1"/>
            <a:r>
              <a:rPr lang="en-US" dirty="0"/>
              <a:t>Security Requirements</a:t>
            </a:r>
          </a:p>
          <a:p>
            <a:pPr lvl="1"/>
            <a:r>
              <a:rPr lang="en-US" dirty="0"/>
              <a:t>Cloud Requirements</a:t>
            </a:r>
          </a:p>
          <a:p>
            <a:pPr lvl="1"/>
            <a:r>
              <a:rPr lang="en-US" dirty="0"/>
              <a:t>Reusing existing components used by End user</a:t>
            </a:r>
          </a:p>
        </p:txBody>
      </p:sp>
    </p:spTree>
    <p:extLst>
      <p:ext uri="{BB962C8B-B14F-4D97-AF65-F5344CB8AC3E}">
        <p14:creationId xmlns:p14="http://schemas.microsoft.com/office/powerpoint/2010/main" val="14937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Solution Validation</a:t>
            </a:r>
          </a:p>
        </p:txBody>
      </p:sp>
      <p:sp>
        <p:nvSpPr>
          <p:cNvPr id="5" name="Content Placeholder 4"/>
          <p:cNvSpPr>
            <a:spLocks noGrp="1"/>
          </p:cNvSpPr>
          <p:nvPr>
            <p:ph idx="1"/>
          </p:nvPr>
        </p:nvSpPr>
        <p:spPr/>
        <p:txBody>
          <a:bodyPr>
            <a:normAutofit fontScale="85000" lnSpcReduction="10000"/>
          </a:bodyPr>
          <a:lstStyle/>
          <a:p>
            <a:r>
              <a:rPr lang="en-US" dirty="0"/>
              <a:t>Validate the planned solution with the End user using simple Diagrams, flowcharts and pictures</a:t>
            </a:r>
          </a:p>
          <a:p>
            <a:r>
              <a:rPr lang="en-US" dirty="0"/>
              <a:t>This is the first step where your end user will visually try to understand your implementation and may provide needed corrections and suggestions in the logic you are planning to use</a:t>
            </a:r>
          </a:p>
          <a:p>
            <a:r>
              <a:rPr lang="en-US" dirty="0"/>
              <a:t>Discuss effective Business Logic during this stage</a:t>
            </a:r>
          </a:p>
        </p:txBody>
      </p:sp>
    </p:spTree>
    <p:extLst>
      <p:ext uri="{BB962C8B-B14F-4D97-AF65-F5344CB8AC3E}">
        <p14:creationId xmlns:p14="http://schemas.microsoft.com/office/powerpoint/2010/main" val="246558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p:txBody>
          <a:bodyPr>
            <a:normAutofit fontScale="92500" lnSpcReduction="10000"/>
          </a:bodyPr>
          <a:lstStyle/>
          <a:p>
            <a:r>
              <a:rPr lang="en-US" dirty="0"/>
              <a:t>Data Acquisition</a:t>
            </a:r>
          </a:p>
          <a:p>
            <a:r>
              <a:rPr lang="en-US" dirty="0"/>
              <a:t>Data Wrangling/Data Transformation</a:t>
            </a:r>
          </a:p>
          <a:p>
            <a:r>
              <a:rPr lang="en-US" dirty="0"/>
              <a:t>Insight on Data/Feature selection/Dimension Reductions</a:t>
            </a:r>
          </a:p>
          <a:p>
            <a:r>
              <a:rPr lang="en-US" dirty="0"/>
              <a:t>Training Data/Test Data</a:t>
            </a:r>
          </a:p>
          <a:p>
            <a:r>
              <a:rPr lang="en-US" dirty="0"/>
              <a:t>Choosing ML/AI Algorithm</a:t>
            </a:r>
          </a:p>
          <a:p>
            <a:r>
              <a:rPr lang="en-US" dirty="0"/>
              <a:t>Developing DATA MODEL</a:t>
            </a:r>
          </a:p>
          <a:p>
            <a:r>
              <a:rPr lang="en-US" dirty="0" err="1"/>
              <a:t>Evaluvate</a:t>
            </a:r>
            <a:r>
              <a:rPr lang="en-US" dirty="0"/>
              <a:t> Model with Test Data</a:t>
            </a:r>
          </a:p>
          <a:p>
            <a:endParaRPr lang="en-US" dirty="0"/>
          </a:p>
        </p:txBody>
      </p:sp>
    </p:spTree>
    <p:extLst>
      <p:ext uri="{BB962C8B-B14F-4D97-AF65-F5344CB8AC3E}">
        <p14:creationId xmlns:p14="http://schemas.microsoft.com/office/powerpoint/2010/main" val="125355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Automated Deployment</a:t>
            </a:r>
          </a:p>
        </p:txBody>
      </p:sp>
      <p:sp>
        <p:nvSpPr>
          <p:cNvPr id="5" name="Content Placeholder 4"/>
          <p:cNvSpPr>
            <a:spLocks noGrp="1"/>
          </p:cNvSpPr>
          <p:nvPr>
            <p:ph idx="1"/>
          </p:nvPr>
        </p:nvSpPr>
        <p:spPr/>
        <p:txBody>
          <a:bodyPr>
            <a:normAutofit fontScale="92500" lnSpcReduction="20000"/>
          </a:bodyPr>
          <a:lstStyle/>
          <a:p>
            <a:r>
              <a:rPr lang="en-US" dirty="0"/>
              <a:t>Always follow Fully Automated Deployment process</a:t>
            </a:r>
          </a:p>
          <a:p>
            <a:pPr lvl="1"/>
            <a:r>
              <a:rPr lang="en-US" dirty="0"/>
              <a:t>Deployments become much less error-prone and much more repeatable</a:t>
            </a:r>
          </a:p>
          <a:p>
            <a:pPr lvl="1"/>
            <a:r>
              <a:rPr lang="en-US" dirty="0"/>
              <a:t>Anyone in the team can deploy software</a:t>
            </a:r>
          </a:p>
          <a:p>
            <a:pPr lvl="1"/>
            <a:r>
              <a:rPr lang="en-US" dirty="0"/>
              <a:t>Saves lot of time during build cycles</a:t>
            </a:r>
          </a:p>
          <a:p>
            <a:pPr lvl="1"/>
            <a:r>
              <a:rPr lang="en-US" dirty="0"/>
              <a:t>Deployment is multiple environments possible </a:t>
            </a:r>
          </a:p>
        </p:txBody>
      </p:sp>
    </p:spTree>
    <p:extLst>
      <p:ext uri="{BB962C8B-B14F-4D97-AF65-F5344CB8AC3E}">
        <p14:creationId xmlns:p14="http://schemas.microsoft.com/office/powerpoint/2010/main" val="3398836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On-screen Show (16:9)</PresentationFormat>
  <Paragraphs>82</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AI Project - How to execute</vt:lpstr>
      <vt:lpstr>Steps for effective AI Project</vt:lpstr>
      <vt:lpstr>Checklist</vt:lpstr>
      <vt:lpstr>Feasibility Study</vt:lpstr>
      <vt:lpstr>Proof of Concept</vt:lpstr>
      <vt:lpstr>Architecture</vt:lpstr>
      <vt:lpstr>Solution Validation</vt:lpstr>
      <vt:lpstr>Project Plan</vt:lpstr>
      <vt:lpstr>Automated Deployment</vt:lpstr>
      <vt:lpstr>Smoke Test</vt:lpstr>
      <vt:lpstr>Backup and Roll Back</vt:lpstr>
      <vt:lpstr>Documentation and Logging</vt:lpstr>
      <vt:lpstr>Delivery and Versionising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2020-01-02T04:00:42Z</dcterms:modified>
</cp:coreProperties>
</file>