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FBA7-2C4B-4416-A893-203072054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77D6C-FBA1-4900-BC96-EF036A8C2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738D2-3FF6-44A5-82C1-43B626FC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FB0A-0B1B-44C9-841C-12EC3BBBE33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E166B-8637-4AC7-90AE-9F26FE24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1BE51-ECF9-4888-ADD7-25354595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7D6B-163D-42AD-AE5D-4837727F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2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0AAE-0E32-4946-AD9F-C20C2AC3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69847-8D33-495C-8046-8002D64A2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22743-DE11-48D5-819A-7676A008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FB0A-0B1B-44C9-841C-12EC3BBBE33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99042-A647-4B3E-BB96-1F4B0389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8D44E-565D-4C78-98D0-77AEF82B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7D6B-163D-42AD-AE5D-4837727F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4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BAAC4-4050-46D0-865B-8A1E36314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D6073-F418-426A-B944-AA47CABEB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40C86-8C75-4DB8-951C-EBFC7457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FB0A-0B1B-44C9-841C-12EC3BBBE33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27ABF-CC48-47ED-9B2F-4B4FC371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31C0A-216D-41F9-A758-9EF0A470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7D6B-163D-42AD-AE5D-4837727F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6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D9F4-1F82-40D6-8B84-D9F2BBE0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5B91-E713-4BE4-8EF6-90055C74E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39F87-1E0E-432B-A819-0FABB7FB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FB0A-0B1B-44C9-841C-12EC3BBBE33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0B89-1FC7-4A7C-BAFB-BEACBBE1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73B06-FC6D-409B-9405-BC6AF210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7D6B-163D-42AD-AE5D-4837727F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5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A67C-74DD-4674-BF54-D6C37A31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449D-D211-46CF-952E-B27D7743B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137CB-34C2-4819-BABC-DC031868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FB0A-0B1B-44C9-841C-12EC3BBBE33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F62D2-84FC-4CDC-B41E-C4A6E019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83945-69C4-46D3-BCAA-DFB9975E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7D6B-163D-42AD-AE5D-4837727F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E921-3FD2-42E8-9C9B-7942051F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BFE93-FAF4-4694-BECA-F6482E47E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6E67C-4735-4CF0-8DE1-1538E6173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C2BDB-D609-4467-A080-782D4696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FB0A-0B1B-44C9-841C-12EC3BBBE33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4099A-D162-45CA-8CB2-B858FDD3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58D90-AACD-4016-917D-C98168AB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7D6B-163D-42AD-AE5D-4837727F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3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905A-8B26-445D-924B-EAF9B2D07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2F7F5-122D-48B4-8D26-18769B1DD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3D1A0-ED19-4782-AC13-49AA89814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694A7-575E-4BCB-A7B9-EA6C6021F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1C727-6CEF-4968-B92C-B39813699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44452-92BE-4D08-A2E2-F99543F4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FB0A-0B1B-44C9-841C-12EC3BBBE33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B8321-CCB9-486A-99F7-FC5D43DD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75165-45AD-4D3D-AF37-913C98CA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7D6B-163D-42AD-AE5D-4837727F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9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904F-EEEC-48EA-BF5F-1045D074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0651B-B9F3-4F37-992F-5D52C9E0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FB0A-0B1B-44C9-841C-12EC3BBBE33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7EED1-D9E2-4602-81A1-7EF17143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EF9A6-653E-4C73-9C4E-7838E186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7D6B-163D-42AD-AE5D-4837727F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5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31417-F1BE-4EA6-8AB2-41741D30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FB0A-0B1B-44C9-841C-12EC3BBBE33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DBAA1-C1C5-447A-B358-9DB52E23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A3ED0-6AC7-479D-936C-1C2B46D2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7D6B-163D-42AD-AE5D-4837727F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EBCC-E304-4ABE-A8B6-1D042006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D2D30-BD95-40AF-AD62-E71DA6608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3492B-1327-464D-B535-D62DE7B29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84169-383C-4D3C-819A-8D4EF809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FB0A-0B1B-44C9-841C-12EC3BBBE33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C5A6E-4F7B-4DB1-96A8-FC0DA98F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8B508-C59A-4BD4-A455-3DA9D57A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7D6B-163D-42AD-AE5D-4837727F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7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17DA-BDAB-4046-8E10-1413C3D8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D3EE4-1549-4BBA-AE93-CA03A6E10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B7F9-0A06-4FFE-A7D0-E1CB71C19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0E4E1-21DB-4FE1-867B-BF2E5436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FB0A-0B1B-44C9-841C-12EC3BBBE33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B61D5-5FDB-4B1D-A74E-1115C1EB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65531-FEB6-4D47-960D-A5D91AB9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7D6B-163D-42AD-AE5D-4837727F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B5371-987D-458B-9F72-2103FB1B8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224F7-FB49-42FC-8665-BFC84B21B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75769-8BB1-46E9-94AE-4AF61CD29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0FB0A-0B1B-44C9-841C-12EC3BBBE33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2D026-C10D-41D4-A6C5-F0E0411F6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5E57C-DBA1-4313-AD03-CEAD052A2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D7D6B-163D-42AD-AE5D-4837727F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6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8DCF-C663-4819-B053-90DCABF88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</a:t>
            </a:r>
          </a:p>
        </p:txBody>
      </p:sp>
    </p:spTree>
    <p:extLst>
      <p:ext uri="{BB962C8B-B14F-4D97-AF65-F5344CB8AC3E}">
        <p14:creationId xmlns:p14="http://schemas.microsoft.com/office/powerpoint/2010/main" val="43550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221D-A835-410C-A2B6-B1ECD9AA2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6671"/>
            <a:ext cx="10515600" cy="5533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JSON files with the pandas module</a:t>
            </a:r>
          </a:p>
          <a:p>
            <a:pPr marL="0" indent="0">
              <a:buNone/>
            </a:pPr>
            <a:r>
              <a:rPr lang="en-US" dirty="0"/>
              <a:t>JSON strings or files can be read with the </a:t>
            </a:r>
            <a:r>
              <a:rPr lang="en-US" dirty="0" err="1"/>
              <a:t>pandas.read_json</a:t>
            </a:r>
            <a:r>
              <a:rPr lang="en-US" dirty="0"/>
              <a:t>() function, which returns a </a:t>
            </a:r>
            <a:r>
              <a:rPr lang="en-US" dirty="0" err="1"/>
              <a:t>DataFrame</a:t>
            </a:r>
            <a:r>
              <a:rPr lang="en-US" dirty="0"/>
              <a:t> or series object. For example, the following code reads the </a:t>
            </a:r>
            <a:r>
              <a:rPr lang="en-US" dirty="0" err="1"/>
              <a:t>somefielname.json</a:t>
            </a:r>
            <a:r>
              <a:rPr lang="en-US" dirty="0"/>
              <a:t> file: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pd.read_json</a:t>
            </a:r>
            <a:r>
              <a:rPr lang="en-US" dirty="0"/>
              <a:t>(</a:t>
            </a:r>
            <a:r>
              <a:rPr lang="en-US" dirty="0" err="1"/>
              <a:t>os.path.join</a:t>
            </a:r>
            <a:r>
              <a:rPr lang="en-US" dirty="0"/>
              <a:t>(</a:t>
            </a:r>
            <a:r>
              <a:rPr lang="en-US" dirty="0" err="1"/>
              <a:t>data_folder,data_file</a:t>
            </a:r>
            <a:r>
              <a:rPr lang="en-US" dirty="0"/>
              <a:t>), lines=True)</a:t>
            </a:r>
          </a:p>
          <a:p>
            <a:pPr marL="0" indent="0">
              <a:buNone/>
            </a:pPr>
            <a:r>
              <a:rPr lang="en-US" dirty="0"/>
              <a:t>print(df)</a:t>
            </a:r>
          </a:p>
        </p:txBody>
      </p:sp>
    </p:spTree>
    <p:extLst>
      <p:ext uri="{BB962C8B-B14F-4D97-AF65-F5344CB8AC3E}">
        <p14:creationId xmlns:p14="http://schemas.microsoft.com/office/powerpoint/2010/main" val="142654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221D-A835-410C-A2B6-B1ECD9AA2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6671"/>
            <a:ext cx="10515600" cy="5533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SQL data</a:t>
            </a:r>
          </a:p>
          <a:p>
            <a:pPr marL="0" indent="0">
              <a:buNone/>
            </a:pPr>
            <a:r>
              <a:rPr lang="en-US" dirty="0"/>
              <a:t>Most databases are organized using relational models. A relational database consists of one or more related tables of information, and the relationship between information in different tables is described using keys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examples: SQLite and MySQL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221D-A835-410C-A2B6-B1ECD9AA2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6671"/>
            <a:ext cx="10515600" cy="5533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first step after importing sqlite3 is to create a connection to the database using the connect method: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sqlite3 </a:t>
            </a:r>
          </a:p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r>
              <a:rPr lang="en-US" dirty="0"/>
              <a:t>connection = sqlite3.connect('</a:t>
            </a:r>
            <a:r>
              <a:rPr lang="en-US" dirty="0" err="1"/>
              <a:t>database.sqlite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print("Database opened successfully")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 = </a:t>
            </a:r>
            <a:r>
              <a:rPr lang="en-US" dirty="0" err="1"/>
              <a:t>pd.read_sql</a:t>
            </a:r>
            <a:r>
              <a:rPr lang="en-US" dirty="0"/>
              <a:t>("SELECT * FROM </a:t>
            </a:r>
            <a:r>
              <a:rPr lang="en-US" dirty="0" err="1"/>
              <a:t>tbl</a:t>
            </a:r>
            <a:r>
              <a:rPr lang="en-US" dirty="0"/>
              <a:t>", connection)</a:t>
            </a:r>
          </a:p>
          <a:p>
            <a:pPr marL="0" indent="0">
              <a:buNone/>
            </a:pPr>
            <a:r>
              <a:rPr lang="en-US" dirty="0"/>
              <a:t>print(tables)</a:t>
            </a:r>
          </a:p>
        </p:txBody>
      </p:sp>
    </p:spTree>
    <p:extLst>
      <p:ext uri="{BB962C8B-B14F-4D97-AF65-F5344CB8AC3E}">
        <p14:creationId xmlns:p14="http://schemas.microsoft.com/office/powerpoint/2010/main" val="3360179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221D-A835-410C-A2B6-B1ECD9AA2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6671"/>
            <a:ext cx="10515600" cy="5533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selected_players</a:t>
            </a:r>
            <a:r>
              <a:rPr lang="en-US" dirty="0"/>
              <a:t> = </a:t>
            </a:r>
            <a:r>
              <a:rPr lang="en-US" dirty="0" err="1"/>
              <a:t>pd.read_sql_query</a:t>
            </a:r>
            <a:r>
              <a:rPr lang="en-US" dirty="0"/>
              <a:t>("SELECT * FROM Player WHERE</a:t>
            </a:r>
          </a:p>
          <a:p>
            <a:pPr marL="0" indent="0">
              <a:buNone/>
            </a:pPr>
            <a:r>
              <a:rPr lang="en-US" dirty="0"/>
              <a:t>         height &gt;= 180 AND weight &gt;= 170 ", connection)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selected_players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Finally, do not forget to close the connection using the close method:</a:t>
            </a:r>
          </a:p>
          <a:p>
            <a:pPr marL="0" indent="0">
              <a:buNone/>
            </a:pPr>
            <a:r>
              <a:rPr lang="en-US" dirty="0" err="1"/>
              <a:t>connection.close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made any changes in the database, you will need to use the commit() method.</a:t>
            </a:r>
          </a:p>
        </p:txBody>
      </p:sp>
    </p:spTree>
    <p:extLst>
      <p:ext uri="{BB962C8B-B14F-4D97-AF65-F5344CB8AC3E}">
        <p14:creationId xmlns:p14="http://schemas.microsoft.com/office/powerpoint/2010/main" val="53899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221D-A835-410C-A2B6-B1ECD9AA2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6671"/>
            <a:ext cx="10515600" cy="55333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MySQL database engine</a:t>
            </a:r>
          </a:p>
          <a:p>
            <a:pPr marL="0" indent="0">
              <a:buNone/>
            </a:pPr>
            <a:r>
              <a:rPr lang="en-US" dirty="0"/>
              <a:t>Though we can use SQLite for large databases, MySQL is generally preferred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To install MySQL, we use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pip install </a:t>
            </a:r>
            <a:r>
              <a:rPr lang="en-US" dirty="0" err="1"/>
              <a:t>mysql</a:t>
            </a:r>
            <a:r>
              <a:rPr lang="en-US" dirty="0"/>
              <a:t>-connector-python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that the Python MySQL connector is installed, </a:t>
            </a:r>
          </a:p>
          <a:p>
            <a:pPr marL="0" indent="0">
              <a:buNone/>
            </a:pPr>
            <a:r>
              <a:rPr lang="en-US" dirty="0"/>
              <a:t>we can start a connection with the </a:t>
            </a:r>
            <a:r>
              <a:rPr lang="en-US" dirty="0" err="1"/>
              <a:t>Mysql</a:t>
            </a:r>
            <a:r>
              <a:rPr lang="en-US" dirty="0"/>
              <a:t> server. Replace the host, user, and password configurations with your SQL server configuration: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mysql.connector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connection = </a:t>
            </a:r>
            <a:r>
              <a:rPr lang="en-US" dirty="0" err="1"/>
              <a:t>mysql.connector.connect</a:t>
            </a:r>
            <a:r>
              <a:rPr lang="en-US" dirty="0"/>
              <a:t>(host="127.0.0.1", # your host </a:t>
            </a:r>
          </a:p>
          <a:p>
            <a:pPr marL="0" indent="0">
              <a:buNone/>
            </a:pPr>
            <a:r>
              <a:rPr lang="en-US" dirty="0"/>
              <a:t>        user="root", # username</a:t>
            </a:r>
          </a:p>
          <a:p>
            <a:pPr marL="0" indent="0">
              <a:buNone/>
            </a:pPr>
            <a:r>
              <a:rPr lang="en-US" dirty="0"/>
              <a:t>        password="**********" ) # password</a:t>
            </a:r>
          </a:p>
        </p:txBody>
      </p:sp>
    </p:spTree>
    <p:extLst>
      <p:ext uri="{BB962C8B-B14F-4D97-AF65-F5344CB8AC3E}">
        <p14:creationId xmlns:p14="http://schemas.microsoft.com/office/powerpoint/2010/main" val="4055894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221D-A835-410C-A2B6-B1ECD9AA2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6671"/>
            <a:ext cx="10515600" cy="55333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check existing databases in the server and list them. To do this, we use the cursor method:</a:t>
            </a:r>
          </a:p>
          <a:p>
            <a:pPr marL="0" indent="0">
              <a:buNone/>
            </a:pPr>
            <a:r>
              <a:rPr lang="en-US" dirty="0" err="1"/>
              <a:t>mycursor</a:t>
            </a:r>
            <a:r>
              <a:rPr lang="en-US" dirty="0"/>
              <a:t> = </a:t>
            </a:r>
            <a:r>
              <a:rPr lang="en-US" dirty="0" err="1"/>
              <a:t>connection.cursor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mycursor.execute</a:t>
            </a:r>
            <a:r>
              <a:rPr lang="en-US" dirty="0"/>
              <a:t>("SHOW DATABASES")</a:t>
            </a:r>
          </a:p>
          <a:p>
            <a:pPr marL="0" indent="0">
              <a:buNone/>
            </a:pPr>
            <a:r>
              <a:rPr lang="en-US" dirty="0"/>
              <a:t>for x in </a:t>
            </a:r>
            <a:r>
              <a:rPr lang="en-US" dirty="0" err="1"/>
              <a:t>mycursor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 list the tables in one of the databases:</a:t>
            </a:r>
          </a:p>
          <a:p>
            <a:pPr marL="0" indent="0">
              <a:buNone/>
            </a:pPr>
            <a:r>
              <a:rPr lang="en-US" dirty="0" err="1"/>
              <a:t>mycursor</a:t>
            </a:r>
            <a:r>
              <a:rPr lang="en-US" dirty="0"/>
              <a:t> = </a:t>
            </a:r>
            <a:r>
              <a:rPr lang="en-US" dirty="0" err="1"/>
              <a:t>connection.cursor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mycursor.execute</a:t>
            </a:r>
            <a:r>
              <a:rPr lang="en-US" dirty="0"/>
              <a:t>("SHOW TABLES")</a:t>
            </a:r>
          </a:p>
          <a:p>
            <a:pPr marL="0" indent="0">
              <a:buNone/>
            </a:pPr>
            <a:r>
              <a:rPr lang="en-US" dirty="0"/>
              <a:t>for x in </a:t>
            </a:r>
            <a:r>
              <a:rPr lang="en-US" dirty="0" err="1"/>
              <a:t>mycursor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22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221D-A835-410C-A2B6-B1ECD9AA2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6671"/>
            <a:ext cx="10515600" cy="55333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NoSQL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can be stored in key-value, JSON, document, columnar, or graph formats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assume you have the MongoDB server installed/configured properly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need to establish a connection with the Mongo daemon using the </a:t>
            </a:r>
            <a:r>
              <a:rPr lang="en-US" dirty="0" err="1"/>
              <a:t>MongoClient</a:t>
            </a:r>
            <a:r>
              <a:rPr lang="en-US" dirty="0"/>
              <a:t> object. The following code establishes the connection to the default host, localhost , and port (27017). And it gives us access to the database: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pymongo</a:t>
            </a:r>
            <a:r>
              <a:rPr lang="en-US" dirty="0"/>
              <a:t> import </a:t>
            </a:r>
            <a:r>
              <a:rPr lang="en-US" dirty="0" err="1"/>
              <a:t>MongoClient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client = </a:t>
            </a:r>
            <a:r>
              <a:rPr lang="en-US" dirty="0" err="1"/>
              <a:t>MongoClient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client.test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25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221D-A835-410C-A2B6-B1ECD9AA2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6671"/>
            <a:ext cx="10515600" cy="55333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we try to load the cancer dataset available in </a:t>
            </a:r>
            <a:r>
              <a:rPr lang="en-US" dirty="0" err="1"/>
              <a:t>scikit</a:t>
            </a:r>
            <a:r>
              <a:rPr lang="en-US" dirty="0"/>
              <a:t>-learn to the Mongo database. So, we first get the breast cancer dataset and convert it to a pandas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sklearn.datasets</a:t>
            </a:r>
            <a:r>
              <a:rPr lang="en-US" dirty="0"/>
              <a:t> import </a:t>
            </a:r>
            <a:r>
              <a:rPr lang="en-US" dirty="0" err="1"/>
              <a:t>load_breast_cancer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cancer = </a:t>
            </a:r>
            <a:r>
              <a:rPr lang="en-US" dirty="0" err="1"/>
              <a:t>load_breast_cancer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data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cancer.data</a:t>
            </a:r>
            <a:r>
              <a:rPr lang="en-US" dirty="0"/>
              <a:t>, columns=[</a:t>
            </a:r>
            <a:r>
              <a:rPr lang="en-US" dirty="0" err="1"/>
              <a:t>cancer.feature_names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 err="1"/>
              <a:t>data.head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Next, we convert this into the JSON format, use the </a:t>
            </a:r>
            <a:r>
              <a:rPr lang="en-US" dirty="0" err="1"/>
              <a:t>json.loads</a:t>
            </a:r>
            <a:r>
              <a:rPr lang="en-US" dirty="0"/>
              <a:t>() function to decode it, and insert the decoded data into the open database:</a:t>
            </a:r>
          </a:p>
          <a:p>
            <a:pPr marL="0" indent="0">
              <a:buNone/>
            </a:pPr>
            <a:r>
              <a:rPr lang="en-US" dirty="0"/>
              <a:t>import json</a:t>
            </a:r>
          </a:p>
          <a:p>
            <a:pPr marL="0" indent="0">
              <a:buNone/>
            </a:pPr>
            <a:r>
              <a:rPr lang="en-US" dirty="0" err="1"/>
              <a:t>data_in_json</a:t>
            </a:r>
            <a:r>
              <a:rPr lang="en-US" dirty="0"/>
              <a:t> = </a:t>
            </a:r>
            <a:r>
              <a:rPr lang="en-US" dirty="0" err="1"/>
              <a:t>data.to_json</a:t>
            </a:r>
            <a:r>
              <a:rPr lang="en-US" dirty="0"/>
              <a:t>(orient='split')</a:t>
            </a:r>
          </a:p>
          <a:p>
            <a:pPr marL="0" indent="0">
              <a:buNone/>
            </a:pPr>
            <a:r>
              <a:rPr lang="en-US" dirty="0"/>
              <a:t>rows = </a:t>
            </a:r>
            <a:r>
              <a:rPr lang="en-US" dirty="0" err="1"/>
              <a:t>json.loads</a:t>
            </a:r>
            <a:r>
              <a:rPr lang="en-US" dirty="0"/>
              <a:t>(</a:t>
            </a:r>
            <a:r>
              <a:rPr lang="en-US" dirty="0" err="1"/>
              <a:t>data_in_json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db.cancer_data.insert</a:t>
            </a:r>
            <a:r>
              <a:rPr lang="en-US" dirty="0"/>
              <a:t>(rows)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72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221D-A835-410C-A2B6-B1ECD9AA2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619165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u="sng" dirty="0"/>
              <a:t>HDFS is a popular storage and access method for storing and retrieving </a:t>
            </a:r>
            <a:r>
              <a:rPr lang="en-US" b="1" u="sng" dirty="0" err="1"/>
              <a:t>latge</a:t>
            </a:r>
            <a:r>
              <a:rPr lang="en-US" b="1" u="sng" dirty="0"/>
              <a:t> data files</a:t>
            </a:r>
          </a:p>
          <a:p>
            <a:pPr marL="0" indent="0">
              <a:buNone/>
            </a:pPr>
            <a:r>
              <a:rPr lang="en-US" dirty="0"/>
              <a:t>There are many options for programmatically accessing HDFS in Python, such as snakebite, </a:t>
            </a:r>
            <a:r>
              <a:rPr lang="en-US" dirty="0" err="1"/>
              <a:t>pyarrow</a:t>
            </a:r>
            <a:r>
              <a:rPr lang="en-US" dirty="0"/>
              <a:t>, hdfs3, </a:t>
            </a:r>
            <a:r>
              <a:rPr lang="en-US" dirty="0" err="1"/>
              <a:t>pywebhdfs</a:t>
            </a:r>
            <a:r>
              <a:rPr lang="en-US" dirty="0"/>
              <a:t>, </a:t>
            </a:r>
            <a:r>
              <a:rPr lang="en-US" dirty="0" err="1"/>
              <a:t>hdfscli</a:t>
            </a:r>
            <a:r>
              <a:rPr lang="en-US" dirty="0"/>
              <a:t>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hdfs3 with HDFS</a:t>
            </a:r>
          </a:p>
          <a:p>
            <a:pPr marL="0" indent="0">
              <a:buNone/>
            </a:pPr>
            <a:r>
              <a:rPr lang="en-US" dirty="0"/>
              <a:t>hdfs3 is a lightweight Python wrapper around the C/C++ libhdfs3 library. It allows us to use HDFS natively from Python. To start, we first need to connect with the HDFS </a:t>
            </a:r>
            <a:r>
              <a:rPr lang="en-US" dirty="0" err="1"/>
              <a:t>NameNode</a:t>
            </a:r>
            <a:r>
              <a:rPr lang="en-US" dirty="0"/>
              <a:t>; this is done using the </a:t>
            </a:r>
            <a:r>
              <a:rPr lang="en-US" dirty="0" err="1"/>
              <a:t>HDFileSystem</a:t>
            </a:r>
            <a:r>
              <a:rPr lang="en-US" dirty="0"/>
              <a:t> class: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hdfs3 import </a:t>
            </a:r>
            <a:r>
              <a:rPr lang="en-US" dirty="0" err="1"/>
              <a:t>HDFileSystem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hdfs</a:t>
            </a:r>
            <a:r>
              <a:rPr lang="en-US" dirty="0"/>
              <a:t> = </a:t>
            </a:r>
            <a:r>
              <a:rPr lang="en-US" dirty="0" err="1"/>
              <a:t>HDFileSystem</a:t>
            </a:r>
            <a:r>
              <a:rPr lang="en-US" dirty="0"/>
              <a:t>(host = 'localhost', port=8020)</a:t>
            </a:r>
          </a:p>
          <a:p>
            <a:pPr marL="0" indent="0">
              <a:buNone/>
            </a:pPr>
            <a:r>
              <a:rPr lang="en-US" dirty="0"/>
              <a:t>This automatically establishes a connection with the </a:t>
            </a:r>
            <a:r>
              <a:rPr lang="en-US" dirty="0" err="1"/>
              <a:t>NameNode</a:t>
            </a:r>
            <a:r>
              <a:rPr lang="en-US" dirty="0"/>
              <a:t>. Now, we can access a directory listing using the following:</a:t>
            </a:r>
          </a:p>
          <a:p>
            <a:pPr marL="0" indent="0">
              <a:buNone/>
            </a:pPr>
            <a:r>
              <a:rPr lang="en-US" dirty="0"/>
              <a:t>print(hdfs.ls('/</a:t>
            </a:r>
            <a:r>
              <a:rPr lang="en-US" dirty="0" err="1"/>
              <a:t>tmp</a:t>
            </a:r>
            <a:r>
              <a:rPr lang="en-US" dirty="0"/>
              <a:t>')) </a:t>
            </a:r>
          </a:p>
          <a:p>
            <a:pPr marL="0" indent="0">
              <a:buNone/>
            </a:pPr>
            <a:r>
              <a:rPr lang="en-US" dirty="0"/>
              <a:t>This will list all the files and directories in the </a:t>
            </a:r>
            <a:r>
              <a:rPr lang="en-US" dirty="0" err="1"/>
              <a:t>tmp</a:t>
            </a:r>
            <a:r>
              <a:rPr lang="en-US" dirty="0"/>
              <a:t> folder. You can use functions such as </a:t>
            </a:r>
            <a:r>
              <a:rPr lang="en-US" dirty="0" err="1"/>
              <a:t>mkdir</a:t>
            </a:r>
            <a:r>
              <a:rPr lang="en-US" dirty="0"/>
              <a:t> to make a directory and cp to copy a file from one location to another. To write into a file, we open it first using the open method and use write: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err="1"/>
              <a:t>hdfs.open</a:t>
            </a:r>
            <a:r>
              <a:rPr lang="en-US" dirty="0"/>
              <a:t>('/</a:t>
            </a:r>
            <a:r>
              <a:rPr lang="en-US" dirty="0" err="1"/>
              <a:t>tmp</a:t>
            </a:r>
            <a:r>
              <a:rPr lang="en-US" dirty="0"/>
              <a:t>/file1.txt','wb') as f: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f.write</a:t>
            </a:r>
            <a:r>
              <a:rPr lang="en-US" dirty="0"/>
              <a:t>(</a:t>
            </a:r>
            <a:r>
              <a:rPr lang="en-US" dirty="0" err="1"/>
              <a:t>b'You</a:t>
            </a:r>
            <a:r>
              <a:rPr lang="en-US" dirty="0"/>
              <a:t> are Awesome!')</a:t>
            </a:r>
          </a:p>
          <a:p>
            <a:pPr marL="0" indent="0">
              <a:buNone/>
            </a:pPr>
            <a:r>
              <a:rPr lang="en-US" dirty="0"/>
              <a:t>Data can be read from the file: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err="1"/>
              <a:t>hdfs.open</a:t>
            </a:r>
            <a:r>
              <a:rPr lang="en-US" dirty="0"/>
              <a:t>('/</a:t>
            </a:r>
            <a:r>
              <a:rPr lang="en-US" dirty="0" err="1"/>
              <a:t>tmp</a:t>
            </a:r>
            <a:r>
              <a:rPr lang="en-US" dirty="0"/>
              <a:t>/file1.txt') as f: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f.read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11130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CDAD-8325-492B-9C27-6B5E8CFF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TXT format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7863-32A2-4EC7-8EDA-4044480A3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provides built-in functions for creating, reading, and writing into TXT files</a:t>
            </a:r>
          </a:p>
          <a:p>
            <a:r>
              <a:rPr lang="en-US" dirty="0"/>
              <a:t>Log files</a:t>
            </a:r>
          </a:p>
          <a:p>
            <a:r>
              <a:rPr lang="en-US" dirty="0"/>
              <a:t>Full text (Patent, raw web page,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string type</a:t>
            </a:r>
          </a:p>
          <a:p>
            <a:r>
              <a:rPr lang="en-US" dirty="0"/>
              <a:t>NumPy or pandas</a:t>
            </a:r>
          </a:p>
        </p:txBody>
      </p:sp>
    </p:spTree>
    <p:extLst>
      <p:ext uri="{BB962C8B-B14F-4D97-AF65-F5344CB8AC3E}">
        <p14:creationId xmlns:p14="http://schemas.microsoft.com/office/powerpoint/2010/main" val="159673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876A-5850-48B0-8A8F-8C7930619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702" y="546438"/>
            <a:ext cx="10515600" cy="57911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#open(), read(), write(), and close()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data_folder</a:t>
            </a:r>
            <a:r>
              <a:rPr lang="en-US" dirty="0"/>
              <a:t> = 'c: folders/'</a:t>
            </a:r>
          </a:p>
          <a:p>
            <a:pPr marL="0" indent="0">
              <a:buNone/>
            </a:pPr>
            <a:r>
              <a:rPr lang="en-US" dirty="0" err="1"/>
              <a:t>data_file</a:t>
            </a:r>
            <a:r>
              <a:rPr lang="en-US" dirty="0"/>
              <a:t> = ‘sometext.txt'</a:t>
            </a:r>
          </a:p>
          <a:p>
            <a:pPr marL="0" indent="0">
              <a:buNone/>
            </a:pPr>
            <a:r>
              <a:rPr lang="en-US" dirty="0"/>
              <a:t>f = open(</a:t>
            </a:r>
            <a:r>
              <a:rPr lang="en-US" dirty="0" err="1"/>
              <a:t>data_folder+data_file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#we can use the read function</a:t>
            </a:r>
          </a:p>
          <a:p>
            <a:pPr marL="0" indent="0">
              <a:buNone/>
            </a:pPr>
            <a:r>
              <a:rPr lang="en-US" dirty="0"/>
              <a:t>contents = </a:t>
            </a:r>
            <a:r>
              <a:rPr lang="en-US" dirty="0" err="1"/>
              <a:t>f.read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#the following command will print the first 1000 characters:</a:t>
            </a:r>
          </a:p>
          <a:p>
            <a:pPr marL="0" indent="0">
              <a:buNone/>
            </a:pPr>
            <a:r>
              <a:rPr lang="en-US" dirty="0"/>
              <a:t>print(contents[:1000])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#if the TXT files contain numeric data, it is better to use NumPy; if data is mixed, pandas is the best choice.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7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D129-E73F-40C8-A339-9237F93F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1DBF6-AA3E-4112-B3BF-ED0EE4C5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most popular formats for storing tabular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data_folder</a:t>
            </a:r>
            <a:r>
              <a:rPr lang="en-US" dirty="0"/>
              <a:t> = 'folders/folder2/' </a:t>
            </a:r>
          </a:p>
          <a:p>
            <a:pPr marL="0" indent="0">
              <a:buNone/>
            </a:pPr>
            <a:r>
              <a:rPr lang="en-US" dirty="0" err="1"/>
              <a:t>data_file</a:t>
            </a:r>
            <a:r>
              <a:rPr lang="en-US" dirty="0"/>
              <a:t> = 'somefilename.csv’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to quickly read the data from CSV files, use the Python csv module; however, if the data needs to be interpreted as a mix of date, and numeric data fields, it's better to use the pandas package. If the data is only numeric, NumPy is the most appropriate package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8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244E-E084-43FF-B343-CCB9C246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csv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82490-4133-4302-9824-2851A781C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csv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open(</a:t>
            </a:r>
            <a:r>
              <a:rPr lang="en-US" dirty="0" err="1"/>
              <a:t>os.path.join</a:t>
            </a:r>
            <a:r>
              <a:rPr lang="en-US" dirty="0"/>
              <a:t>(</a:t>
            </a:r>
            <a:r>
              <a:rPr lang="en-US" dirty="0" err="1"/>
              <a:t>data_folder,data_file</a:t>
            </a:r>
            <a:r>
              <a:rPr lang="en-US" dirty="0"/>
              <a:t>),newline='') as </a:t>
            </a:r>
            <a:r>
              <a:rPr lang="en-US" dirty="0" err="1"/>
              <a:t>csvfile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csvreader</a:t>
            </a:r>
            <a:r>
              <a:rPr lang="en-US" dirty="0"/>
              <a:t> = </a:t>
            </a:r>
            <a:r>
              <a:rPr lang="en-US" dirty="0" err="1"/>
              <a:t>csv.reader</a:t>
            </a:r>
            <a:r>
              <a:rPr lang="en-US" dirty="0"/>
              <a:t>(</a:t>
            </a:r>
            <a:r>
              <a:rPr lang="en-US" dirty="0" err="1"/>
              <a:t>csvfile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for row in </a:t>
            </a:r>
            <a:r>
              <a:rPr lang="en-US" dirty="0" err="1"/>
              <a:t>csvreader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print(row)</a:t>
            </a:r>
          </a:p>
        </p:txBody>
      </p:sp>
    </p:spTree>
    <p:extLst>
      <p:ext uri="{BB962C8B-B14F-4D97-AF65-F5344CB8AC3E}">
        <p14:creationId xmlns:p14="http://schemas.microsoft.com/office/powerpoint/2010/main" val="361502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221D-A835-410C-A2B6-B1ECD9AA2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6672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#Pandas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('temp.csv')</a:t>
            </a:r>
          </a:p>
          <a:p>
            <a:pPr marL="0" indent="0">
              <a:buNone/>
            </a:pPr>
            <a:r>
              <a:rPr lang="en-US" dirty="0"/>
              <a:t>print(df)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#The pandas </a:t>
            </a:r>
            <a:r>
              <a:rPr lang="en-US" dirty="0" err="1"/>
              <a:t>DataFrame</a:t>
            </a:r>
            <a:r>
              <a:rPr lang="en-US" dirty="0"/>
              <a:t> can be saved to a CSV file with the </a:t>
            </a:r>
            <a:r>
              <a:rPr lang="en-US" dirty="0" err="1"/>
              <a:t>to_csv</a:t>
            </a:r>
            <a:r>
              <a:rPr lang="en-US" dirty="0"/>
              <a:t>() function:</a:t>
            </a:r>
          </a:p>
          <a:p>
            <a:pPr marL="0" indent="0">
              <a:buNone/>
            </a:pPr>
            <a:r>
              <a:rPr lang="en-US" dirty="0" err="1"/>
              <a:t>df.to_csv</a:t>
            </a:r>
            <a:r>
              <a:rPr lang="en-US" dirty="0"/>
              <a:t>('temp1.cvs')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7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221D-A835-410C-A2B6-B1ECD9AA2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6672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Working with CSV files with the NumPy module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functions for reading values from CSV files: </a:t>
            </a:r>
            <a:r>
              <a:rPr lang="en-US" dirty="0" err="1"/>
              <a:t>np.loadtxt</a:t>
            </a:r>
            <a:r>
              <a:rPr lang="en-US" dirty="0"/>
              <a:t>() and </a:t>
            </a:r>
            <a:r>
              <a:rPr lang="en-US" dirty="0" err="1"/>
              <a:t>np.genfromtxt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example of </a:t>
            </a:r>
            <a:r>
              <a:rPr lang="en-US" dirty="0" err="1"/>
              <a:t>np.loadtxt</a:t>
            </a:r>
            <a:r>
              <a:rPr lang="en-US" dirty="0"/>
              <a:t> is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np.loadtxt</a:t>
            </a:r>
            <a:r>
              <a:rPr lang="en-US" dirty="0"/>
              <a:t>('temp.csv', </a:t>
            </a:r>
            <a:r>
              <a:rPr lang="en-US" dirty="0" err="1"/>
              <a:t>skiprows</a:t>
            </a:r>
            <a:r>
              <a:rPr lang="en-US" dirty="0"/>
              <a:t>=1, </a:t>
            </a:r>
            <a:r>
              <a:rPr lang="en-US" dirty="0" err="1"/>
              <a:t>usecols</a:t>
            </a:r>
            <a:r>
              <a:rPr lang="en-US" dirty="0"/>
              <a:t>=(2,3), delimiter=',')</a:t>
            </a:r>
          </a:p>
          <a:p>
            <a:pPr marL="0" indent="0">
              <a:buNone/>
            </a:pPr>
            <a:r>
              <a:rPr lang="en-US" dirty="0" err="1"/>
              <a:t>arr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np.savetxt</a:t>
            </a:r>
            <a:r>
              <a:rPr lang="en-US" dirty="0"/>
              <a:t>('temp.csv', </a:t>
            </a:r>
            <a:r>
              <a:rPr lang="en-US" dirty="0" err="1"/>
              <a:t>arr</a:t>
            </a:r>
            <a:r>
              <a:rPr lang="en-US" dirty="0"/>
              <a:t>, delimiter=',')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7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221D-A835-410C-A2B6-B1ECD9AA2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6671"/>
            <a:ext cx="10515600" cy="55333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XLSX format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We can read XLSX files using the </a:t>
            </a:r>
            <a:r>
              <a:rPr lang="en-US" dirty="0" err="1"/>
              <a:t>OpenPyXl</a:t>
            </a:r>
            <a:r>
              <a:rPr lang="en-US" dirty="0"/>
              <a:t> and pandas functions.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pandas with XLSX files</a:t>
            </a:r>
          </a:p>
          <a:p>
            <a:pPr marL="0" indent="0">
              <a:buNone/>
            </a:pPr>
            <a:r>
              <a:rPr lang="en-US" dirty="0"/>
              <a:t>We can load existing .xlsx files with the help of pandas. The </a:t>
            </a:r>
            <a:r>
              <a:rPr lang="en-US" dirty="0" err="1"/>
              <a:t>read_excel</a:t>
            </a:r>
            <a:r>
              <a:rPr lang="en-US" dirty="0"/>
              <a:t> method is used to read Excel files as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pd.read_excel</a:t>
            </a:r>
            <a:r>
              <a:rPr lang="en-US" dirty="0"/>
              <a:t>("somefile.xlsx", </a:t>
            </a:r>
            <a:r>
              <a:rPr lang="en-US" dirty="0" err="1"/>
              <a:t>sheet_name</a:t>
            </a:r>
            <a:r>
              <a:rPr lang="en-US" dirty="0"/>
              <a:t>=0)</a:t>
            </a:r>
          </a:p>
          <a:p>
            <a:pPr marL="0" indent="0">
              <a:buNone/>
            </a:pPr>
            <a:r>
              <a:rPr lang="en-US" dirty="0" err="1"/>
              <a:t>df.describe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save the file</a:t>
            </a:r>
          </a:p>
          <a:p>
            <a:pPr marL="0" indent="0">
              <a:buNone/>
            </a:pPr>
            <a:r>
              <a:rPr lang="en-US" dirty="0" err="1"/>
              <a:t>df.to_excel</a:t>
            </a:r>
            <a:r>
              <a:rPr lang="en-US" dirty="0"/>
              <a:t>("otherfile.xlsx")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2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221D-A835-410C-A2B6-B1ECD9AA2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6671"/>
            <a:ext cx="10515600" cy="55333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Working with the JSON format</a:t>
            </a:r>
          </a:p>
          <a:p>
            <a:pPr marL="0" indent="0">
              <a:buNone/>
            </a:pPr>
            <a:r>
              <a:rPr lang="en-US" dirty="0"/>
              <a:t>JavaScript Object Notation (JSON) is another popular data format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code reads the first 10 lines from the </a:t>
            </a:r>
            <a:r>
              <a:rPr lang="en-US" dirty="0" err="1"/>
              <a:t>somefile.json</a:t>
            </a:r>
            <a:r>
              <a:rPr lang="en-US" dirty="0"/>
              <a:t> file and prints them nicely: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json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pprint</a:t>
            </a:r>
            <a:r>
              <a:rPr lang="en-US" dirty="0"/>
              <a:t> import </a:t>
            </a:r>
            <a:r>
              <a:rPr lang="en-US" dirty="0" err="1"/>
              <a:t>pprint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open(</a:t>
            </a:r>
            <a:r>
              <a:rPr lang="en-US" dirty="0" err="1"/>
              <a:t>os.path.join</a:t>
            </a:r>
            <a:r>
              <a:rPr lang="en-US" dirty="0"/>
              <a:t>(</a:t>
            </a:r>
            <a:r>
              <a:rPr lang="en-US" dirty="0" err="1"/>
              <a:t>data_folder,data_file</a:t>
            </a:r>
            <a:r>
              <a:rPr lang="en-US" dirty="0"/>
              <a:t>)) as </a:t>
            </a:r>
            <a:r>
              <a:rPr lang="en-US" dirty="0" err="1"/>
              <a:t>json_file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line,i</a:t>
            </a:r>
            <a:r>
              <a:rPr lang="en-US" dirty="0"/>
              <a:t> in zip(</a:t>
            </a:r>
            <a:r>
              <a:rPr lang="en-US" dirty="0" err="1"/>
              <a:t>json_file,range</a:t>
            </a:r>
            <a:r>
              <a:rPr lang="en-US" dirty="0"/>
              <a:t>(10)):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json_data</a:t>
            </a:r>
            <a:r>
              <a:rPr lang="en-US" dirty="0"/>
              <a:t> = </a:t>
            </a:r>
            <a:r>
              <a:rPr lang="en-US" dirty="0" err="1"/>
              <a:t>json.loads</a:t>
            </a:r>
            <a:r>
              <a:rPr lang="en-US" dirty="0"/>
              <a:t>(line)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pprint</a:t>
            </a:r>
            <a:r>
              <a:rPr lang="en-US" dirty="0"/>
              <a:t>(</a:t>
            </a:r>
            <a:r>
              <a:rPr lang="en-US" dirty="0" err="1"/>
              <a:t>json_data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json.dumps</a:t>
            </a:r>
            <a:r>
              <a:rPr lang="en-US" dirty="0"/>
              <a:t>() function takes an object and produces a JSON string</a:t>
            </a:r>
          </a:p>
        </p:txBody>
      </p:sp>
    </p:spTree>
    <p:extLst>
      <p:ext uri="{BB962C8B-B14F-4D97-AF65-F5344CB8AC3E}">
        <p14:creationId xmlns:p14="http://schemas.microsoft.com/office/powerpoint/2010/main" val="231562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1473</Words>
  <Application>Microsoft Office PowerPoint</Application>
  <PresentationFormat>Widescreen</PresentationFormat>
  <Paragraphs>190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Data Access</vt:lpstr>
      <vt:lpstr>TXT format</vt:lpstr>
      <vt:lpstr>PowerPoint Presentation</vt:lpstr>
      <vt:lpstr>CSV format</vt:lpstr>
      <vt:lpstr>Python csv 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Saravanan k</dc:creator>
  <cp:lastModifiedBy>Sundaresan M Gopalakrishnan</cp:lastModifiedBy>
  <cp:revision>25</cp:revision>
  <dcterms:created xsi:type="dcterms:W3CDTF">2019-12-11T02:29:35Z</dcterms:created>
  <dcterms:modified xsi:type="dcterms:W3CDTF">2019-12-11T11:07:49Z</dcterms:modified>
</cp:coreProperties>
</file>