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2" r:id="rId4"/>
    <p:sldId id="270" r:id="rId5"/>
    <p:sldId id="271" r:id="rId6"/>
    <p:sldId id="258" r:id="rId7"/>
    <p:sldId id="269" r:id="rId8"/>
    <p:sldId id="262" r:id="rId9"/>
    <p:sldId id="266" r:id="rId10"/>
    <p:sldId id="260" r:id="rId11"/>
    <p:sldId id="273" r:id="rId12"/>
    <p:sldId id="259" r:id="rId13"/>
    <p:sldId id="261" r:id="rId14"/>
    <p:sldId id="263" r:id="rId15"/>
    <p:sldId id="264" r:id="rId16"/>
    <p:sldId id="265" r:id="rId17"/>
    <p:sldId id="267" r:id="rId18"/>
    <p:sldId id="274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51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6B4C-3B0C-4D86-812D-6CED6E08792D}" type="datetimeFigureOut">
              <a:rPr lang="en-US" smtClean="0"/>
              <a:pPr/>
              <a:t>31/08/2018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7BFF-CF25-4D04-902D-8C09C1CFC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6B4C-3B0C-4D86-812D-6CED6E08792D}" type="datetimeFigureOut">
              <a:rPr lang="en-US" smtClean="0"/>
              <a:pPr/>
              <a:t>31/08/2018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7BFF-CF25-4D04-902D-8C09C1CFC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6B4C-3B0C-4D86-812D-6CED6E08792D}" type="datetimeFigureOut">
              <a:rPr lang="en-US" smtClean="0"/>
              <a:pPr/>
              <a:t>31/08/2018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7BFF-CF25-4D04-902D-8C09C1CFC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6B4C-3B0C-4D86-812D-6CED6E08792D}" type="datetimeFigureOut">
              <a:rPr lang="en-US" smtClean="0"/>
              <a:pPr/>
              <a:t>31/08/2018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7BFF-CF25-4D04-902D-8C09C1CFC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6B4C-3B0C-4D86-812D-6CED6E08792D}" type="datetimeFigureOut">
              <a:rPr lang="en-US" smtClean="0"/>
              <a:pPr/>
              <a:t>31/08/2018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7BFF-CF25-4D04-902D-8C09C1CFC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6B4C-3B0C-4D86-812D-6CED6E08792D}" type="datetimeFigureOut">
              <a:rPr lang="en-US" smtClean="0"/>
              <a:pPr/>
              <a:t>31/08/2018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7BFF-CF25-4D04-902D-8C09C1CFC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6B4C-3B0C-4D86-812D-6CED6E08792D}" type="datetimeFigureOut">
              <a:rPr lang="en-US" smtClean="0"/>
              <a:pPr/>
              <a:t>31/08/2018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7BFF-CF25-4D04-902D-8C09C1CFC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6B4C-3B0C-4D86-812D-6CED6E08792D}" type="datetimeFigureOut">
              <a:rPr lang="en-US" smtClean="0"/>
              <a:pPr/>
              <a:t>31/08/2018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7BFF-CF25-4D04-902D-8C09C1CFC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6B4C-3B0C-4D86-812D-6CED6E08792D}" type="datetimeFigureOut">
              <a:rPr lang="en-US" smtClean="0"/>
              <a:pPr/>
              <a:t>31/08/2018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7BFF-CF25-4D04-902D-8C09C1CFC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6B4C-3B0C-4D86-812D-6CED6E08792D}" type="datetimeFigureOut">
              <a:rPr lang="en-US" smtClean="0"/>
              <a:pPr/>
              <a:t>31/08/2018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7BFF-CF25-4D04-902D-8C09C1CFC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6B4C-3B0C-4D86-812D-6CED6E08792D}" type="datetimeFigureOut">
              <a:rPr lang="en-US" smtClean="0"/>
              <a:pPr/>
              <a:t>31/08/2018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B9C7BFF-CF25-4D04-902D-8C09C1CFC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CFC6B4C-3B0C-4D86-812D-6CED6E08792D}" type="datetimeFigureOut">
              <a:rPr lang="en-US" smtClean="0"/>
              <a:pPr/>
              <a:t>31/08/2018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9C7BFF-CF25-4D04-902D-8C09C1CFC5C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mozilla.org/en/html/html5/" TargetMode="External"/><Relationship Id="rId3" Type="http://schemas.openxmlformats.org/officeDocument/2006/relationships/hyperlink" Target="http://w3.org/TR/css3-roadmap/" TargetMode="External"/><Relationship Id="rId7" Type="http://schemas.openxmlformats.org/officeDocument/2006/relationships/hyperlink" Target="http://www.chromium/home/" TargetMode="External"/><Relationship Id="rId2" Type="http://schemas.openxmlformats.org/officeDocument/2006/relationships/hyperlink" Target="http://dev.w3.org/html5/html-author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eveloper.apple.com/safari/library/navigation/" TargetMode="External"/><Relationship Id="rId5" Type="http://schemas.openxmlformats.org/officeDocument/2006/relationships/hyperlink" Target="http://diveintohtml5.org/" TargetMode="External"/><Relationship Id="rId10" Type="http://schemas.openxmlformats.org/officeDocument/2006/relationships/hyperlink" Target="http://ie.microsoft.com/testdrive" TargetMode="External"/><Relationship Id="rId4" Type="http://schemas.openxmlformats.org/officeDocument/2006/relationships/hyperlink" Target="http://www.w3schools.com/html5" TargetMode="External"/><Relationship Id="rId9" Type="http://schemas.openxmlformats.org/officeDocument/2006/relationships/hyperlink" Target="http://msdn.microsoft.com/en-us/library/aa/737439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743200"/>
            <a:ext cx="8357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HTML5 </a:t>
            </a:r>
            <a:r>
              <a:rPr lang="en-US" sz="5400" b="1" cap="all" spc="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and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Designing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Image result for html5 navig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Image result for html5 TAG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153400" cy="5791200"/>
          </a:xfrm>
          <a:prstGeom prst="rect">
            <a:avLst/>
          </a:prstGeom>
          <a:noFill/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Extended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Flow: div, section, article, </a:t>
            </a:r>
            <a:r>
              <a:rPr lang="en-US" dirty="0" err="1" smtClean="0"/>
              <a:t>nav</a:t>
            </a:r>
            <a:r>
              <a:rPr lang="en-US" dirty="0" smtClean="0"/>
              <a:t>, aside, header, footer</a:t>
            </a:r>
          </a:p>
          <a:p>
            <a:r>
              <a:rPr lang="en-US" dirty="0" smtClean="0"/>
              <a:t>Audio, Video and Embed</a:t>
            </a:r>
          </a:p>
          <a:p>
            <a:r>
              <a:rPr lang="en-US" dirty="0" smtClean="0"/>
              <a:t>Canvas: paths, gradients, image manipulation, events</a:t>
            </a:r>
          </a:p>
          <a:p>
            <a:r>
              <a:rPr lang="en-US" dirty="0" err="1" smtClean="0"/>
              <a:t>Microdata</a:t>
            </a:r>
            <a:r>
              <a:rPr lang="en-US" dirty="0" smtClean="0"/>
              <a:t> for semantics and enhanced search engine results (Google Rich Snippets)</a:t>
            </a:r>
          </a:p>
          <a:p>
            <a:endParaRPr lang="en-US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Canvas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&lt;canvas id=“canvas” width=“150” height=“150”&gt;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&lt;/canvas&gt;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function draw()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var canvas = document.getElementById(“canvas”);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if (canvas.getContext)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var ctx = canvas.getContext(“2d”);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ctx.fillStyle = “rgb(200,0,0)”;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ctx.fillRect (10,10,55,50);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ctx.fillStyle = “rgb(0,0,200)”;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ctx.fillRect (30,30,55,50);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9800" y="533400"/>
            <a:ext cx="5334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838200"/>
            <a:ext cx="533400" cy="533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 Effects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Rounded corners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Gradients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and text shadows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Transparencies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 background images and border images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 columns and grid layout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sizing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Stroke and outlines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Animation, movement and rotation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Improved selectors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 Effect Example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.amazing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border: 1px solid blue;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color: red;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background-color: gold;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-webkit-border-radius: 40px;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-moz-border-radius: 40px;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border-radius: 40px;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-webkit-box-shadow: 8px 8px 6px #474747;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-moz-box-shadow: 8px 8px 6px #474747;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box-shadow: 8px 8px 6px #474747;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text-shadow: 8px 8px 2px #595959;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filter: dropshadow(color=#595959, offx=8, offy=8);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600200"/>
            <a:ext cx="4038600" cy="4495800"/>
          </a:xfrm>
          <a:prstGeom prst="roundRect">
            <a:avLst>
              <a:gd name="adj" fmla="val 12186"/>
            </a:avLst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outerShdw blurRad="762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rgbClr val="C00000"/>
                </a:solidFill>
                <a:effectLst>
                  <a:outerShdw blurRad="50800" dist="177800" dir="2700000" algn="tl" rotWithShape="0">
                    <a:prstClr val="black">
                      <a:alpha val="40000"/>
                    </a:prstClr>
                  </a:outerShdw>
                </a:effectLst>
              </a:rPr>
              <a:t>Amazing CSS Effects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Programmer Tools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Offline Applications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 Workers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 Sockets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Desktop experience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Drag and Drop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Notifications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Geolocation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 result for offline application in html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153400" cy="5181600"/>
          </a:xfrm>
          <a:prstGeom prst="rect">
            <a:avLst/>
          </a:prstGeom>
          <a:noFill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 First advantage it is widely used.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Every browser supports HTML language.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Easy to learn and use.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 is by default in every windows so you don't need to purchase extra software.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It can create only static and plain pages so if we need dynamic pages then HTML</a:t>
            </a:r>
            <a:br>
              <a:rPr lang="en-US" dirty="0" smtClean="0"/>
            </a:br>
            <a:r>
              <a:rPr lang="en-US" dirty="0" smtClean="0"/>
              <a:t>is not useful.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Need to write lot of code for making simple webpage.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Security features are not good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If we need to write long code for making a webpage then it produces some complexity.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685800"/>
            <a:ext cx="7561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Importance of html5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Developer Reference Sites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W3C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http://dev.w3.org/html5/html-author/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http://w3.org/TR/css3-roadmap/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W3Schools HTML 5 Reference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http://www.w3schools.com/html5/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Dive Into HTML 5 (prerelease site for an O’Reilly book)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http://diveintohtml5.org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WebKit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(Safari and Chromium)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6"/>
              </a:rPr>
              <a:t>http://developer.apple.com/safari/library/navigation/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7"/>
              </a:rPr>
              <a:t>http://www.chromium/home/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Mozilla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8"/>
              </a:rPr>
              <a:t>http://developer.mozilla.org/en/html/html5/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 8 &amp; 9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9"/>
              </a:rPr>
              <a:t>http://msdn.microsoft.com/en-us/library/aa737439.aspx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0"/>
              </a:rPr>
              <a:t>http://ie.microsoft.com/testdrive/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u="sng" dirty="0" smtClean="0">
                <a:solidFill>
                  <a:srgbClr val="7030A0"/>
                </a:solidFill>
              </a:rPr>
              <a:t>HTML5 ≈ HTML 5 + CSS 3 + JavaScript</a:t>
            </a:r>
            <a:endParaRPr lang="en-US" i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468880"/>
            <a:ext cx="6934200" cy="4389120"/>
          </a:xfrm>
        </p:spPr>
        <p:txBody>
          <a:bodyPr/>
          <a:lstStyle/>
          <a:p>
            <a:r>
              <a:rPr lang="en-US" dirty="0" smtClean="0"/>
              <a:t>HTML5 is a suite of tools for:</a:t>
            </a:r>
          </a:p>
          <a:p>
            <a:pPr lvl="1"/>
            <a:r>
              <a:rPr lang="en-US" dirty="0" smtClean="0"/>
              <a:t>Markup (HTML 5)</a:t>
            </a:r>
          </a:p>
          <a:p>
            <a:pPr lvl="1"/>
            <a:r>
              <a:rPr lang="en-US" dirty="0" smtClean="0"/>
              <a:t>Presentation (CSS 3)</a:t>
            </a:r>
          </a:p>
          <a:p>
            <a:pPr lvl="1"/>
            <a:r>
              <a:rPr lang="en-US" dirty="0" smtClean="0"/>
              <a:t>Interaction (DOM, Ajax, APIs)</a:t>
            </a:r>
          </a:p>
          <a:p>
            <a:r>
              <a:rPr lang="en-US" dirty="0" smtClean="0"/>
              <a:t>Brought on by the evolving use of the web</a:t>
            </a:r>
          </a:p>
          <a:p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Image result for html5 TAG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Image result for html5 TAG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7896225" cy="592455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Image result for html5 TAG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7924800" cy="574357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 HTML Enhancements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209800"/>
            <a:ext cx="5943600" cy="3382963"/>
          </a:xfrm>
        </p:spPr>
        <p:txBody>
          <a:bodyPr>
            <a:normAutofit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Forms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Offline applications</a:t>
            </a:r>
          </a:p>
          <a:p>
            <a:r>
              <a:rPr lang="en-US" dirty="0" smtClean="0"/>
              <a:t>Local storage</a:t>
            </a:r>
          </a:p>
          <a:p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2895600"/>
            <a:ext cx="25908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5602" name="Picture 2" descr="Image result for html5 for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86000"/>
            <a:ext cx="4572000" cy="342900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990600"/>
            <a:ext cx="7827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Form Enhancement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91000" y="990600"/>
            <a:ext cx="4572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Placeholder text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 text input: email, URL, number, search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 picker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Agent validation</a:t>
            </a:r>
          </a:p>
        </p:txBody>
      </p:sp>
      <p:pic>
        <p:nvPicPr>
          <p:cNvPr id="4" name="Picture 5" descr="iPhone rendering input type=number fiel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743200"/>
            <a:ext cx="1828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Opera's type=month pic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429000"/>
            <a:ext cx="20002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location bar with placeholder tex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1752600"/>
            <a:ext cx="2552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Chrome rendering of input type=range field as slider contro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2971800"/>
            <a:ext cx="16668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066800" y="685800"/>
            <a:ext cx="7000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kumimoji="0" lang="en-US" sz="5400" b="1" i="0" u="none" strike="noStrike" kern="1200" cap="all" spc="0" normalizeH="0" baseline="0" noProof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Form Enhancements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cument"/>
          <p:cNvSpPr>
            <a:spLocks noEditPoints="1" noChangeArrowheads="1"/>
          </p:cNvSpPr>
          <p:nvPr/>
        </p:nvSpPr>
        <p:spPr bwMode="auto">
          <a:xfrm>
            <a:off x="1981200" y="2590800"/>
            <a:ext cx="1352550" cy="18097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Offline Applications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914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&lt;html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mainfest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=“http://m.health.unm.edu/someapp.manifest”&gt;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&lt;/html&gt;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971675" y="2809875"/>
            <a:ext cx="1438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someapp.manifest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2400" y="2590800"/>
            <a:ext cx="3298825" cy="3540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CACHE MANIFEST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#v1.01</a:t>
            </a:r>
          </a:p>
          <a:p>
            <a:pPr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#Explicitly cached files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CACHE: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index.html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Stylesheet.css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Images/logo.png</a:t>
            </a:r>
          </a:p>
          <a:p>
            <a:pPr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NETWORK: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Search.cfm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Login.cfm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dynamicpages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FALLBACK: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/dynamicpage.cfm /static.html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</TotalTime>
  <Words>348</Words>
  <Application>Microsoft Office PowerPoint</Application>
  <PresentationFormat>On-screen Show (4:3)</PresentationFormat>
  <Paragraphs>120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Slide 1</vt:lpstr>
      <vt:lpstr>HTML5 ≈ HTML 5 + CSS 3 + JavaScript</vt:lpstr>
      <vt:lpstr>Slide 3</vt:lpstr>
      <vt:lpstr>Slide 4</vt:lpstr>
      <vt:lpstr>Slide 5</vt:lpstr>
      <vt:lpstr>5 HTML Enhancements</vt:lpstr>
      <vt:lpstr>Slide 7</vt:lpstr>
      <vt:lpstr>Slide 8</vt:lpstr>
      <vt:lpstr>Slide 9</vt:lpstr>
      <vt:lpstr>Slide 10</vt:lpstr>
      <vt:lpstr>Slide 11</vt:lpstr>
      <vt:lpstr>HTML Extended</vt:lpstr>
      <vt:lpstr>Slide 13</vt:lpstr>
      <vt:lpstr>Slide 14</vt:lpstr>
      <vt:lpstr>Slide 15</vt:lpstr>
      <vt:lpstr>Slide 16</vt:lpstr>
      <vt:lpstr>Slide 17</vt:lpstr>
      <vt:lpstr>      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and Designing</dc:title>
  <dc:creator>MR15</dc:creator>
  <cp:lastModifiedBy>MR15</cp:lastModifiedBy>
  <cp:revision>13</cp:revision>
  <dcterms:created xsi:type="dcterms:W3CDTF">2018-08-31T07:10:19Z</dcterms:created>
  <dcterms:modified xsi:type="dcterms:W3CDTF">2018-08-31T08:16:10Z</dcterms:modified>
</cp:coreProperties>
</file>