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8FC-49A7-4661-88AB-C205B06FBE49}" type="datetimeFigureOut">
              <a:rPr lang="en-IN" smtClean="0"/>
              <a:t>20-03-2016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73AF-9475-4EA1-BB76-1E24B942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7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8FC-49A7-4661-88AB-C205B06FBE49}" type="datetimeFigureOut">
              <a:rPr lang="en-IN" smtClean="0"/>
              <a:t>20-03-2016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73AF-9475-4EA1-BB76-1E24B942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8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8FC-49A7-4661-88AB-C205B06FBE49}" type="datetimeFigureOut">
              <a:rPr lang="en-IN" smtClean="0"/>
              <a:t>20-03-2016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73AF-9475-4EA1-BB76-1E24B942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1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8FC-49A7-4661-88AB-C205B06FBE49}" type="datetimeFigureOut">
              <a:rPr lang="en-IN" smtClean="0"/>
              <a:t>20-03-2016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73AF-9475-4EA1-BB76-1E24B942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64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8FC-49A7-4661-88AB-C205B06FBE49}" type="datetimeFigureOut">
              <a:rPr lang="en-IN" smtClean="0"/>
              <a:t>20-03-2016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73AF-9475-4EA1-BB76-1E24B942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3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8FC-49A7-4661-88AB-C205B06FBE49}" type="datetimeFigureOut">
              <a:rPr lang="en-IN" smtClean="0"/>
              <a:t>20-03-2016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73AF-9475-4EA1-BB76-1E24B942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7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8FC-49A7-4661-88AB-C205B06FBE49}" type="datetimeFigureOut">
              <a:rPr lang="en-IN" smtClean="0"/>
              <a:t>20-03-2016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73AF-9475-4EA1-BB76-1E24B942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0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8FC-49A7-4661-88AB-C205B06FBE49}" type="datetimeFigureOut">
              <a:rPr lang="en-IN" smtClean="0"/>
              <a:t>20-03-2016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73AF-9475-4EA1-BB76-1E24B942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8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8FC-49A7-4661-88AB-C205B06FBE49}" type="datetimeFigureOut">
              <a:rPr lang="en-IN" smtClean="0"/>
              <a:t>20-03-2016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73AF-9475-4EA1-BB76-1E24B942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0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8FC-49A7-4661-88AB-C205B06FBE49}" type="datetimeFigureOut">
              <a:rPr lang="en-IN" smtClean="0"/>
              <a:t>20-03-2016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73AF-9475-4EA1-BB76-1E24B942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9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18FC-49A7-4661-88AB-C205B06FBE49}" type="datetimeFigureOut">
              <a:rPr lang="en-IN" smtClean="0"/>
              <a:t>20-03-2016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73AF-9475-4EA1-BB76-1E24B942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818FC-49A7-4661-88AB-C205B06FBE49}" type="datetimeFigureOut">
              <a:rPr lang="en-IN" smtClean="0"/>
              <a:t>20-03-2016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73AF-9475-4EA1-BB76-1E24B942C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3013165" y="1323702"/>
            <a:ext cx="1" cy="351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2" idx="1"/>
          </p:cNvCxnSpPr>
          <p:nvPr/>
        </p:nvCxnSpPr>
        <p:spPr>
          <a:xfrm flipV="1">
            <a:off x="3021875" y="4810868"/>
            <a:ext cx="8379804" cy="2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69474" y="954370"/>
            <a:ext cx="5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401679" y="4626355"/>
            <a:ext cx="426480" cy="369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69474" y="4909100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378926" y="5005558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056015" y="4909100"/>
            <a:ext cx="5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200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400697" y="49091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100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706980" y="4909100"/>
            <a:ext cx="5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300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357945" y="4909100"/>
            <a:ext cx="5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r>
              <a:rPr lang="en-IN" dirty="0" smtClean="0"/>
              <a:t>00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008910" y="4909100"/>
            <a:ext cx="5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r>
              <a:rPr lang="en-IN" dirty="0" smtClean="0"/>
              <a:t>00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659875" y="4928285"/>
            <a:ext cx="5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r>
              <a:rPr lang="en-IN" dirty="0" smtClean="0"/>
              <a:t>00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310840" y="4928285"/>
            <a:ext cx="5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  <a:r>
              <a:rPr lang="en-IN" dirty="0" smtClean="0"/>
              <a:t>00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61805" y="4909100"/>
            <a:ext cx="5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  <a:r>
              <a:rPr lang="en-IN" dirty="0" smtClean="0"/>
              <a:t>00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612770" y="4909100"/>
            <a:ext cx="5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  <a:r>
              <a:rPr lang="en-IN" dirty="0" smtClean="0"/>
              <a:t>00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185364" y="4914901"/>
            <a:ext cx="72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1000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525486" y="6041929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525486" y="3839171"/>
            <a:ext cx="5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508070" y="428470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100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512423" y="3394893"/>
            <a:ext cx="5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300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525485" y="2949988"/>
            <a:ext cx="5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r>
              <a:rPr lang="en-IN" dirty="0" smtClean="0"/>
              <a:t>00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538547" y="2505083"/>
            <a:ext cx="5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r>
              <a:rPr lang="en-IN" dirty="0" smtClean="0"/>
              <a:t>00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2538545" y="2071375"/>
            <a:ext cx="5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r>
              <a:rPr lang="en-IN" dirty="0" smtClean="0"/>
              <a:t>00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525484" y="1638132"/>
            <a:ext cx="54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  <a:r>
              <a:rPr lang="en-IN" dirty="0" smtClean="0"/>
              <a:t>00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9914700" y="4925769"/>
            <a:ext cx="72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1100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10644036" y="4925769"/>
            <a:ext cx="72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1200</a:t>
            </a:r>
            <a:endParaRPr lang="en-IN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75" y="2064864"/>
            <a:ext cx="2819400" cy="2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7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5</cp:revision>
  <dcterms:created xsi:type="dcterms:W3CDTF">2016-03-20T09:59:14Z</dcterms:created>
  <dcterms:modified xsi:type="dcterms:W3CDTF">2016-03-20T10:39:21Z</dcterms:modified>
</cp:coreProperties>
</file>