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92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69A16-B2FA-2F4C-B560-8EF2A751813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1F695-55F4-7F41-8E1E-4B10177B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F6FFC-A7CF-E344-BD18-858BC8912B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8127-9208-0D40-BE79-AD3D6A0EAC9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31BB-29C4-8F44-A108-4FF03C04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722" y="758826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Figures</a:t>
            </a:r>
            <a:endParaRPr lang="en-US" dirty="0"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104" y="4456113"/>
            <a:ext cx="75438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Calibri" panose="020F0502020204030204" pitchFamily="34" charset="0"/>
              <a:buNone/>
              <a:defRPr/>
            </a:pPr>
            <a:r>
              <a:rPr lang="en-US" dirty="0" err="1" smtClean="0"/>
              <a:t>Mekhos</a:t>
            </a:r>
            <a:r>
              <a:rPr lang="en-US" dirty="0" smtClean="0"/>
              <a:t> Health – CLS 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35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5</a:t>
            </a:r>
            <a:endParaRPr lang="en-US" sz="2400" dirty="0"/>
          </a:p>
        </p:txBody>
      </p:sp>
      <p:pic>
        <p:nvPicPr>
          <p:cNvPr id="2" name="Picture 1" descr="Screen Shot 2017-06-19 at 9.16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250"/>
            <a:ext cx="9144000" cy="45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1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1</a:t>
            </a:r>
            <a:endParaRPr lang="en-US" sz="2400" dirty="0"/>
          </a:p>
        </p:txBody>
      </p:sp>
      <p:pic>
        <p:nvPicPr>
          <p:cNvPr id="7" name="Picture 6" descr="Screen Shot 2017-06-19 at 9.02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258"/>
            <a:ext cx="9144000" cy="46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1</a:t>
            </a:r>
            <a:endParaRPr lang="en-US" sz="2400" dirty="0"/>
          </a:p>
        </p:txBody>
      </p:sp>
      <p:pic>
        <p:nvPicPr>
          <p:cNvPr id="2" name="Picture 1" descr="Screen Shot 2017-06-19 at 9.03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642"/>
            <a:ext cx="9144000" cy="45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2</a:t>
            </a:r>
            <a:endParaRPr lang="en-US" sz="2400" dirty="0"/>
          </a:p>
        </p:txBody>
      </p:sp>
      <p:pic>
        <p:nvPicPr>
          <p:cNvPr id="3" name="Picture 2" descr="Screen Shot 2017-06-19 at 9.05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004"/>
            <a:ext cx="9144000" cy="45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3</a:t>
            </a:r>
            <a:endParaRPr lang="en-US" sz="2400" dirty="0"/>
          </a:p>
        </p:txBody>
      </p:sp>
      <p:pic>
        <p:nvPicPr>
          <p:cNvPr id="2" name="Picture 1" descr="Screen Shot 2017-06-19 at 9.07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406"/>
            <a:ext cx="9144000" cy="46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3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3</a:t>
            </a:r>
            <a:endParaRPr lang="en-US" sz="2400" dirty="0"/>
          </a:p>
        </p:txBody>
      </p:sp>
      <p:pic>
        <p:nvPicPr>
          <p:cNvPr id="3" name="Picture 2" descr="Screen Shot 2017-06-19 at 9.0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379"/>
            <a:ext cx="9144000" cy="46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0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3: View E-Source (iliac disease)</a:t>
            </a:r>
            <a:endParaRPr lang="en-US" sz="2400" dirty="0"/>
          </a:p>
        </p:txBody>
      </p:sp>
      <p:pic>
        <p:nvPicPr>
          <p:cNvPr id="2" name="Picture 1" descr="Screen Shot 2017-06-19 at 9.12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842"/>
            <a:ext cx="9144000" cy="456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4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4</a:t>
            </a:r>
            <a:endParaRPr lang="en-US" sz="2400" dirty="0"/>
          </a:p>
        </p:txBody>
      </p:sp>
      <p:pic>
        <p:nvPicPr>
          <p:cNvPr id="2" name="Picture 1" descr="Screen Shot 2017-06-19 at 9.14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890"/>
            <a:ext cx="9144000" cy="4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6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457200" y="83740"/>
            <a:ext cx="8229600" cy="54431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Figure 4</a:t>
            </a:r>
            <a:endParaRPr lang="en-US" sz="2400" dirty="0"/>
          </a:p>
        </p:txBody>
      </p:sp>
      <p:pic>
        <p:nvPicPr>
          <p:cNvPr id="3" name="Picture 2" descr="Screen Shot 2017-06-19 at 9.1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5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4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56001</TotalTime>
  <Words>41</Words>
  <Application>Microsoft Macintosh PowerPoint</Application>
  <PresentationFormat>On-screen Show (4:3)</PresentationFormat>
  <Paragraphs>20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APYS Health</dc:title>
  <dc:creator>Aryya Gangopadhyay</dc:creator>
  <cp:lastModifiedBy>Aryya Gangopadhyay</cp:lastModifiedBy>
  <cp:revision>12</cp:revision>
  <dcterms:created xsi:type="dcterms:W3CDTF">2016-05-27T00:26:16Z</dcterms:created>
  <dcterms:modified xsi:type="dcterms:W3CDTF">2017-06-20T01:18:35Z</dcterms:modified>
</cp:coreProperties>
</file>