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12/10/2023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BIKE E-CATALOGUE MOBILE APP</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067153985"/>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20201ISE0059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Bindu k</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20201ISE0090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Chandana J</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20201ISE0060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Deepa rani B 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 </a:t>
            </a:r>
            <a:r>
              <a:rPr lang="en-GB" sz="1700" dirty="0" err="1"/>
              <a:t>Kimmi</a:t>
            </a:r>
            <a:r>
              <a:rPr lang="en-GB" sz="1700" dirty="0"/>
              <a:t> </a:t>
            </a:r>
            <a:r>
              <a:rPr lang="en-GB" sz="1700" dirty="0" err="1"/>
              <a:t>kumari</a:t>
            </a:r>
            <a:r>
              <a:rPr lang="en-GB" sz="1700" dirty="0"/>
              <a:t> </a:t>
            </a:r>
          </a:p>
          <a:p>
            <a:pPr algn="l"/>
            <a:r>
              <a:rPr lang="en-GB" sz="1700" dirty="0"/>
              <a:t> Assistant Professor</a:t>
            </a:r>
          </a:p>
          <a:p>
            <a:pPr algn="l"/>
            <a:r>
              <a:rPr lang="en-GB" sz="1700" dirty="0"/>
              <a:t> School of Computer Science &amp; Engineering</a:t>
            </a:r>
          </a:p>
          <a:p>
            <a:pPr algn="l"/>
            <a:r>
              <a:rPr lang="en-GB" sz="1700" dirty="0"/>
              <a:t>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93482" y="1116107"/>
            <a:ext cx="10668000" cy="4952997"/>
          </a:xfrm>
        </p:spPr>
        <p:txBody>
          <a:bodyPr>
            <a:normAutofit/>
          </a:bodyPr>
          <a:lstStyle/>
          <a:p>
            <a:pPr rtl="0">
              <a:spcBef>
                <a:spcPts val="0"/>
              </a:spcBef>
              <a:spcAft>
                <a:spcPts val="500"/>
              </a:spcAft>
            </a:pPr>
            <a:r>
              <a:rPr lang="en-US" sz="2800" b="0" i="0" u="none" strike="noStrike" dirty="0">
                <a:effectLst/>
                <a:latin typeface="Arial" panose="020B0604020202020204" pitchFamily="34" charset="0"/>
              </a:rPr>
              <a:t>Augmented Reality based bike E-Catalogue. Customer can scan the QR code/bike from mobile app to get the insights of bikes features and technology in front. Mobile app with augmented reality proposes the features of bike. App should be able visualizing the key important features on the screen. </a:t>
            </a:r>
            <a:r>
              <a:rPr lang="en-US" sz="2800" b="0" i="0" u="none" strike="noStrike" dirty="0" err="1">
                <a:effectLst/>
                <a:latin typeface="Arial" panose="020B0604020202020204" pitchFamily="34" charset="0"/>
              </a:rPr>
              <a:t>Eg</a:t>
            </a:r>
            <a:r>
              <a:rPr lang="en-US" sz="2800" b="0" i="0" u="none" strike="noStrike" dirty="0">
                <a:effectLst/>
                <a:latin typeface="Arial" panose="020B0604020202020204" pitchFamily="34" charset="0"/>
              </a:rPr>
              <a:t>, Powerful Engine Electrical Stylish Head Lights Diamond Type Frame Suspension Extra Long Seat Raise Grab Bar. ABS Instrument Panel. </a:t>
            </a:r>
            <a:r>
              <a:rPr lang="en-US" sz="2800" b="0" i="0" u="none" strike="noStrike" dirty="0" err="1">
                <a:effectLst/>
                <a:latin typeface="Arial" panose="020B0604020202020204" pitchFamily="34" charset="0"/>
              </a:rPr>
              <a:t>etc</a:t>
            </a:r>
            <a:r>
              <a:rPr lang="en-US" sz="2800" b="0" i="0" u="none" strike="noStrike" dirty="0">
                <a:effectLst/>
                <a:latin typeface="Arial" panose="020B0604020202020204" pitchFamily="34" charset="0"/>
              </a:rPr>
              <a:t> Other Features to change Color Change of bike, send feedback and play videos of </a:t>
            </a:r>
            <a:r>
              <a:rPr lang="en-US" sz="2800" b="0" i="0" u="none" strike="noStrike" dirty="0" err="1">
                <a:effectLst/>
                <a:latin typeface="Arial" panose="020B0604020202020204" pitchFamily="34" charset="0"/>
              </a:rPr>
              <a:t>Youtube</a:t>
            </a:r>
            <a:r>
              <a:rPr lang="en-US" sz="2800" b="0" i="0" u="none" strike="noStrike" dirty="0">
                <a:effectLst/>
                <a:latin typeface="Arial" panose="020B0604020202020204" pitchFamily="34" charset="0"/>
              </a:rPr>
              <a:t> .</a:t>
            </a:r>
            <a:endParaRPr lang="en-US" sz="2800" b="0" dirty="0">
              <a:effectLst/>
            </a:endParaRP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pPr algn="l"/>
            <a:r>
              <a:rPr lang="en-US" b="0" i="0" dirty="0">
                <a:effectLst/>
                <a:latin typeface="Söhne"/>
              </a:rPr>
              <a:t>A literature review for a bike e-catalogue mobile app would involve examining existing research and literature related to mobile applications in the bicycle industry, e-commerce, user experience, and related topics. When conducting your literature review, be sure to use academic databases, industry reports, and relevant journals to find authoritative sources that can provide a well-rounded understanding of the topic. Additionally, keep in mind that the field of mobile applications and e-commerce is constantly evolving, so it's essential to focus on recent sources to ensure that your review reflects the most up-to-date information.</a:t>
            </a:r>
          </a:p>
          <a:p>
            <a:pPr algn="l"/>
            <a:r>
              <a:rPr lang="en-US" b="1" i="0" dirty="0">
                <a:solidFill>
                  <a:srgbClr val="374151"/>
                </a:solidFill>
                <a:effectLst/>
                <a:latin typeface="Söhne"/>
              </a:rPr>
              <a:t>Methodology:</a:t>
            </a:r>
            <a:r>
              <a:rPr lang="en-US" b="0" i="0" dirty="0">
                <a:solidFill>
                  <a:srgbClr val="374151"/>
                </a:solidFill>
                <a:effectLst/>
                <a:latin typeface="Söhne"/>
              </a:rPr>
              <a:t> </a:t>
            </a:r>
            <a:r>
              <a:rPr lang="en-US" b="0" i="0" dirty="0">
                <a:effectLst/>
                <a:latin typeface="Söhne"/>
              </a:rPr>
              <a:t>Developing a methodology for a research project on a bike e-catalogue mobile app involves outlining the specific steps and approaches you will use to collect data, analyze it, and draw conclusions.</a:t>
            </a: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85000" lnSpcReduction="20000"/>
          </a:bodyPr>
          <a:lstStyle/>
          <a:p>
            <a:r>
              <a:rPr lang="en-US" b="1" dirty="0"/>
              <a:t>Research Objectives : </a:t>
            </a:r>
            <a:r>
              <a:rPr lang="en-US" dirty="0"/>
              <a:t>Clearly state the main objectives of your research. For example, you might aim to evaluate the usability of existing bike e-catalogue mobile apps and identify areas for    improvement.</a:t>
            </a:r>
          </a:p>
          <a:p>
            <a:r>
              <a:rPr lang="en-US" b="1" dirty="0"/>
              <a:t>Data Collection Methods:</a:t>
            </a:r>
          </a:p>
          <a:p>
            <a:pPr marL="0" indent="0">
              <a:buNone/>
            </a:pPr>
            <a:r>
              <a:rPr lang="en-US" dirty="0"/>
              <a:t>    Your research can involve a combination of following data collection method</a:t>
            </a:r>
          </a:p>
          <a:p>
            <a:r>
              <a:rPr lang="en-US" b="1" dirty="0"/>
              <a:t>User Surveys and Questionnaires: </a:t>
            </a:r>
            <a:r>
              <a:rPr lang="en-US" dirty="0"/>
              <a:t>Create surveys or questionnaires to gather user feedback and preferences related to bike e-catalogue mobile apps.</a:t>
            </a:r>
          </a:p>
          <a:p>
            <a:r>
              <a:rPr lang="en-US" b="1" dirty="0"/>
              <a:t>App Usage Data: </a:t>
            </a:r>
            <a:r>
              <a:rPr lang="en-US" dirty="0"/>
              <a:t>If possible, access app analytics data to understand user behavior within existing apps.</a:t>
            </a:r>
          </a:p>
          <a:p>
            <a:r>
              <a:rPr lang="en-US" b="1" dirty="0"/>
              <a:t>Expert Interviews: </a:t>
            </a:r>
            <a:r>
              <a:rPr lang="en-US" dirty="0"/>
              <a:t>Conduct interviews with experts in the bicycle industry, app development, and user experience design to gain insights into industry trends and best practices.</a:t>
            </a:r>
          </a:p>
          <a:p>
            <a:r>
              <a:rPr lang="en-US" b="1" dirty="0"/>
              <a:t>Competitive Analysis:</a:t>
            </a:r>
            <a:r>
              <a:rPr lang="en-US" dirty="0"/>
              <a:t> Analyze and compare the features, functionalities, and user experience of existing bike e-catalogue mobile apps.</a:t>
            </a:r>
          </a:p>
          <a:p>
            <a:r>
              <a:rPr lang="en-US" b="1" dirty="0"/>
              <a:t>Usability Testing: </a:t>
            </a:r>
            <a:r>
              <a:rPr lang="en-US" dirty="0"/>
              <a:t>Recruit a group of users to participate in usability testing of selected mobile apps. This can provide valuable insights into the user experience.</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b="1" i="0" dirty="0">
                <a:effectLst/>
                <a:latin typeface="Söhne"/>
              </a:rPr>
              <a:t>Prediction Probabilities: </a:t>
            </a:r>
            <a:r>
              <a:rPr lang="en-US" b="0" i="0" dirty="0">
                <a:effectLst/>
                <a:latin typeface="Söhne"/>
              </a:rPr>
              <a:t>The expected outcomes of your research on a bike e-catalogue mobile app will depend on your research objectives and the findings of your study. It's essential to align your expected outcomes with your research objectives and the specific goals of your study. The actual outcomes may vary based on the nature of the data and the effectiveness of the recommendations or improvements you propose. </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l"/>
            <a:r>
              <a:rPr lang="en-US" b="0" i="0" dirty="0">
                <a:effectLst/>
                <a:latin typeface="Söhne"/>
              </a:rPr>
              <a:t>In conclusion, your research on a bike e-catalogue mobile app presents an opportunity to make meaningful contributions to the bicycle industry, e-commerce, and mobile app development. By addressing your research objectives and following the proposed methodology, you can expect to achieve several significant outcomes.</a:t>
            </a:r>
          </a:p>
          <a:p>
            <a:pPr algn="l"/>
            <a:r>
              <a:rPr lang="en-US" b="0" i="0" dirty="0">
                <a:effectLst/>
                <a:latin typeface="Söhne"/>
              </a:rPr>
              <a:t>Your study is likely to result in improved user experiences within the bike e-catalogue mobile app domain. This will lead to enhanced user satisfaction, increased app usage, and a positive impact on sales. Users will benefit from more user-friendly interfaces and a greater range of features, and developers can gain a competitive advantage in the market by offering a superior product.</a:t>
            </a:r>
          </a:p>
          <a:p>
            <a:pPr marL="0" indent="0">
              <a:buNone/>
            </a:pPr>
            <a:endParaRPr lang="en-GB" dirty="0"/>
          </a:p>
        </p:txBody>
      </p:sp>
    </p:spTree>
    <p:extLst>
      <p:ext uri="{BB962C8B-B14F-4D97-AF65-F5344CB8AC3E}">
        <p14:creationId xmlns:p14="http://schemas.microsoft.com/office/powerpoint/2010/main" val="223857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US" b="0" i="0" dirty="0">
                <a:effectLst/>
                <a:latin typeface="Söhne"/>
              </a:rPr>
              <a:t>Smith, J. (2018). Mobile App Development for Beginners. ABC Publishing.</a:t>
            </a:r>
          </a:p>
          <a:p>
            <a:r>
              <a:rPr lang="en-IN" b="0" i="0" dirty="0">
                <a:effectLst/>
                <a:latin typeface="Söhne"/>
              </a:rPr>
              <a:t>Brown, A., &amp; Jones, B. (2020). User Satisfaction in E-commerce Mobile Apps. Journal of User Experience, 5(2), 123-136.</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81</TotalTime>
  <Words>691</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Söhne</vt:lpstr>
      <vt:lpstr>Verdana</vt:lpstr>
      <vt:lpstr>Bioinformatics</vt:lpstr>
      <vt:lpstr>BIKE E-CATALOGUE MOBILE APP</vt:lpstr>
      <vt:lpstr>Introduction</vt:lpstr>
      <vt:lpstr>Literature Review</vt:lpstr>
      <vt:lpstr>Proposed Method</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CHANDANA J</cp:lastModifiedBy>
  <cp:revision>14</cp:revision>
  <dcterms:created xsi:type="dcterms:W3CDTF">2023-03-16T03:26:27Z</dcterms:created>
  <dcterms:modified xsi:type="dcterms:W3CDTF">2023-10-12T14:45:53Z</dcterms:modified>
</cp:coreProperties>
</file>