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E4D4-B9A6-1746-8A50-A2A1E51025C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89CC-9DF6-5646-9B52-75AD8721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Microsoft Office User</dc:creator>
  <cp:lastModifiedBy>Microsoft Office User</cp:lastModifiedBy>
  <cp:revision>1</cp:revision>
  <dcterms:created xsi:type="dcterms:W3CDTF">2018-01-20T15:34:03Z</dcterms:created>
  <dcterms:modified xsi:type="dcterms:W3CDTF">2018-01-20T15:34:11Z</dcterms:modified>
</cp:coreProperties>
</file>