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7" r:id="rId9"/>
    <p:sldId id="8336" r:id="rId10"/>
    <p:sldId id="8338" r:id="rId11"/>
    <p:sldId id="8344" r:id="rId12"/>
    <p:sldId id="8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June 27,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assessment management tool.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r>
              <a:rPr lang="en-US" sz="1600" dirty="0" err="1" smtClean="0"/>
              <a:t>.net</a:t>
            </a:r>
            <a:r>
              <a:rPr lang="en-US" sz="1600" dirty="0" smtClean="0"/>
              <a:t> Core, SQL Database,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Architecture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78814" y="1983119"/>
            <a:ext cx="5047129" cy="2698379"/>
            <a:chOff x="6002510" y="1983119"/>
            <a:chExt cx="5047129" cy="2698379"/>
          </a:xfrm>
        </p:grpSpPr>
        <p:sp>
          <p:nvSpPr>
            <p:cNvPr id="6" name="Oval 5"/>
            <p:cNvSpPr/>
            <p:nvPr/>
          </p:nvSpPr>
          <p:spPr>
            <a:xfrm>
              <a:off x="6002510" y="1983119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477639" y="2449285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6898981" y="2843733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0439" y="3085780"/>
              <a:ext cx="1219200" cy="4751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Persistence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8166" y="2508010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08959" y="2073673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330780" y="2758115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330780" y="2323555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7777522" y="3157498"/>
              <a:ext cx="1927412" cy="182880"/>
            </a:xfrm>
            <a:prstGeom prst="left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118181" y="3392820"/>
              <a:ext cx="1586753" cy="182880"/>
            </a:xfrm>
            <a:prstGeom prst="right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5171" y="1230086"/>
            <a:ext cx="58174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layer sits above the Domain layer. This layer contains all the business logic and it will have dependency on the Domain and 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3936"/>
              </p:ext>
            </p:extLst>
          </p:nvPr>
        </p:nvGraphicFramePr>
        <p:xfrm>
          <a:off x="6708331" y="6132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7663"/>
              </p:ext>
            </p:extLst>
          </p:nvPr>
        </p:nvGraphicFramePr>
        <p:xfrm>
          <a:off x="6708330" y="3572820"/>
          <a:ext cx="4748561" cy="325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382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278</cp:revision>
  <dcterms:created xsi:type="dcterms:W3CDTF">2021-05-31T08:48:41Z</dcterms:created>
  <dcterms:modified xsi:type="dcterms:W3CDTF">2021-06-27T09:21:44Z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