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36" r:id="rId8"/>
    <p:sldId id="8338" r:id="rId9"/>
    <p:sldId id="8344" r:id="rId10"/>
    <p:sldId id="8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June 22,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assessment management tool.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.net</a:t>
            </a:r>
            <a:r>
              <a:rPr lang="en-US" sz="1600" dirty="0" smtClean="0"/>
              <a:t> Core, SQL Database, Azure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JIRA </a:t>
            </a:r>
          </a:p>
          <a:p>
            <a:pPr algn="ctr"/>
            <a:r>
              <a:rPr lang="en-US" sz="1200" dirty="0" smtClean="0"/>
              <a:t>Provider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52677" y="5425123"/>
            <a:ext cx="1072123" cy="5551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Jira API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12" idx="3"/>
            <a:endCxn id="61" idx="1"/>
          </p:cNvCxnSpPr>
          <p:nvPr/>
        </p:nvCxnSpPr>
        <p:spPr>
          <a:xfrm flipV="1">
            <a:off x="4770689" y="5702709"/>
            <a:ext cx="2081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3936"/>
              </p:ext>
            </p:extLst>
          </p:nvPr>
        </p:nvGraphicFramePr>
        <p:xfrm>
          <a:off x="6708331" y="6132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7663"/>
              </p:ext>
            </p:extLst>
          </p:nvPr>
        </p:nvGraphicFramePr>
        <p:xfrm>
          <a:off x="6708330" y="3572820"/>
          <a:ext cx="4748561" cy="325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</a:t>
                      </a:r>
                      <a:r>
                        <a:rPr lang="en-US" sz="1000" dirty="0" smtClean="0"/>
                        <a:t>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</a:t>
            </a:r>
            <a:r>
              <a:rPr lang="en-US" sz="3600" dirty="0" smtClean="0"/>
              <a:t>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</a:t>
            </a:r>
            <a:r>
              <a:rPr lang="en-US" sz="3600" dirty="0" smtClean="0"/>
              <a:t>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 smtClean="0"/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  <a:endParaRPr lang="en-US" sz="1600" b="1" dirty="0" smtClean="0"/>
          </a:p>
          <a:p>
            <a:r>
              <a:rPr lang="en-US" sz="1600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  <a:endParaRPr lang="en-US" sz="1600" b="1" dirty="0" smtClean="0"/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  <a:endParaRPr lang="en-US" sz="1600" b="1" dirty="0" smtClean="0"/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249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247</cp:revision>
  <dcterms:created xsi:type="dcterms:W3CDTF">2021-05-31T08:48:41Z</dcterms:created>
  <dcterms:modified xsi:type="dcterms:W3CDTF">2021-06-22T14:46:27Z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