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8322" r:id="rId5"/>
    <p:sldId id="8346" r:id="rId6"/>
    <p:sldId id="8349" r:id="rId7"/>
    <p:sldId id="8336" r:id="rId8"/>
    <p:sldId id="8338" r:id="rId9"/>
    <p:sldId id="834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E303E0-7E86-4C5E-AA6B-B3A35D9EB833}">
          <p14:sldIdLst>
            <p14:sldId id="8322"/>
          </p14:sldIdLst>
        </p14:section>
        <p14:section name="Clean architecture" id="{2C8BF265-7957-4CEB-8824-4038B53ED287}">
          <p14:sldIdLst>
            <p14:sldId id="8346"/>
            <p14:sldId id="8349"/>
            <p14:sldId id="8336"/>
            <p14:sldId id="8338"/>
            <p14:sldId id="8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05D1-3DFC-4BB7-903D-D9D3C32EE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BF94D-B575-473D-A8BE-BDD7D714B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137B0-1ECA-4002-9BEF-3A7D6000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711E7-F41A-463D-9A63-90EFACAC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11A0-EBD8-44B6-B10D-47CFB280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4641-16C0-4243-9650-B2C65D01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B4712-0B93-462A-A9BD-E7F7BA12B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28DC-2630-4139-B27D-1DD4EC5D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2EDF-3919-4F5F-A9ED-9BAC222A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6A4-5B4B-466E-8ED6-B6C718DA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6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C7F83-6222-4621-A952-B9ABCD16B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BF165-D8B3-47CD-B36F-23CD06438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0EE05-843B-4E0F-83A3-48919D03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56126-1278-443B-845A-49F87C5E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DB520-4A7B-4C83-9D24-03C60BF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0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1C5DC-2EAA-41C3-B696-B6B00FC8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E3AE-D757-42E3-9D32-22A977FECB4E}" type="datetime4">
              <a:rPr lang="en-US" smtClean="0"/>
              <a:t>March 2, 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6DE9F-9C43-446D-B9BE-6F685A5D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Corporate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ABF60-C73E-4FCF-AA81-2541259D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2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92A5-808D-46C6-BA8D-69830329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C4EE-3037-4E94-ABC8-072645BE1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8493-D23C-489A-AE17-FA214748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64810-AEC5-4C73-9622-6906613A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FD100-E613-458C-8551-B4FC143E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6A54-EC32-49A1-8D51-D879B2BC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C5C7B-2342-4C3B-BF41-EF2C78A0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64D52-47D5-4196-A4BF-DEC19BFF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CAC2-4908-4DB2-9450-50B1B7CA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1901F-3786-41D0-BC5A-A8ACD909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1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A987-820D-4475-B634-C7F4A030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D25C-A54E-4DAA-932F-BD6A3A9A9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488C1-48CA-4D3A-987E-89DFFD0CD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56AC-0A79-4488-BB2A-0FC2C646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A6061-26A4-4DB9-AD5A-277A02DD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B02B8-F8AC-4D23-A335-4082D3AA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26FA-BE5F-47D7-8081-92C8EAAA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ABDF3-2A23-420F-AC97-2C535F278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0D3E9-9860-42D0-A01C-FE30C9B61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18307-5460-49FD-8E13-355914A8F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7C7F8-B23E-496F-88E4-B5CF67740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7E563-E4DA-4114-9E00-F829EB51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F6608-0F52-4DD4-80D4-DD3EA172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5959A-B035-43EC-9ECE-8540F2EA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2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6845-E7B6-40CE-B405-10556BB9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05C7A-3DEA-4AC3-87E5-49D7DF2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DEA7A-078E-4D85-B73D-B5AC1256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50502-D420-48EF-9EC4-9161320B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9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1468A-5057-449B-B597-6826AE8F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D67B2-FD74-452D-8DD7-22D586B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06E4F-E8AE-4270-A671-BABA84AC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6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0BFC-435E-48F6-B33A-D9463604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0627-4EB6-406C-A199-C032017D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0F1A5-5EA1-4228-8008-B4B952EB2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6AB70-F96D-4E65-BCEE-AF62FD71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E725A-E4B5-45F5-BD0A-0B69DF56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6FDB-85A0-4AAB-BBE9-8C4D90AD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E9FB-1DC2-4771-9D51-8D43C1AB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46775-6DB8-49BC-9D6E-DBE017418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60996-CF54-4218-811E-722274A99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B195-1F8C-4B65-8704-C6156174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F592-9A5F-4028-BE74-EE215189E29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BDAA5-0035-4F0F-8EEC-AB074B17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24E8C-8A48-49CC-938C-7CD346B7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7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C2168-DA50-40C4-B0F2-E45CC859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88F80-ED14-46A5-A973-E06F5803A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419B-6164-4BA6-BCED-383A731B2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EF592-9A5F-4028-BE74-EE215189E29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01B92-CD8B-4AD7-BE84-4D91982C1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54822-D1C9-4613-9292-DD10287CB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FF12-EB8E-47E5-A1C0-60E12408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1239050" y="2191399"/>
            <a:ext cx="953429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Microservice</a:t>
            </a:r>
          </a:p>
          <a:p>
            <a:pPr algn="ctr"/>
            <a:r>
              <a:rPr lang="en-US" sz="2800" b="1" dirty="0" smtClean="0"/>
              <a:t>Based on the</a:t>
            </a:r>
            <a:endParaRPr lang="en-US" sz="2800" b="1" dirty="0" smtClean="0"/>
          </a:p>
          <a:p>
            <a:pPr algn="ctr"/>
            <a:r>
              <a:rPr lang="en-US" sz="5400" b="1" dirty="0" smtClean="0"/>
              <a:t>Clean architecture</a:t>
            </a:r>
          </a:p>
        </p:txBody>
      </p:sp>
    </p:spTree>
    <p:extLst>
      <p:ext uri="{BB962C8B-B14F-4D97-AF65-F5344CB8AC3E}">
        <p14:creationId xmlns:p14="http://schemas.microsoft.com/office/powerpoint/2010/main" val="7386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Clean architecture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171" y="1230086"/>
            <a:ext cx="581745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Clean architecture layers (Onion view)</a:t>
            </a:r>
          </a:p>
          <a:p>
            <a:r>
              <a:rPr lang="en-US" sz="1400" dirty="0"/>
              <a:t>Clean architecture puts the business logic and application model at the center of the application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Domain centric (domain entities), it has no dependencies on any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Application layer (business use cases) sits above the Domain layer.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layer contains all the business logic and it will have dependency on the Domain and Persistence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Each use case will have separate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API layer sits above the Application layer.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Persistence layer, will have dependency on the Domain (access to the entities)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 smtClean="0"/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Independent from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Independent from the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Independent from the database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8023412" y="1890059"/>
            <a:ext cx="2841812" cy="2698379"/>
            <a:chOff x="7740384" y="2096887"/>
            <a:chExt cx="2841812" cy="2698379"/>
          </a:xfrm>
        </p:grpSpPr>
        <p:sp>
          <p:nvSpPr>
            <p:cNvPr id="6" name="Oval 5"/>
            <p:cNvSpPr/>
            <p:nvPr/>
          </p:nvSpPr>
          <p:spPr>
            <a:xfrm>
              <a:off x="7740384" y="2096887"/>
              <a:ext cx="2841812" cy="269837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8215513" y="2563053"/>
              <a:ext cx="1864659" cy="17660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8636855" y="2957501"/>
              <a:ext cx="1013012" cy="9592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Domain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16040" y="2621778"/>
              <a:ext cx="8905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Application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46833" y="2187441"/>
              <a:ext cx="393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API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9068654" y="2871883"/>
              <a:ext cx="149414" cy="182880"/>
            </a:xfrm>
            <a:prstGeom prst="downArrow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9068654" y="2437323"/>
              <a:ext cx="149414" cy="182880"/>
            </a:xfrm>
            <a:prstGeom prst="downArrow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97637" y="4408635"/>
              <a:ext cx="1040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Infrastructure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 rot="10800000">
              <a:off x="9098095" y="4217770"/>
              <a:ext cx="146304" cy="182880"/>
            </a:xfrm>
            <a:prstGeom prst="downArrow">
              <a:avLst/>
            </a:prstGeom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6" idx="2"/>
              <a:endCxn id="4" idx="2"/>
            </p:cNvCxnSpPr>
            <p:nvPr/>
          </p:nvCxnSpPr>
          <p:spPr>
            <a:xfrm>
              <a:off x="7740384" y="3446077"/>
              <a:ext cx="475129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6" idx="6"/>
            </p:cNvCxnSpPr>
            <p:nvPr/>
          </p:nvCxnSpPr>
          <p:spPr>
            <a:xfrm>
              <a:off x="10080172" y="3446077"/>
              <a:ext cx="502024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6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CQRS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55171" y="1294226"/>
            <a:ext cx="50156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Does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Modifies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Should not return a value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090558" y="1294226"/>
            <a:ext cx="55353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Answers a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Does not modify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Should return a value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4529798" y="3066757"/>
            <a:ext cx="900332" cy="32355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API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6006906" y="3727948"/>
            <a:ext cx="1167618" cy="3376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6006906" y="5264754"/>
            <a:ext cx="1167618" cy="3376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Persistence</a:t>
            </a:r>
            <a:endParaRPr lang="en-US" sz="1400" dirty="0"/>
          </a:p>
        </p:txBody>
      </p:sp>
      <p:sp>
        <p:nvSpPr>
          <p:cNvPr id="48" name="Rounded Rectangle 47"/>
          <p:cNvSpPr/>
          <p:nvPr/>
        </p:nvSpPr>
        <p:spPr>
          <a:xfrm>
            <a:off x="6006906" y="4491030"/>
            <a:ext cx="1167618" cy="3376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Domain</a:t>
            </a:r>
            <a:endParaRPr lang="en-US" sz="14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231989" y="6027836"/>
            <a:ext cx="717452" cy="534573"/>
          </a:xfrm>
          <a:prstGeom prst="flowChartMagneticDisk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6" idx="2"/>
            <a:endCxn id="48" idx="0"/>
          </p:cNvCxnSpPr>
          <p:nvPr/>
        </p:nvCxnSpPr>
        <p:spPr>
          <a:xfrm>
            <a:off x="6590715" y="4065573"/>
            <a:ext cx="0" cy="425457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8" idx="2"/>
            <a:endCxn id="43" idx="0"/>
          </p:cNvCxnSpPr>
          <p:nvPr/>
        </p:nvCxnSpPr>
        <p:spPr>
          <a:xfrm>
            <a:off x="6590715" y="4828655"/>
            <a:ext cx="0" cy="436099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3" idx="2"/>
            <a:endCxn id="5" idx="1"/>
          </p:cNvCxnSpPr>
          <p:nvPr/>
        </p:nvCxnSpPr>
        <p:spPr>
          <a:xfrm>
            <a:off x="6590715" y="5602379"/>
            <a:ext cx="0" cy="425457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684586" y="5264754"/>
            <a:ext cx="1167618" cy="337625"/>
          </a:xfrm>
          <a:prstGeom prst="round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access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2684586" y="3727948"/>
            <a:ext cx="1167618" cy="337625"/>
          </a:xfrm>
          <a:prstGeom prst="round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57" name="Flowchart: Magnetic Disk 56"/>
          <p:cNvSpPr/>
          <p:nvPr/>
        </p:nvSpPr>
        <p:spPr>
          <a:xfrm>
            <a:off x="2909669" y="6027836"/>
            <a:ext cx="717452" cy="534573"/>
          </a:xfrm>
          <a:prstGeom prst="flowChartMagneticDisk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5" idx="2"/>
            <a:endCxn id="57" idx="4"/>
          </p:cNvCxnSpPr>
          <p:nvPr/>
        </p:nvCxnSpPr>
        <p:spPr>
          <a:xfrm flipH="1">
            <a:off x="3627121" y="6295123"/>
            <a:ext cx="2604868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7" idx="1"/>
            <a:endCxn id="53" idx="2"/>
          </p:cNvCxnSpPr>
          <p:nvPr/>
        </p:nvCxnSpPr>
        <p:spPr>
          <a:xfrm flipV="1">
            <a:off x="3268395" y="5602379"/>
            <a:ext cx="0" cy="42545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3" idx="0"/>
            <a:endCxn id="55" idx="2"/>
          </p:cNvCxnSpPr>
          <p:nvPr/>
        </p:nvCxnSpPr>
        <p:spPr>
          <a:xfrm flipV="1">
            <a:off x="3268395" y="4065573"/>
            <a:ext cx="0" cy="119918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5" idx="0"/>
            <a:endCxn id="4" idx="1"/>
          </p:cNvCxnSpPr>
          <p:nvPr/>
        </p:nvCxnSpPr>
        <p:spPr>
          <a:xfrm rot="5400000" flipH="1" flipV="1">
            <a:off x="3649390" y="2847541"/>
            <a:ext cx="499412" cy="1261403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" idx="3"/>
            <a:endCxn id="36" idx="0"/>
          </p:cNvCxnSpPr>
          <p:nvPr/>
        </p:nvCxnSpPr>
        <p:spPr>
          <a:xfrm>
            <a:off x="5430130" y="3228536"/>
            <a:ext cx="1160585" cy="499412"/>
          </a:xfrm>
          <a:prstGeom prst="bentConnector2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041749" y="6008276"/>
            <a:ext cx="1699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Eventual consistency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005342" y="6054443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</a:t>
            </a:r>
          </a:p>
          <a:p>
            <a:r>
              <a:rPr lang="en-US" sz="1400" dirty="0" smtClean="0"/>
              <a:t>for write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1867695" y="6054443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Optimized </a:t>
            </a:r>
          </a:p>
          <a:p>
            <a:r>
              <a:rPr lang="en-US" sz="1400" dirty="0" smtClean="0"/>
              <a:t>for read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9329226" y="5264754"/>
            <a:ext cx="25771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 Single data base will be used for the implementation. However, it’s ideal to have separate databases for read and write.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15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947052" y="1088568"/>
            <a:ext cx="7380514" cy="55190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21965" y="1894112"/>
            <a:ext cx="4691743" cy="44087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055473" y="5041942"/>
            <a:ext cx="3756211" cy="10606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Domain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Standard Architecture (draft)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055473" y="2264226"/>
            <a:ext cx="3756211" cy="11636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REST 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3743" y="2646513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Command API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149629" y="2646513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API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055474" y="3577439"/>
            <a:ext cx="3756211" cy="1159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3743" y="3979309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Commands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9629" y="3979309"/>
            <a:ext cx="1545771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Queries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6466" y="5425124"/>
            <a:ext cx="1674223" cy="555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Entities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7F9AB-2F9B-4C6E-9E78-783C2A755081}"/>
              </a:ext>
            </a:extLst>
          </p:cNvPr>
          <p:cNvSpPr txBox="1"/>
          <p:nvPr/>
        </p:nvSpPr>
        <p:spPr>
          <a:xfrm>
            <a:off x="9307286" y="1088568"/>
            <a:ext cx="26022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Abstraction: </a:t>
            </a:r>
            <a:r>
              <a:rPr lang="en-US" sz="1400" dirty="0" smtClean="0"/>
              <a:t>Integration points are not known to the consumers. Hence consumers will not be impacted, In future if we change the Integration from Jira to ADO etc..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Domain model:</a:t>
            </a:r>
            <a:r>
              <a:rPr lang="en-US" sz="1400" dirty="0"/>
              <a:t> </a:t>
            </a:r>
            <a:r>
              <a:rPr lang="en-US" sz="1400" dirty="0" smtClean="0"/>
              <a:t>Custom domain model as per the business requirement.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 smtClean="0"/>
              <a:t>API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smtClean="0"/>
              <a:t>REST API’s </a:t>
            </a:r>
            <a:r>
              <a:rPr lang="en-US" sz="1400" dirty="0"/>
              <a:t>will be </a:t>
            </a:r>
            <a:r>
              <a:rPr lang="en-US" sz="1400" dirty="0" smtClean="0"/>
              <a:t>created to query and create Tickets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>
            <a:off x="3006629" y="3195153"/>
            <a:ext cx="0" cy="78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>
            <a:off x="4922515" y="3195153"/>
            <a:ext cx="0" cy="78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12" idx="0"/>
          </p:cNvCxnSpPr>
          <p:nvPr/>
        </p:nvCxnSpPr>
        <p:spPr>
          <a:xfrm rot="16200000" flipH="1">
            <a:off x="3021516" y="4513061"/>
            <a:ext cx="897175" cy="926949"/>
          </a:xfrm>
          <a:prstGeom prst="bentConnector3">
            <a:avLst>
              <a:gd name="adj1" fmla="val 37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2"/>
            <a:endCxn id="12" idx="0"/>
          </p:cNvCxnSpPr>
          <p:nvPr/>
        </p:nvCxnSpPr>
        <p:spPr>
          <a:xfrm rot="5400000">
            <a:off x="3979460" y="4482068"/>
            <a:ext cx="897175" cy="988937"/>
          </a:xfrm>
          <a:prstGeom prst="bentConnector3">
            <a:avLst>
              <a:gd name="adj1" fmla="val 378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276592" y="1295408"/>
            <a:ext cx="1317172" cy="3701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UI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17991" y="1140913"/>
            <a:ext cx="13705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Architectural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CQRS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DDD</a:t>
            </a:r>
            <a:endParaRPr lang="en-US" sz="1000" dirty="0"/>
          </a:p>
        </p:txBody>
      </p:sp>
      <p:cxnSp>
        <p:nvCxnSpPr>
          <p:cNvPr id="30" name="Elbow Connector 29"/>
          <p:cNvCxnSpPr>
            <a:stCxn id="23" idx="2"/>
            <a:endCxn id="7" idx="0"/>
          </p:cNvCxnSpPr>
          <p:nvPr/>
        </p:nvCxnSpPr>
        <p:spPr>
          <a:xfrm rot="5400000">
            <a:off x="2980410" y="1691744"/>
            <a:ext cx="980989" cy="928549"/>
          </a:xfrm>
          <a:prstGeom prst="bentConnector3">
            <a:avLst>
              <a:gd name="adj1" fmla="val 43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3" idx="2"/>
            <a:endCxn id="8" idx="0"/>
          </p:cNvCxnSpPr>
          <p:nvPr/>
        </p:nvCxnSpPr>
        <p:spPr>
          <a:xfrm rot="16200000" flipH="1">
            <a:off x="3938352" y="1662349"/>
            <a:ext cx="980989" cy="987337"/>
          </a:xfrm>
          <a:prstGeom prst="bentConnector3">
            <a:avLst>
              <a:gd name="adj1" fmla="val 43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4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Entities - configurations</a:t>
            </a:r>
            <a:endParaRPr lang="en-US" sz="3600" dirty="0"/>
          </a:p>
        </p:txBody>
      </p: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45220"/>
              </p:ext>
            </p:extLst>
          </p:nvPr>
        </p:nvGraphicFramePr>
        <p:xfrm>
          <a:off x="737839" y="1203765"/>
          <a:ext cx="4748561" cy="1530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5507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AssetType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53368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50972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28762"/>
                  </a:ext>
                </a:extLst>
              </a:tr>
            </a:tbl>
          </a:graphicData>
        </a:graphic>
      </p:graphicFrame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E3146915-1D1A-44EA-80BE-6291416E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09439"/>
              </p:ext>
            </p:extLst>
          </p:nvPr>
        </p:nvGraphicFramePr>
        <p:xfrm>
          <a:off x="737838" y="2903854"/>
          <a:ext cx="4748561" cy="2317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586">
                  <a:extLst>
                    <a:ext uri="{9D8B030D-6E8A-4147-A177-3AD203B41FA5}">
                      <a16:colId xmlns:a16="http://schemas.microsoft.com/office/drawing/2014/main" val="2187246459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671499294"/>
                    </a:ext>
                  </a:extLst>
                </a:gridCol>
                <a:gridCol w="2888785">
                  <a:extLst>
                    <a:ext uri="{9D8B030D-6E8A-4147-A177-3AD203B41FA5}">
                      <a16:colId xmlns:a16="http://schemas.microsoft.com/office/drawing/2014/main" val="2259015869"/>
                    </a:ext>
                  </a:extLst>
                </a:gridCol>
              </a:tblGrid>
              <a:tr h="25750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Folder</a:t>
                      </a:r>
                      <a:endParaRPr 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56342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4511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80543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62635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01141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99113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28762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781901"/>
                  </a:ext>
                </a:extLst>
              </a:tr>
              <a:tr h="25750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81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0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78C07964-174A-4A54-84D3-E88913B49D0E}"/>
              </a:ext>
            </a:extLst>
          </p:cNvPr>
          <p:cNvSpPr txBox="1">
            <a:spLocks/>
          </p:cNvSpPr>
          <p:nvPr/>
        </p:nvSpPr>
        <p:spPr>
          <a:xfrm>
            <a:off x="555171" y="-4998"/>
            <a:ext cx="11070772" cy="1039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Entity framework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6C6FA-44FA-4E6F-8D8E-4F457920CF7B}"/>
              </a:ext>
            </a:extLst>
          </p:cNvPr>
          <p:cNvSpPr txBox="1"/>
          <p:nvPr/>
        </p:nvSpPr>
        <p:spPr>
          <a:xfrm>
            <a:off x="555171" y="1390979"/>
            <a:ext cx="11070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Generate models and context</a:t>
            </a:r>
          </a:p>
          <a:p>
            <a:endParaRPr lang="en-US" sz="1400" dirty="0" smtClean="0"/>
          </a:p>
          <a:p>
            <a:r>
              <a:rPr lang="en-US" sz="1400" dirty="0" smtClean="0"/>
              <a:t>Scaffold-</a:t>
            </a:r>
            <a:r>
              <a:rPr lang="en-US" sz="1400" dirty="0" err="1" smtClean="0"/>
              <a:t>DbContext</a:t>
            </a:r>
            <a:r>
              <a:rPr lang="en-US" sz="1400" dirty="0" smtClean="0"/>
              <a:t> </a:t>
            </a:r>
            <a:r>
              <a:rPr lang="en-US" sz="1400" dirty="0"/>
              <a:t>"Server=</a:t>
            </a:r>
            <a:r>
              <a:rPr lang="en-US" sz="1400" dirty="0" err="1"/>
              <a:t>localhost;Database</a:t>
            </a:r>
            <a:r>
              <a:rPr lang="en-US" sz="1400" dirty="0"/>
              <a:t>=</a:t>
            </a:r>
            <a:r>
              <a:rPr lang="en-US" sz="1400" dirty="0" err="1"/>
              <a:t>DigitalAssets;Trusted_Connection</a:t>
            </a:r>
            <a:r>
              <a:rPr lang="en-US" sz="1400" dirty="0"/>
              <a:t>=True;" </a:t>
            </a:r>
            <a:r>
              <a:rPr lang="en-US" sz="1400" dirty="0" err="1"/>
              <a:t>Microsoft.EntityFrameworkCore.SqlServer</a:t>
            </a:r>
            <a:r>
              <a:rPr lang="en-US" sz="1400" dirty="0"/>
              <a:t> -</a:t>
            </a:r>
            <a:r>
              <a:rPr lang="en-US" sz="1400" dirty="0" err="1"/>
              <a:t>OutputDir</a:t>
            </a:r>
            <a:r>
              <a:rPr lang="en-US" sz="1400" dirty="0"/>
              <a:t> </a:t>
            </a:r>
            <a:r>
              <a:rPr lang="en-US" sz="1400" dirty="0" smtClean="0"/>
              <a:t>Models</a:t>
            </a:r>
          </a:p>
          <a:p>
            <a:endParaRPr lang="en-US" sz="140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1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61BE1C8A95F4DAB936F3878ED4E03" ma:contentTypeVersion="8" ma:contentTypeDescription="Create a new document." ma:contentTypeScope="" ma:versionID="9f30aea7565e77b5503751ea538dad58">
  <xsd:schema xmlns:xsd="http://www.w3.org/2001/XMLSchema" xmlns:xs="http://www.w3.org/2001/XMLSchema" xmlns:p="http://schemas.microsoft.com/office/2006/metadata/properties" xmlns:ns2="842974aa-eed9-4f81-854b-ceb17ed177b6" targetNamespace="http://schemas.microsoft.com/office/2006/metadata/properties" ma:root="true" ma:fieldsID="9b0bbebbad56a1036f391971eec490a2" ns2:_="">
    <xsd:import namespace="842974aa-eed9-4f81-854b-ceb17ed177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974aa-eed9-4f81-854b-ceb17ed177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86CB2E-7645-4F93-82AF-04EAF2AF8C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7BA37FB-3A94-4B0B-B0F2-9D0EA2F1F9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2974aa-eed9-4f81-854b-ceb17ed177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B702E-3F50-4264-9CFC-35B79A02A6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7430</TotalTime>
  <Words>286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Astrup</dc:creator>
  <cp:lastModifiedBy>Sundar Krishna Urs H G</cp:lastModifiedBy>
  <cp:revision>385</cp:revision>
  <dcterms:created xsi:type="dcterms:W3CDTF">2021-05-31T08:48:41Z</dcterms:created>
  <dcterms:modified xsi:type="dcterms:W3CDTF">2022-03-02T13:15:52Z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0x010100D0761BE1C8A95F4DAB936F3878ED4E03</vt:lpwstr>
  </property>
</Properties>
</file>