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37F7-9F62-8D50-DB88-23CED5C59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4780-6628-EFF3-1D87-7ECABE07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7FFA-CA62-8026-A6D0-E263B1B9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82D4-18C4-FD79-E127-1DDF817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58DE-C027-424D-993C-4DB420AB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4CE9B-6900-4251-B3F4-9C99D8BFC46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7640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653-2C17-D89F-0578-7D505415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B9C20-90BB-CF4D-5FFE-E5299390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8111-1A19-FB0B-BE02-F95115B5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F161-0D34-196E-B3F2-C3ABBD7A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2E6B-A17C-551B-1841-811C128E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5389D-29CF-4839-B56E-C541FF6F30F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097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4A108-740A-CDDC-CAEE-A18E623CB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56894-AB44-CEE3-1D4A-55C6D8EF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E2901-2EFD-5C00-04A7-05365F92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544-DCA3-B94B-DAE8-F2042010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0332-BA8D-1E9E-0C82-A2D98E0D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449C9-F355-4FB4-8975-06412FD2F5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182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48B8-0AFE-6BB7-7336-C68B307D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60D8-11AF-B7A9-D48C-22BBD7CA5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8A20-0FE9-6646-5527-0468E932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2AA3-09E7-C099-9B22-E1DA791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4C8E-5600-8F6C-95B9-4E7A99E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C0A07-A0AD-49ED-8282-0EC81341F5F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2574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075-4430-F133-50CC-C608DC33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41FA9-4E46-7FB1-D37F-7C0A7094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EBEB-75CF-C5EE-6C71-024FE637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176C-C1F5-7E37-7988-E527CF6F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F0E1-8477-83FA-C5BF-EEBD7B8C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2E71B-DF61-49EC-BF46-5A1515D3636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88740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817B-ED5A-56AB-7D9F-43F2BB28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7BA8-C078-71EF-A94C-BAE0D08A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F6C52-0784-CB12-4DD2-0F9BBFBA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CDD9F-3E1E-D88B-0142-382782D6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121F-AF8A-0D0E-8AE4-A391F2B9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3EE25-E3F6-9AA4-8404-20220AFB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F0D2F-8D89-4F99-8556-03DA4226214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77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132D-5F1F-7BF1-FE7C-3D614B44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C68C-D126-3F2D-6248-74C556AE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65A9-A413-7CF8-8987-EAA0391F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56C7-3285-E0FB-B024-0022EE36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6FE1A-BA21-5005-F270-0DAC4D1B8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A2890-F24C-2FDA-6854-6CE810BF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C6802-F0DE-1951-4592-689FCE0C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30B9C-C446-1DD0-0415-02B309C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3D5B7-642C-437E-8E25-71857CAC501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806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A61D-D0A5-EB17-4381-D1D37659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B25F1-9660-D0FE-2949-9DE203FA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F0FFA-2EFE-D5BD-A44E-251D21D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E09B-33F9-CD06-3E0A-8F899CFD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2474E-922D-4A70-8801-844E8D980D8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827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2C7EF-6248-6608-FD54-FC2737BD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63C72-EF31-8E4C-C2C7-E58648A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7382-1259-760E-0915-ED07A52B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82679E-9DE8-4AB0-8EFE-0909CA3F3AA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533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125-A7E6-217C-09B6-CDF6EAD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B73-3125-7C60-C42C-9DB5DEEC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5CAB7-9017-E19C-7FD7-40C60C30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7B21-A846-A88E-0862-7C3E1F11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E16D-BA06-236C-AB79-F37A2FAF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A1025-F9B0-E3DA-CDA7-5DF90658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CF77-2FDA-4503-9D98-69B8B1EC4D6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743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2F03-B46A-708C-07C4-AE1264F3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0B2CA-173C-132E-4AE7-80C306A5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72A57-24D6-9229-851C-4C10F5B6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7F71-F7A2-4D76-92FB-900C8615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BE462-1142-9FD6-327A-D749D1A9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C2B16-1A1C-A92B-F2B1-170933C7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0211D-3717-4794-8C49-91CBA6C9A23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542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B734F6-2145-2DBA-75DF-A3BEF00BE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77F9B1-0E36-8E24-21FC-C4293E2EA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9D5839-D643-4A39-0FD8-4356B9AC20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BBE7C5-4E4C-2064-BF66-78CA36DD2F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1A8CEE3-F75C-37C0-5204-EA96D6A0E8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930288-22E4-49A4-804A-C820BCE3C12E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F9D8B4-FD50-DA06-2AB8-0F9F5EDBB561}"/>
              </a:ext>
            </a:extLst>
          </p:cNvPr>
          <p:cNvSpPr txBox="1"/>
          <p:nvPr/>
        </p:nvSpPr>
        <p:spPr>
          <a:xfrm>
            <a:off x="179512" y="1844824"/>
            <a:ext cx="9134429" cy="38127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900"/>
              </a:spcAft>
              <a:buClr>
                <a:schemeClr val="tx2"/>
              </a:buClr>
            </a:pPr>
            <a:r>
              <a:rPr lang="en-US" sz="5400" kern="1200" baseline="0" dirty="0">
                <a:solidFill>
                  <a:schemeClr val="bg1"/>
                </a:solidFill>
                <a:latin typeface="Algerian" panose="04020705040A02060702" pitchFamily="82" charset="0"/>
              </a:rPr>
              <a:t>Awareness and Prevention tips for Coronavirus </a:t>
            </a:r>
          </a:p>
          <a:p>
            <a:pPr algn="ctr">
              <a:lnSpc>
                <a:spcPct val="90000"/>
              </a:lnSpc>
              <a:spcAft>
                <a:spcPts val="900"/>
              </a:spcAft>
              <a:buClr>
                <a:schemeClr val="tx2"/>
              </a:buClr>
            </a:pPr>
            <a:r>
              <a:rPr lang="en-US" sz="5400" kern="1200" baseline="0" dirty="0">
                <a:solidFill>
                  <a:schemeClr val="bg1"/>
                </a:solidFill>
                <a:latin typeface="Algerian" panose="04020705040A02060702" pitchFamily="82" charset="0"/>
              </a:rPr>
              <a:t>(COVID-19)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AC41D73-BD1A-6D8A-0A95-FD0CE7E76613}"/>
              </a:ext>
            </a:extLst>
          </p:cNvPr>
          <p:cNvSpPr txBox="1">
            <a:spLocks/>
          </p:cNvSpPr>
          <p:nvPr/>
        </p:nvSpPr>
        <p:spPr bwMode="auto">
          <a:xfrm>
            <a:off x="0" y="1538221"/>
            <a:ext cx="9253538" cy="531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A newly identified type of Coronavirus has caused a recent outbreak of respiratory illness called COVID-19.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Prevention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9712" y="1916832"/>
            <a:ext cx="6707088" cy="4209331"/>
          </a:xfrm>
        </p:spPr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Cover your mouth and nose with a tissue when you cough or sneeze.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9D0F-73AB-6F35-B879-7E901B72EF2C}"/>
              </a:ext>
            </a:extLst>
          </p:cNvPr>
          <p:cNvSpPr txBox="1"/>
          <p:nvPr/>
        </p:nvSpPr>
        <p:spPr>
          <a:xfrm>
            <a:off x="395536" y="1916832"/>
            <a:ext cx="1440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Avoid exposure. Clean your hands. </a:t>
            </a:r>
          </a:p>
          <a:p>
            <a:r>
              <a:rPr lang="en-US" sz="2400" dirty="0">
                <a:solidFill>
                  <a:schemeClr val="bg1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Cover your coughs or sneezes.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Prevention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8819" y="1406684"/>
            <a:ext cx="6707088" cy="4209331"/>
          </a:xfrm>
        </p:spPr>
        <p:txBody>
          <a:bodyPr/>
          <a:lstStyle/>
          <a:p>
            <a:r>
              <a:rPr lang="en-US" alt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Wash hands often with soap and water or use an alcohol-based hand sanitizer that contains 60 to 95% alcohol.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79D0F-73AB-6F35-B879-7E901B72EF2C}"/>
              </a:ext>
            </a:extLst>
          </p:cNvPr>
          <p:cNvSpPr txBox="1"/>
          <p:nvPr/>
        </p:nvSpPr>
        <p:spPr>
          <a:xfrm>
            <a:off x="395536" y="1916832"/>
            <a:ext cx="1440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Avoid exposure. Clean your hands. </a:t>
            </a:r>
          </a:p>
          <a:p>
            <a:r>
              <a:rPr lang="en-US" sz="2400" dirty="0">
                <a:solidFill>
                  <a:schemeClr val="bg1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Cover your coughs or sneezes.</a:t>
            </a:r>
          </a:p>
        </p:txBody>
      </p:sp>
    </p:spTree>
    <p:extLst>
      <p:ext uri="{BB962C8B-B14F-4D97-AF65-F5344CB8AC3E}">
        <p14:creationId xmlns:p14="http://schemas.microsoft.com/office/powerpoint/2010/main" val="12030582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8735"/>
            <a:ext cx="8229600" cy="1143000"/>
          </a:xfrm>
        </p:spPr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How it spreads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28170"/>
            <a:ext cx="8229600" cy="35551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The virus is thought to spread mainly from person-to-person.</a:t>
            </a:r>
          </a:p>
        </p:txBody>
      </p:sp>
      <p:pic>
        <p:nvPicPr>
          <p:cNvPr id="3" name="Graphic 2" descr="Cough outline">
            <a:extLst>
              <a:ext uri="{FF2B5EF4-FFF2-40B4-BE49-F238E27FC236}">
                <a16:creationId xmlns:a16="http://schemas.microsoft.com/office/drawing/2014/main" id="{63B9B7A9-DACA-FF39-277D-A9BBCDF3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928" y="1337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56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8735"/>
            <a:ext cx="82296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Symptoms of Coronavirus COVID-19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368712"/>
            <a:ext cx="8229600" cy="3555167"/>
          </a:xfrm>
        </p:spPr>
        <p:txBody>
          <a:bodyPr/>
          <a:lstStyle/>
          <a:p>
            <a:r>
              <a:rPr lang="en-US" alt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People with Coronavirus COVID-19 report to have a mild to severe respiratory illness.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Coronavirus symptoms are generally flu-like and include fever, cough, runny nose and difficulty breathing.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Fever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Cough</a:t>
            </a:r>
          </a:p>
          <a:p>
            <a:pPr lvl="1"/>
            <a:r>
              <a:rPr lang="en-US" alt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Shortness of Breath</a:t>
            </a:r>
          </a:p>
          <a:p>
            <a:r>
              <a:rPr lang="en-US" altLang="en-US" sz="2800" dirty="0">
                <a:solidFill>
                  <a:schemeClr val="bg1"/>
                </a:solidFill>
                <a:latin typeface="Algerian" panose="04020705040A02060702" pitchFamily="82" charset="0"/>
              </a:rPr>
              <a:t>Symptoms may appear within two to 14 days after exposure.</a:t>
            </a:r>
          </a:p>
        </p:txBody>
      </p:sp>
    </p:spTree>
    <p:extLst>
      <p:ext uri="{BB962C8B-B14F-4D97-AF65-F5344CB8AC3E}">
        <p14:creationId xmlns:p14="http://schemas.microsoft.com/office/powerpoint/2010/main" val="3607206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8735"/>
            <a:ext cx="8229600" cy="1143000"/>
          </a:xfrm>
        </p:spPr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Final thoughts…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1399" y="1916832"/>
            <a:ext cx="8229600" cy="35551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If you develop a fever and symptoms of respiratory illness, contact a </a:t>
            </a:r>
            <a:r>
              <a:rPr lang="en-US" altLang="en-US" sz="4800" dirty="0" err="1">
                <a:solidFill>
                  <a:schemeClr val="bg1"/>
                </a:solidFill>
                <a:latin typeface="Algerian" panose="04020705040A02060702" pitchFamily="82" charset="0"/>
              </a:rPr>
              <a:t>heathcare</a:t>
            </a: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altLang="en-US" sz="4800" dirty="0" err="1">
                <a:solidFill>
                  <a:schemeClr val="bg1"/>
                </a:solidFill>
                <a:latin typeface="Algerian" panose="04020705040A02060702" pitchFamily="82" charset="0"/>
              </a:rPr>
              <a:t>profressional</a:t>
            </a: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0290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9341751A-E119-AB96-9492-327D6F663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8735"/>
            <a:ext cx="8229600" cy="1143000"/>
          </a:xfrm>
        </p:spPr>
        <p:txBody>
          <a:bodyPr/>
          <a:lstStyle/>
          <a:p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  <a:ea typeface="+mn-ea"/>
                <a:cs typeface="+mn-cs"/>
              </a:rPr>
              <a:t>Final thoughts…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1399" y="1916832"/>
            <a:ext cx="8229600" cy="355516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Stay home! Avoid coming into work, school, or public areas. You should seek medical care immediately.</a:t>
            </a:r>
          </a:p>
        </p:txBody>
      </p:sp>
    </p:spTree>
    <p:extLst>
      <p:ext uri="{BB962C8B-B14F-4D97-AF65-F5344CB8AC3E}">
        <p14:creationId xmlns:p14="http://schemas.microsoft.com/office/powerpoint/2010/main" val="20065787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>
            <a:extLst>
              <a:ext uri="{FF2B5EF4-FFF2-40B4-BE49-F238E27FC236}">
                <a16:creationId xmlns:a16="http://schemas.microsoft.com/office/drawing/2014/main" id="{01C5AB06-5CC7-C1BB-9676-17289D08D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2852937"/>
            <a:ext cx="8229600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Stay Safe out there!</a:t>
            </a:r>
          </a:p>
        </p:txBody>
      </p:sp>
      <p:pic>
        <p:nvPicPr>
          <p:cNvPr id="4" name="Graphic 3" descr="Wave Gesture with solid fill">
            <a:extLst>
              <a:ext uri="{FF2B5EF4-FFF2-40B4-BE49-F238E27FC236}">
                <a16:creationId xmlns:a16="http://schemas.microsoft.com/office/drawing/2014/main" id="{27067070-07BA-CCB2-4039-40C1AE15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393305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74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201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Diseño predeterminado</vt:lpstr>
      <vt:lpstr>PowerPoint Presentation</vt:lpstr>
      <vt:lpstr>PowerPoint Presentation</vt:lpstr>
      <vt:lpstr>Prevention</vt:lpstr>
      <vt:lpstr>Prevention</vt:lpstr>
      <vt:lpstr>How it spreads</vt:lpstr>
      <vt:lpstr>Symptoms of Coronavirus COVID-19</vt:lpstr>
      <vt:lpstr>Final thoughts…</vt:lpstr>
      <vt:lpstr>Final thoughts…</vt:lpstr>
      <vt:lpstr>PowerPoint Presentation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Sundar A</cp:lastModifiedBy>
  <cp:revision>21</cp:revision>
  <dcterms:created xsi:type="dcterms:W3CDTF">2009-03-26T20:51:52Z</dcterms:created>
  <dcterms:modified xsi:type="dcterms:W3CDTF">2023-11-26T07:13:57Z</dcterms:modified>
</cp:coreProperties>
</file>