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3" r:id="rId1"/>
  </p:sldMasterIdLst>
  <p:notesMasterIdLst>
    <p:notesMasterId r:id="rId12"/>
  </p:notesMasterIdLst>
  <p:handoutMasterIdLst>
    <p:handoutMasterId r:id="rId13"/>
  </p:handoutMasterIdLst>
  <p:sldIdLst>
    <p:sldId id="898" r:id="rId2"/>
    <p:sldId id="899" r:id="rId3"/>
    <p:sldId id="901" r:id="rId4"/>
    <p:sldId id="902" r:id="rId5"/>
    <p:sldId id="903" r:id="rId6"/>
    <p:sldId id="904" r:id="rId7"/>
    <p:sldId id="905" r:id="rId8"/>
    <p:sldId id="906" r:id="rId9"/>
    <p:sldId id="909" r:id="rId10"/>
    <p:sldId id="90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yler lynch" initials="tl" lastIdx="24" clrIdx="0">
    <p:extLst>
      <p:ext uri="{19B8F6BF-5375-455C-9EA6-DF929625EA0E}">
        <p15:presenceInfo xmlns:p15="http://schemas.microsoft.com/office/powerpoint/2012/main" userId="4d79623da105b0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3DC"/>
    <a:srgbClr val="0B2742"/>
    <a:srgbClr val="4A5A75"/>
    <a:srgbClr val="DEE3EC"/>
    <a:srgbClr val="FFFFFF"/>
    <a:srgbClr val="ECECEC"/>
    <a:srgbClr val="FF40FF"/>
    <a:srgbClr val="06050B"/>
    <a:srgbClr val="020625"/>
    <a:srgbClr val="7BA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6311" autoAdjust="0"/>
  </p:normalViewPr>
  <p:slideViewPr>
    <p:cSldViewPr snapToGrid="0">
      <p:cViewPr>
        <p:scale>
          <a:sx n="40" d="100"/>
          <a:sy n="40" d="100"/>
        </p:scale>
        <p:origin x="798" y="1980"/>
      </p:cViewPr>
      <p:guideLst/>
    </p:cSldViewPr>
  </p:slideViewPr>
  <p:outlineViewPr>
    <p:cViewPr>
      <p:scale>
        <a:sx n="33" d="100"/>
        <a:sy n="33" d="100"/>
      </p:scale>
      <p:origin x="0" y="-144384"/>
    </p:cViewPr>
  </p:outlineViewPr>
  <p:notesTextViewPr>
    <p:cViewPr>
      <p:scale>
        <a:sx n="1" d="1"/>
        <a:sy n="1" d="1"/>
      </p:scale>
      <p:origin x="0" y="0"/>
    </p:cViewPr>
  </p:notesTextViewPr>
  <p:sorterViewPr>
    <p:cViewPr varScale="1">
      <p:scale>
        <a:sx n="1" d="1"/>
        <a:sy n="1" d="1"/>
      </p:scale>
      <p:origin x="0" y="-55836"/>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7161BF-B23B-4394-A96E-F4360C62819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2EFA4A7-9429-4DF7-ABF5-D9E5B2540E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AD32F0-874C-4AAC-9514-AAD3E6FF80D6}" type="datetimeFigureOut">
              <a:rPr lang="en-US" smtClean="0"/>
              <a:t>11/25/2023</a:t>
            </a:fld>
            <a:endParaRPr lang="en-US"/>
          </a:p>
        </p:txBody>
      </p:sp>
      <p:sp>
        <p:nvSpPr>
          <p:cNvPr id="4" name="Footer Placeholder 3">
            <a:extLst>
              <a:ext uri="{FF2B5EF4-FFF2-40B4-BE49-F238E27FC236}">
                <a16:creationId xmlns:a16="http://schemas.microsoft.com/office/drawing/2014/main" id="{7FFAA4EB-3327-4214-8C66-D022262D928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59F6045-FEC1-483F-916F-4A70D359C0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F42476-7A7B-40F5-8A25-2A09BD3C8867}" type="slidenum">
              <a:rPr lang="en-US" smtClean="0"/>
              <a:t>‹#›</a:t>
            </a:fld>
            <a:endParaRPr lang="en-US"/>
          </a:p>
        </p:txBody>
      </p:sp>
    </p:spTree>
    <p:extLst>
      <p:ext uri="{BB962C8B-B14F-4D97-AF65-F5344CB8AC3E}">
        <p14:creationId xmlns:p14="http://schemas.microsoft.com/office/powerpoint/2010/main" val="2503967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6D1935-2548-4788-81DD-641A298E824F}" type="datetimeFigureOut">
              <a:rPr lang="de-DE" smtClean="0"/>
              <a:t>25.11.2023</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5E7E4-6857-4F03-A780-9887AA86825E}" type="slidenum">
              <a:rPr lang="de-DE" smtClean="0"/>
              <a:t>‹#›</a:t>
            </a:fld>
            <a:endParaRPr lang="de-DE"/>
          </a:p>
        </p:txBody>
      </p:sp>
    </p:spTree>
    <p:extLst>
      <p:ext uri="{BB962C8B-B14F-4D97-AF65-F5344CB8AC3E}">
        <p14:creationId xmlns:p14="http://schemas.microsoft.com/office/powerpoint/2010/main" val="1576483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hoto">
    <p:bg>
      <p:bgPr>
        <a:solidFill>
          <a:schemeClr val="tx2"/>
        </a:solidFill>
        <a:effectLst/>
      </p:bgPr>
    </p:bg>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C8744E5A-C06A-4B60-BDC7-1D821CA9F5B0}"/>
              </a:ext>
            </a:extLst>
          </p:cNvPr>
          <p:cNvSpPr>
            <a:spLocks noGrp="1"/>
          </p:cNvSpPr>
          <p:nvPr>
            <p:ph type="pic" sz="quarter" idx="11"/>
          </p:nvPr>
        </p:nvSpPr>
        <p:spPr>
          <a:xfrm>
            <a:off x="0" y="284480"/>
            <a:ext cx="12192000" cy="6858000"/>
          </a:xfrm>
          <a:prstGeom prst="rect">
            <a:avLst/>
          </a:prstGeom>
          <a:noFill/>
        </p:spPr>
        <p:txBody>
          <a:bodyPr anchor="ctr"/>
          <a:lstStyle>
            <a:lvl1pPr marL="0" indent="0" algn="ctr">
              <a:buNone/>
              <a:defRPr>
                <a:solidFill>
                  <a:schemeClr val="tx1"/>
                </a:solidFill>
              </a:defRPr>
            </a:lvl1pPr>
          </a:lstStyle>
          <a:p>
            <a:r>
              <a:rPr lang="en-US"/>
              <a:t>Click icon to add picture</a:t>
            </a:r>
            <a:endParaRPr lang="en-US" dirty="0"/>
          </a:p>
        </p:txBody>
      </p:sp>
      <p:sp>
        <p:nvSpPr>
          <p:cNvPr id="9" name="Text Placeholder 7">
            <a:extLst>
              <a:ext uri="{FF2B5EF4-FFF2-40B4-BE49-F238E27FC236}">
                <a16:creationId xmlns:a16="http://schemas.microsoft.com/office/drawing/2014/main" id="{9640E281-C50E-4848-91E6-FC33A602A642}"/>
              </a:ext>
            </a:extLst>
          </p:cNvPr>
          <p:cNvSpPr>
            <a:spLocks noGrp="1"/>
          </p:cNvSpPr>
          <p:nvPr>
            <p:ph type="body" sz="quarter" idx="10" hasCustomPrompt="1"/>
          </p:nvPr>
        </p:nvSpPr>
        <p:spPr bwMode="gray">
          <a:xfrm>
            <a:off x="495300" y="4195085"/>
            <a:ext cx="8334375" cy="961930"/>
          </a:xfrm>
          <a:prstGeom prst="rect">
            <a:avLst/>
          </a:prstGeom>
        </p:spPr>
        <p:txBody>
          <a:bodyPr>
            <a:noAutofit/>
          </a:bodyPr>
          <a:lstStyle>
            <a:lvl1pPr marL="0" indent="0">
              <a:spcBef>
                <a:spcPts val="0"/>
              </a:spcBef>
              <a:spcAft>
                <a:spcPts val="600"/>
              </a:spcAft>
              <a:buFont typeface="Microsoft Sans Serif" panose="020B0604020202020204" pitchFamily="34" charset="0"/>
              <a:buChar char="​"/>
              <a:defRPr sz="2000" b="1" spc="30" baseline="0">
                <a:solidFill>
                  <a:schemeClr val="bg1"/>
                </a:solidFill>
              </a:defRPr>
            </a:lvl1pPr>
            <a:lvl2pPr marL="0" indent="0">
              <a:lnSpc>
                <a:spcPct val="96000"/>
              </a:lnSpc>
              <a:spcBef>
                <a:spcPts val="0"/>
              </a:spcBef>
              <a:buFont typeface="Microsoft Sans Serif" panose="020B0604020202020204" pitchFamily="34" charset="0"/>
              <a:buNone/>
              <a:defRPr sz="16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 Employing entity</a:t>
            </a:r>
          </a:p>
          <a:p>
            <a:pPr lvl="1"/>
            <a:endParaRPr lang="en-US" dirty="0"/>
          </a:p>
        </p:txBody>
      </p:sp>
      <p:sp>
        <p:nvSpPr>
          <p:cNvPr id="13" name="Text Placeholder 5">
            <a:extLst>
              <a:ext uri="{FF2B5EF4-FFF2-40B4-BE49-F238E27FC236}">
                <a16:creationId xmlns:a16="http://schemas.microsoft.com/office/drawing/2014/main" id="{A4169139-C0DB-6241-B1E6-BBBF31EE728E}"/>
              </a:ext>
            </a:extLst>
          </p:cNvPr>
          <p:cNvSpPr>
            <a:spLocks noGrp="1"/>
          </p:cNvSpPr>
          <p:nvPr>
            <p:ph type="body" sz="quarter" idx="13" hasCustomPrompt="1"/>
          </p:nvPr>
        </p:nvSpPr>
        <p:spPr bwMode="gray">
          <a:xfrm>
            <a:off x="8829675" y="512165"/>
            <a:ext cx="2867025" cy="262176"/>
          </a:xfrm>
          <a:prstGeom prst="rect">
            <a:avLst/>
          </a:prstGeom>
        </p:spPr>
        <p:txBody>
          <a:bodyPr wrap="none"/>
          <a:lstStyle>
            <a:lvl1pPr marL="0" indent="0" algn="r">
              <a:lnSpc>
                <a:spcPct val="87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4" name="Text Placeholder 48">
            <a:extLst>
              <a:ext uri="{FF2B5EF4-FFF2-40B4-BE49-F238E27FC236}">
                <a16:creationId xmlns:a16="http://schemas.microsoft.com/office/drawing/2014/main" id="{79B5B91D-44E9-C946-8602-7115E58F4F7F}"/>
              </a:ext>
            </a:extLst>
          </p:cNvPr>
          <p:cNvSpPr>
            <a:spLocks noGrp="1"/>
          </p:cNvSpPr>
          <p:nvPr>
            <p:ph type="body" sz="quarter" idx="14" hasCustomPrompt="1"/>
          </p:nvPr>
        </p:nvSpPr>
        <p:spPr bwMode="gray">
          <a:xfrm>
            <a:off x="479626" y="5520817"/>
            <a:ext cx="6454175" cy="265271"/>
          </a:xfrm>
          <a:prstGeom prst="rect">
            <a:avLst/>
          </a:prstGeom>
        </p:spPr>
        <p:txBody>
          <a:bodyPr wrap="none"/>
          <a:lstStyle>
            <a:lvl1pPr marL="0" marR="0" indent="0" algn="l" defTabSz="914400" rtl="0" eaLnBrk="1" fontAlgn="auto" latinLnBrk="0" hangingPunct="1">
              <a:lnSpc>
                <a:spcPct val="87000"/>
              </a:lnSpc>
              <a:spcBef>
                <a:spcPts val="0"/>
              </a:spcBef>
              <a:spcAft>
                <a:spcPts val="0"/>
              </a:spcAft>
              <a:buClr>
                <a:srgbClr val="3253DC"/>
              </a:buClr>
              <a:buSzTx/>
              <a:buFont typeface="Arial" panose="020B0604020202020204" pitchFamily="34" charset="0"/>
              <a:buNone/>
              <a:tabLst/>
              <a:defRPr sz="1600" b="1">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marL="0" marR="0" lvl="0" indent="0" algn="l" defTabSz="914400" rtl="0" eaLnBrk="1" fontAlgn="auto" latinLnBrk="0" hangingPunct="1">
              <a:lnSpc>
                <a:spcPct val="98000"/>
              </a:lnSpc>
              <a:spcBef>
                <a:spcPts val="0"/>
              </a:spcBef>
              <a:spcAft>
                <a:spcPts val="0"/>
              </a:spcAft>
              <a:buClr>
                <a:srgbClr val="3253DC"/>
              </a:buClr>
              <a:buSzTx/>
              <a:buFont typeface="Arial" panose="020B0604020202020204" pitchFamily="34" charset="0"/>
              <a:buNone/>
              <a:tabLst/>
              <a:defRPr/>
            </a:pPr>
            <a:r>
              <a:rPr lang="en-US" dirty="0"/>
              <a:t>@</a:t>
            </a:r>
            <a:r>
              <a:rPr lang="en-US" dirty="0" err="1"/>
              <a:t>qualcomm</a:t>
            </a:r>
            <a:endParaRPr lang="en-US" dirty="0"/>
          </a:p>
        </p:txBody>
      </p:sp>
      <p:sp>
        <p:nvSpPr>
          <p:cNvPr id="16" name="Title 2">
            <a:extLst>
              <a:ext uri="{FF2B5EF4-FFF2-40B4-BE49-F238E27FC236}">
                <a16:creationId xmlns:a16="http://schemas.microsoft.com/office/drawing/2014/main" id="{62C0E76A-32B9-4D4D-B734-7A849718BDEC}"/>
              </a:ext>
            </a:extLst>
          </p:cNvPr>
          <p:cNvSpPr>
            <a:spLocks noGrp="1"/>
          </p:cNvSpPr>
          <p:nvPr>
            <p:ph type="title"/>
          </p:nvPr>
        </p:nvSpPr>
        <p:spPr bwMode="gray">
          <a:xfrm>
            <a:off x="431638" y="2631736"/>
            <a:ext cx="8416582" cy="1445909"/>
          </a:xfrm>
        </p:spPr>
        <p:txBody>
          <a:bodyPr wrap="square">
            <a:spAutoFit/>
          </a:bodyPr>
          <a:lstStyle>
            <a:lvl1pPr>
              <a:lnSpc>
                <a:spcPct val="87000"/>
              </a:lnSpc>
              <a:defRPr sz="5400">
                <a:solidFill>
                  <a:schemeClr val="bg1"/>
                </a:solidFill>
              </a:defRPr>
            </a:lvl1pPr>
          </a:lstStyle>
          <a:p>
            <a:r>
              <a:rPr lang="en-US"/>
              <a:t>Click to edit Master title style</a:t>
            </a:r>
            <a:endParaRPr lang="en-US" dirty="0"/>
          </a:p>
        </p:txBody>
      </p:sp>
      <p:sp>
        <p:nvSpPr>
          <p:cNvPr id="20" name="Freeform 5">
            <a:extLst>
              <a:ext uri="{FF2B5EF4-FFF2-40B4-BE49-F238E27FC236}">
                <a16:creationId xmlns:a16="http://schemas.microsoft.com/office/drawing/2014/main" id="{6E23F990-94BF-5E49-B3E1-907A3E5E23F6}"/>
              </a:ext>
            </a:extLst>
          </p:cNvPr>
          <p:cNvSpPr>
            <a:spLocks noChangeAspect="1" noEditPoints="1"/>
          </p:cNvSpPr>
          <p:nvPr userDrawn="1"/>
        </p:nvSpPr>
        <p:spPr bwMode="black">
          <a:xfrm>
            <a:off x="482438" y="460180"/>
            <a:ext cx="1432990" cy="262653"/>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0" name="TextBox 9">
            <a:extLst>
              <a:ext uri="{FF2B5EF4-FFF2-40B4-BE49-F238E27FC236}">
                <a16:creationId xmlns:a16="http://schemas.microsoft.com/office/drawing/2014/main" id="{13EDBCEA-3011-7246-B482-3F2BC945635D}"/>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
        <p:nvSpPr>
          <p:cNvPr id="11" name="Text Placeholder 7">
            <a:extLst>
              <a:ext uri="{FF2B5EF4-FFF2-40B4-BE49-F238E27FC236}">
                <a16:creationId xmlns:a16="http://schemas.microsoft.com/office/drawing/2014/main" id="{CF15FD80-2861-F44E-7FFE-F838CFAF2B7A}"/>
              </a:ext>
            </a:extLst>
          </p:cNvPr>
          <p:cNvSpPr>
            <a:spLocks noGrp="1"/>
          </p:cNvSpPr>
          <p:nvPr>
            <p:ph type="body" sz="quarter" idx="12" hasCustomPrompt="1"/>
          </p:nvPr>
        </p:nvSpPr>
        <p:spPr bwMode="gray">
          <a:xfrm>
            <a:off x="3103563" y="512165"/>
            <a:ext cx="4783137" cy="226772"/>
          </a:xfrm>
          <a:prstGeom prst="rect">
            <a:avLst/>
          </a:prstGeom>
        </p:spPr>
        <p:txBody>
          <a:bodyPr wrap="none"/>
          <a:lstStyle>
            <a:lvl1pPr marL="0" indent="0" algn="r">
              <a:lnSpc>
                <a:spcPct val="87000"/>
              </a:lnSpc>
              <a:spcBef>
                <a:spcPts val="0"/>
              </a:spcBef>
              <a:buNone/>
              <a:defRPr sz="1600" b="0">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Location</a:t>
            </a:r>
          </a:p>
        </p:txBody>
      </p:sp>
      <p:sp>
        <p:nvSpPr>
          <p:cNvPr id="4" name="TextBox 3">
            <a:extLst>
              <a:ext uri="{FF2B5EF4-FFF2-40B4-BE49-F238E27FC236}">
                <a16:creationId xmlns:a16="http://schemas.microsoft.com/office/drawing/2014/main" id="{DA9BD4B6-2425-BB73-59A1-48C2AAAAD400}"/>
              </a:ext>
            </a:extLst>
          </p:cNvPr>
          <p:cNvSpPr txBox="1"/>
          <p:nvPr userDrawn="1"/>
        </p:nvSpPr>
        <p:spPr>
          <a:xfrm>
            <a:off x="479708" y="6534114"/>
            <a:ext cx="524770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Snapdragon and Qualcomm branded products are products of Qualcomm Technologies, Inc. and/or its subsidiaries.</a:t>
            </a:r>
          </a:p>
        </p:txBody>
      </p:sp>
    </p:spTree>
    <p:extLst>
      <p:ext uri="{BB962C8B-B14F-4D97-AF65-F5344CB8AC3E}">
        <p14:creationId xmlns:p14="http://schemas.microsoft.com/office/powerpoint/2010/main" val="225523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Gun Metal">
    <p:bg>
      <p:bgPr>
        <a:solidFill>
          <a:schemeClr val="accent5"/>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AD5696-B4ED-4B82-A4B1-160E4E14F343}"/>
              </a:ext>
            </a:extLst>
          </p:cNvPr>
          <p:cNvSpPr txBox="1"/>
          <p:nvPr userDrawn="1"/>
        </p:nvSpPr>
        <p:spPr>
          <a:xfrm rot="5400000">
            <a:off x="8435813" y="2737543"/>
            <a:ext cx="5288307" cy="1559722"/>
          </a:xfrm>
          <a:prstGeom prst="rect">
            <a:avLst/>
          </a:prstGeom>
          <a:noFill/>
          <a:effectLst/>
        </p:spPr>
        <p:txBody>
          <a:bodyPr wrap="none" lIns="0" tIns="0" rIns="0" bIns="0" rtlCol="0">
            <a:spAutoFit/>
          </a:bodyPr>
          <a:lstStyle/>
          <a:p>
            <a:pPr algn="ctr">
              <a:lnSpc>
                <a:spcPct val="87000"/>
              </a:lnSpc>
              <a:spcBef>
                <a:spcPct val="0"/>
              </a:spcBef>
              <a:defRPr/>
            </a:pPr>
            <a:r>
              <a:rPr lang="en-US" sz="11650">
                <a:solidFill>
                  <a:srgbClr val="36445C"/>
                </a:solidFill>
                <a:effectLst>
                  <a:innerShdw blurRad="38100" dist="25400" dir="8100000">
                    <a:prstClr val="black">
                      <a:alpha val="50000"/>
                    </a:prstClr>
                  </a:innerShdw>
                </a:effectLst>
              </a:rPr>
              <a:t>Agenda</a:t>
            </a:r>
          </a:p>
        </p:txBody>
      </p:sp>
      <p:sp>
        <p:nvSpPr>
          <p:cNvPr id="6" name="Content Placeholder 19">
            <a:extLst>
              <a:ext uri="{FF2B5EF4-FFF2-40B4-BE49-F238E27FC236}">
                <a16:creationId xmlns:a16="http://schemas.microsoft.com/office/drawing/2014/main" id="{E8E71E0A-85CF-2F4F-AD72-0AE19BB5CA8C}"/>
              </a:ext>
            </a:extLst>
          </p:cNvPr>
          <p:cNvSpPr>
            <a:spLocks noGrp="1"/>
          </p:cNvSpPr>
          <p:nvPr>
            <p:ph sz="quarter" idx="10"/>
          </p:nvPr>
        </p:nvSpPr>
        <p:spPr>
          <a:xfrm>
            <a:off x="777874" y="957452"/>
            <a:ext cx="9253538" cy="5319779"/>
          </a:xfrm>
          <a:prstGeom prst="rect">
            <a:avLst/>
          </a:prstGeom>
        </p:spPr>
        <p:txBody>
          <a:bodyPr>
            <a:normAutofit/>
          </a:bodyPr>
          <a:lstStyle>
            <a:lvl1pPr marL="914400" indent="-914400">
              <a:lnSpc>
                <a:spcPct val="90000"/>
              </a:lnSpc>
              <a:spcBef>
                <a:spcPts val="0"/>
              </a:spcBef>
              <a:spcAft>
                <a:spcPts val="900"/>
              </a:spcAft>
              <a:buClr>
                <a:schemeClr val="bg1"/>
              </a:buClr>
              <a:buFont typeface="+mj-lt"/>
              <a:buAutoNum type="arabicPeriod"/>
              <a:defRPr sz="5400">
                <a:solidFill>
                  <a:schemeClr val="bg1"/>
                </a:solidFill>
              </a:defRPr>
            </a:lvl1pPr>
            <a:lvl2pPr marL="0" indent="0">
              <a:lnSpc>
                <a:spcPct val="107000"/>
              </a:lnSpc>
              <a:spcBef>
                <a:spcPts val="0"/>
              </a:spcBef>
              <a:spcAft>
                <a:spcPts val="1800"/>
              </a:spcAft>
              <a:buClr>
                <a:schemeClr val="bg1"/>
              </a:buClr>
              <a:buFont typeface="+mj-lt"/>
              <a:buNone/>
              <a:defRPr sz="5400">
                <a:solidFill>
                  <a:schemeClr val="bg1"/>
                </a:solidFill>
              </a:defRPr>
            </a:lvl2pPr>
            <a:lvl3pPr marL="342900" indent="-342900">
              <a:lnSpc>
                <a:spcPct val="107000"/>
              </a:lnSpc>
              <a:spcBef>
                <a:spcPts val="0"/>
              </a:spcBef>
              <a:spcAft>
                <a:spcPts val="1800"/>
              </a:spcAft>
              <a:buClr>
                <a:schemeClr val="bg1"/>
              </a:buClr>
              <a:buFont typeface="+mj-lt"/>
              <a:buAutoNum type="arabicPeriod"/>
              <a:defRPr sz="5400">
                <a:solidFill>
                  <a:schemeClr val="bg1"/>
                </a:solidFill>
              </a:defRPr>
            </a:lvl3pPr>
            <a:lvl4pPr marL="342900" indent="-342900">
              <a:lnSpc>
                <a:spcPct val="107000"/>
              </a:lnSpc>
              <a:spcBef>
                <a:spcPts val="0"/>
              </a:spcBef>
              <a:spcAft>
                <a:spcPts val="1800"/>
              </a:spcAft>
              <a:buClr>
                <a:schemeClr val="bg1"/>
              </a:buClr>
              <a:buFont typeface="+mj-lt"/>
              <a:buAutoNum type="arabicPeriod"/>
              <a:defRPr sz="5400">
                <a:solidFill>
                  <a:schemeClr val="bg1"/>
                </a:solidFill>
              </a:defRPr>
            </a:lvl4pPr>
            <a:lvl5pPr marL="342900" indent="-342900">
              <a:lnSpc>
                <a:spcPct val="107000"/>
              </a:lnSpc>
              <a:spcBef>
                <a:spcPts val="0"/>
              </a:spcBef>
              <a:spcAft>
                <a:spcPts val="1800"/>
              </a:spcAft>
              <a:buClr>
                <a:schemeClr val="bg1"/>
              </a:buClr>
              <a:buFont typeface="+mj-lt"/>
              <a:buAutoNum type="arabicPeriod"/>
              <a:defRPr sz="5400">
                <a:solidFill>
                  <a:schemeClr val="bg1"/>
                </a:solidFill>
              </a:defRPr>
            </a:lvl5pPr>
          </a:lstStyle>
          <a:p>
            <a:pPr lvl="0"/>
            <a:r>
              <a:rPr lang="en-US"/>
              <a:t>Click to edit Master text styles</a:t>
            </a:r>
          </a:p>
        </p:txBody>
      </p:sp>
      <p:sp>
        <p:nvSpPr>
          <p:cNvPr id="11" name="TextBox 10">
            <a:extLst>
              <a:ext uri="{FF2B5EF4-FFF2-40B4-BE49-F238E27FC236}">
                <a16:creationId xmlns:a16="http://schemas.microsoft.com/office/drawing/2014/main" id="{07BEC940-B4ED-DC49-9299-BDA70EB23F90}"/>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6">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200473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genda Midnight">
    <p:bg>
      <p:bgPr>
        <a:solidFill>
          <a:schemeClr val="tx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AD5696-B4ED-4B82-A4B1-160E4E14F343}"/>
              </a:ext>
            </a:extLst>
          </p:cNvPr>
          <p:cNvSpPr txBox="1"/>
          <p:nvPr userDrawn="1"/>
        </p:nvSpPr>
        <p:spPr>
          <a:xfrm rot="5400000">
            <a:off x="8435813" y="2737543"/>
            <a:ext cx="5288307" cy="1559722"/>
          </a:xfrm>
          <a:prstGeom prst="rect">
            <a:avLst/>
          </a:prstGeom>
          <a:noFill/>
          <a:effectLst/>
        </p:spPr>
        <p:txBody>
          <a:bodyPr wrap="none" lIns="0" tIns="0" rIns="0" bIns="0" rtlCol="0">
            <a:spAutoFit/>
          </a:bodyPr>
          <a:lstStyle/>
          <a:p>
            <a:pPr algn="ctr">
              <a:lnSpc>
                <a:spcPct val="87000"/>
              </a:lnSpc>
              <a:spcBef>
                <a:spcPct val="0"/>
              </a:spcBef>
              <a:defRPr/>
            </a:pPr>
            <a:r>
              <a:rPr lang="en-US" sz="11650" dirty="0">
                <a:solidFill>
                  <a:schemeClr val="accent6">
                    <a:lumMod val="50000"/>
                  </a:schemeClr>
                </a:solidFill>
                <a:effectLst>
                  <a:innerShdw blurRad="38100" dist="25400" dir="8100000">
                    <a:prstClr val="black">
                      <a:alpha val="50000"/>
                    </a:prstClr>
                  </a:innerShdw>
                </a:effectLst>
              </a:rPr>
              <a:t>Agenda</a:t>
            </a:r>
          </a:p>
        </p:txBody>
      </p:sp>
      <p:sp>
        <p:nvSpPr>
          <p:cNvPr id="8" name="Content Placeholder 19">
            <a:extLst>
              <a:ext uri="{FF2B5EF4-FFF2-40B4-BE49-F238E27FC236}">
                <a16:creationId xmlns:a16="http://schemas.microsoft.com/office/drawing/2014/main" id="{10968AA9-77DE-9242-845F-5A78D07B68BE}"/>
              </a:ext>
            </a:extLst>
          </p:cNvPr>
          <p:cNvSpPr>
            <a:spLocks noGrp="1"/>
          </p:cNvSpPr>
          <p:nvPr>
            <p:ph sz="quarter" idx="10"/>
          </p:nvPr>
        </p:nvSpPr>
        <p:spPr>
          <a:xfrm>
            <a:off x="777874" y="957452"/>
            <a:ext cx="9253538" cy="5319779"/>
          </a:xfrm>
          <a:prstGeom prst="rect">
            <a:avLst/>
          </a:prstGeom>
        </p:spPr>
        <p:txBody>
          <a:bodyPr>
            <a:normAutofit/>
          </a:bodyPr>
          <a:lstStyle>
            <a:lvl1pPr marL="914400" indent="-914400">
              <a:lnSpc>
                <a:spcPct val="90000"/>
              </a:lnSpc>
              <a:spcBef>
                <a:spcPts val="0"/>
              </a:spcBef>
              <a:spcAft>
                <a:spcPts val="900"/>
              </a:spcAft>
              <a:buClr>
                <a:schemeClr val="bg1"/>
              </a:buClr>
              <a:buFont typeface="+mj-lt"/>
              <a:buAutoNum type="arabicPeriod"/>
              <a:defRPr sz="5400">
                <a:solidFill>
                  <a:schemeClr val="bg1"/>
                </a:solidFill>
              </a:defRPr>
            </a:lvl1pPr>
            <a:lvl2pPr marL="0" indent="0">
              <a:lnSpc>
                <a:spcPct val="107000"/>
              </a:lnSpc>
              <a:spcBef>
                <a:spcPts val="0"/>
              </a:spcBef>
              <a:spcAft>
                <a:spcPts val="1800"/>
              </a:spcAft>
              <a:buClr>
                <a:schemeClr val="bg1"/>
              </a:buClr>
              <a:buFont typeface="+mj-lt"/>
              <a:buNone/>
              <a:defRPr sz="5400">
                <a:solidFill>
                  <a:schemeClr val="bg1"/>
                </a:solidFill>
              </a:defRPr>
            </a:lvl2pPr>
            <a:lvl3pPr marL="342900" indent="-342900">
              <a:lnSpc>
                <a:spcPct val="107000"/>
              </a:lnSpc>
              <a:spcBef>
                <a:spcPts val="0"/>
              </a:spcBef>
              <a:spcAft>
                <a:spcPts val="1800"/>
              </a:spcAft>
              <a:buClr>
                <a:schemeClr val="bg1"/>
              </a:buClr>
              <a:buFont typeface="+mj-lt"/>
              <a:buAutoNum type="arabicPeriod"/>
              <a:defRPr sz="5400">
                <a:solidFill>
                  <a:schemeClr val="bg1"/>
                </a:solidFill>
              </a:defRPr>
            </a:lvl3pPr>
            <a:lvl4pPr marL="342900" indent="-342900">
              <a:lnSpc>
                <a:spcPct val="107000"/>
              </a:lnSpc>
              <a:spcBef>
                <a:spcPts val="0"/>
              </a:spcBef>
              <a:spcAft>
                <a:spcPts val="1800"/>
              </a:spcAft>
              <a:buClr>
                <a:schemeClr val="bg1"/>
              </a:buClr>
              <a:buFont typeface="+mj-lt"/>
              <a:buAutoNum type="arabicPeriod"/>
              <a:defRPr sz="5400">
                <a:solidFill>
                  <a:schemeClr val="bg1"/>
                </a:solidFill>
              </a:defRPr>
            </a:lvl4pPr>
            <a:lvl5pPr marL="342900" indent="-342900">
              <a:lnSpc>
                <a:spcPct val="107000"/>
              </a:lnSpc>
              <a:spcBef>
                <a:spcPts val="0"/>
              </a:spcBef>
              <a:spcAft>
                <a:spcPts val="1800"/>
              </a:spcAft>
              <a:buClr>
                <a:schemeClr val="bg1"/>
              </a:buClr>
              <a:buFont typeface="+mj-lt"/>
              <a:buAutoNum type="arabicPeriod"/>
              <a:defRPr sz="5400">
                <a:solidFill>
                  <a:schemeClr val="bg1"/>
                </a:solidFill>
              </a:defRPr>
            </a:lvl5pPr>
          </a:lstStyle>
          <a:p>
            <a:pPr lvl="0"/>
            <a:r>
              <a:rPr lang="en-US"/>
              <a:t>Click to edit Master text styles</a:t>
            </a:r>
          </a:p>
        </p:txBody>
      </p:sp>
      <p:sp>
        <p:nvSpPr>
          <p:cNvPr id="12" name="TextBox 11">
            <a:extLst>
              <a:ext uri="{FF2B5EF4-FFF2-40B4-BE49-F238E27FC236}">
                <a16:creationId xmlns:a16="http://schemas.microsoft.com/office/drawing/2014/main" id="{208D36FA-EC4D-7D4A-B095-AC92E8A9595F}"/>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265934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2 White">
    <p:bg>
      <p:bgPr>
        <a:solidFill>
          <a:srgbClr val="FFFFFF"/>
        </a:solidFill>
        <a:effectLst/>
      </p:bgPr>
    </p:bg>
    <p:spTree>
      <p:nvGrpSpPr>
        <p:cNvPr id="1" name=""/>
        <p:cNvGrpSpPr/>
        <p:nvPr/>
      </p:nvGrpSpPr>
      <p:grpSpPr>
        <a:xfrm>
          <a:off x="0" y="0"/>
          <a:ext cx="0" cy="0"/>
          <a:chOff x="0" y="0"/>
          <a:chExt cx="0" cy="0"/>
        </a:xfrm>
      </p:grpSpPr>
      <p:sp>
        <p:nvSpPr>
          <p:cNvPr id="7" name="Rectangle: Single Corner Rounded 55">
            <a:extLst>
              <a:ext uri="{FF2B5EF4-FFF2-40B4-BE49-F238E27FC236}">
                <a16:creationId xmlns:a16="http://schemas.microsoft.com/office/drawing/2014/main" id="{A6727AA1-A1B1-4941-9657-C92FF7F7A61A}"/>
              </a:ext>
            </a:extLst>
          </p:cNvPr>
          <p:cNvSpPr/>
          <p:nvPr userDrawn="1"/>
        </p:nvSpPr>
        <p:spPr bwMode="gray">
          <a:xfrm>
            <a:off x="-114299" y="-127002"/>
            <a:ext cx="973370" cy="6482082"/>
          </a:xfrm>
          <a:prstGeom prst="roundRect">
            <a:avLst>
              <a:gd name="adj" fmla="val 8455"/>
            </a:avLst>
          </a:prstGeom>
          <a:solidFill>
            <a:schemeClr val="bg1"/>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a:solidFill>
                <a:prstClr val="white"/>
              </a:solidFill>
            </a:endParaRPr>
          </a:p>
        </p:txBody>
      </p:sp>
      <p:sp>
        <p:nvSpPr>
          <p:cNvPr id="5" name="Content Placeholder 18">
            <a:extLst>
              <a:ext uri="{FF2B5EF4-FFF2-40B4-BE49-F238E27FC236}">
                <a16:creationId xmlns:a16="http://schemas.microsoft.com/office/drawing/2014/main" id="{B4C11CA4-B58A-1E45-86AF-685220A2EC36}"/>
              </a:ext>
            </a:extLst>
          </p:cNvPr>
          <p:cNvSpPr>
            <a:spLocks noGrp="1"/>
          </p:cNvSpPr>
          <p:nvPr>
            <p:ph sz="quarter" idx="10"/>
          </p:nvPr>
        </p:nvSpPr>
        <p:spPr>
          <a:xfrm>
            <a:off x="1833336" y="1015156"/>
            <a:ext cx="9148989" cy="5339923"/>
          </a:xfrm>
          <a:prstGeom prst="rect">
            <a:avLst/>
          </a:prstGeom>
        </p:spPr>
        <p:txBody>
          <a:bodyPr/>
          <a:lstStyle>
            <a:lvl1pPr marL="914400" indent="-914400">
              <a:lnSpc>
                <a:spcPct val="90000"/>
              </a:lnSpc>
              <a:spcBef>
                <a:spcPts val="0"/>
              </a:spcBef>
              <a:spcAft>
                <a:spcPts val="900"/>
              </a:spcAft>
              <a:buClr>
                <a:schemeClr val="tx2"/>
              </a:buClr>
              <a:buFont typeface="+mj-lt"/>
              <a:buAutoNum type="arabicPeriod"/>
              <a:defRPr sz="5400">
                <a:solidFill>
                  <a:schemeClr val="tx2"/>
                </a:solidFill>
              </a:defRPr>
            </a:lvl1pPr>
            <a:lvl2pPr marL="914400" indent="-914400">
              <a:lnSpc>
                <a:spcPct val="107000"/>
              </a:lnSpc>
              <a:spcBef>
                <a:spcPts val="0"/>
              </a:spcBef>
              <a:spcAft>
                <a:spcPts val="1800"/>
              </a:spcAft>
              <a:buClr>
                <a:schemeClr val="tx2"/>
              </a:buClr>
              <a:buFont typeface="+mj-lt"/>
              <a:buAutoNum type="arabicPeriod"/>
              <a:defRPr sz="5400">
                <a:solidFill>
                  <a:schemeClr val="tx1"/>
                </a:solidFill>
              </a:defRPr>
            </a:lvl2pPr>
            <a:lvl3pPr marL="914400" indent="-914400">
              <a:lnSpc>
                <a:spcPct val="107000"/>
              </a:lnSpc>
              <a:spcBef>
                <a:spcPts val="0"/>
              </a:spcBef>
              <a:spcAft>
                <a:spcPts val="1800"/>
              </a:spcAft>
              <a:buClr>
                <a:schemeClr val="tx2"/>
              </a:buClr>
              <a:buFont typeface="+mj-lt"/>
              <a:buAutoNum type="arabicPeriod"/>
              <a:defRPr sz="5400">
                <a:solidFill>
                  <a:schemeClr val="tx1"/>
                </a:solidFill>
              </a:defRPr>
            </a:lvl3pPr>
            <a:lvl4pPr marL="914400" indent="-914400">
              <a:lnSpc>
                <a:spcPct val="107000"/>
              </a:lnSpc>
              <a:spcBef>
                <a:spcPts val="0"/>
              </a:spcBef>
              <a:spcAft>
                <a:spcPts val="1800"/>
              </a:spcAft>
              <a:buClr>
                <a:schemeClr val="tx2"/>
              </a:buClr>
              <a:buFont typeface="+mj-lt"/>
              <a:buAutoNum type="arabicPeriod"/>
              <a:defRPr sz="5400">
                <a:solidFill>
                  <a:schemeClr val="tx1"/>
                </a:solidFill>
              </a:defRPr>
            </a:lvl4pPr>
            <a:lvl5pPr marL="914400" indent="-914400">
              <a:lnSpc>
                <a:spcPct val="107000"/>
              </a:lnSpc>
              <a:spcBef>
                <a:spcPts val="0"/>
              </a:spcBef>
              <a:spcAft>
                <a:spcPts val="1800"/>
              </a:spcAft>
              <a:buClr>
                <a:schemeClr val="tx2"/>
              </a:buClr>
              <a:buFont typeface="+mj-lt"/>
              <a:buAutoNum type="arabicPeriod"/>
              <a:defRPr sz="5400">
                <a:solidFill>
                  <a:schemeClr val="tx1"/>
                </a:solidFill>
              </a:defRPr>
            </a:lvl5pPr>
          </a:lstStyle>
          <a:p>
            <a:pPr lvl="0"/>
            <a:r>
              <a:rPr lang="en-US"/>
              <a:t>Click to edit Master text styles</a:t>
            </a:r>
          </a:p>
        </p:txBody>
      </p:sp>
      <p:sp>
        <p:nvSpPr>
          <p:cNvPr id="6" name="Title 2">
            <a:extLst>
              <a:ext uri="{FF2B5EF4-FFF2-40B4-BE49-F238E27FC236}">
                <a16:creationId xmlns:a16="http://schemas.microsoft.com/office/drawing/2014/main" id="{30577A47-956C-6A4F-8971-CCC759B90BEE}"/>
              </a:ext>
            </a:extLst>
          </p:cNvPr>
          <p:cNvSpPr>
            <a:spLocks noGrp="1"/>
          </p:cNvSpPr>
          <p:nvPr>
            <p:ph type="title"/>
          </p:nvPr>
        </p:nvSpPr>
        <p:spPr>
          <a:xfrm rot="5400000">
            <a:off x="-2472981" y="3007719"/>
            <a:ext cx="5682803" cy="361959"/>
          </a:xfrm>
        </p:spPr>
        <p:txBody>
          <a:bodyPr wrap="square">
            <a:spAutoFit/>
          </a:bodyPr>
          <a:lstStyle>
            <a:lvl1pPr>
              <a:defRPr sz="280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2214727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2 Nickel">
    <p:bg>
      <p:bgPr>
        <a:solidFill>
          <a:srgbClr val="FFFFFF"/>
        </a:solidFill>
        <a:effectLst/>
      </p:bgPr>
    </p:bg>
    <p:spTree>
      <p:nvGrpSpPr>
        <p:cNvPr id="1" name=""/>
        <p:cNvGrpSpPr/>
        <p:nvPr/>
      </p:nvGrpSpPr>
      <p:grpSpPr>
        <a:xfrm>
          <a:off x="0" y="0"/>
          <a:ext cx="0" cy="0"/>
          <a:chOff x="0" y="0"/>
          <a:chExt cx="0" cy="0"/>
        </a:xfrm>
      </p:grpSpPr>
      <p:sp>
        <p:nvSpPr>
          <p:cNvPr id="7" name="Rectangle: Single Corner Rounded 55">
            <a:extLst>
              <a:ext uri="{FF2B5EF4-FFF2-40B4-BE49-F238E27FC236}">
                <a16:creationId xmlns:a16="http://schemas.microsoft.com/office/drawing/2014/main" id="{A6727AA1-A1B1-4941-9657-C92FF7F7A61A}"/>
              </a:ext>
            </a:extLst>
          </p:cNvPr>
          <p:cNvSpPr/>
          <p:nvPr userDrawn="1"/>
        </p:nvSpPr>
        <p:spPr bwMode="gray">
          <a:xfrm>
            <a:off x="-114299" y="-127002"/>
            <a:ext cx="973370" cy="6482082"/>
          </a:xfrm>
          <a:prstGeom prst="roundRect">
            <a:avLst>
              <a:gd name="adj" fmla="val 8455"/>
            </a:avLst>
          </a:prstGeom>
          <a:solidFill>
            <a:schemeClr val="accent6">
              <a:lumMod val="40000"/>
              <a:lumOff val="60000"/>
            </a:schemeClr>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a:solidFill>
                <a:prstClr val="white"/>
              </a:solidFill>
            </a:endParaRPr>
          </a:p>
        </p:txBody>
      </p:sp>
      <p:sp>
        <p:nvSpPr>
          <p:cNvPr id="5" name="Content Placeholder 18">
            <a:extLst>
              <a:ext uri="{FF2B5EF4-FFF2-40B4-BE49-F238E27FC236}">
                <a16:creationId xmlns:a16="http://schemas.microsoft.com/office/drawing/2014/main" id="{27186819-050A-EE44-975A-A57DA0316FA1}"/>
              </a:ext>
            </a:extLst>
          </p:cNvPr>
          <p:cNvSpPr>
            <a:spLocks noGrp="1"/>
          </p:cNvSpPr>
          <p:nvPr>
            <p:ph sz="quarter" idx="10"/>
          </p:nvPr>
        </p:nvSpPr>
        <p:spPr>
          <a:xfrm>
            <a:off x="1833336" y="1015156"/>
            <a:ext cx="9148989" cy="5339923"/>
          </a:xfrm>
          <a:prstGeom prst="rect">
            <a:avLst/>
          </a:prstGeom>
        </p:spPr>
        <p:txBody>
          <a:bodyPr/>
          <a:lstStyle>
            <a:lvl1pPr marL="914400" indent="-914400">
              <a:lnSpc>
                <a:spcPct val="90000"/>
              </a:lnSpc>
              <a:spcBef>
                <a:spcPts val="0"/>
              </a:spcBef>
              <a:spcAft>
                <a:spcPts val="900"/>
              </a:spcAft>
              <a:buClr>
                <a:schemeClr val="tx2"/>
              </a:buClr>
              <a:buFont typeface="+mj-lt"/>
              <a:buAutoNum type="arabicPeriod"/>
              <a:defRPr sz="5400">
                <a:solidFill>
                  <a:schemeClr val="tx2"/>
                </a:solidFill>
              </a:defRPr>
            </a:lvl1pPr>
            <a:lvl2pPr marL="914400" indent="-914400">
              <a:lnSpc>
                <a:spcPct val="107000"/>
              </a:lnSpc>
              <a:spcBef>
                <a:spcPts val="0"/>
              </a:spcBef>
              <a:spcAft>
                <a:spcPts val="1800"/>
              </a:spcAft>
              <a:buClr>
                <a:schemeClr val="tx2"/>
              </a:buClr>
              <a:buFont typeface="+mj-lt"/>
              <a:buAutoNum type="arabicPeriod"/>
              <a:defRPr sz="5400">
                <a:solidFill>
                  <a:schemeClr val="tx1"/>
                </a:solidFill>
              </a:defRPr>
            </a:lvl2pPr>
            <a:lvl3pPr marL="914400" indent="-914400">
              <a:lnSpc>
                <a:spcPct val="107000"/>
              </a:lnSpc>
              <a:spcBef>
                <a:spcPts val="0"/>
              </a:spcBef>
              <a:spcAft>
                <a:spcPts val="1800"/>
              </a:spcAft>
              <a:buClr>
                <a:schemeClr val="tx2"/>
              </a:buClr>
              <a:buFont typeface="+mj-lt"/>
              <a:buAutoNum type="arabicPeriod"/>
              <a:defRPr sz="5400">
                <a:solidFill>
                  <a:schemeClr val="tx1"/>
                </a:solidFill>
              </a:defRPr>
            </a:lvl3pPr>
            <a:lvl4pPr marL="914400" indent="-914400">
              <a:lnSpc>
                <a:spcPct val="107000"/>
              </a:lnSpc>
              <a:spcBef>
                <a:spcPts val="0"/>
              </a:spcBef>
              <a:spcAft>
                <a:spcPts val="1800"/>
              </a:spcAft>
              <a:buClr>
                <a:schemeClr val="tx2"/>
              </a:buClr>
              <a:buFont typeface="+mj-lt"/>
              <a:buAutoNum type="arabicPeriod"/>
              <a:defRPr sz="5400">
                <a:solidFill>
                  <a:schemeClr val="tx1"/>
                </a:solidFill>
              </a:defRPr>
            </a:lvl4pPr>
            <a:lvl5pPr marL="914400" indent="-914400">
              <a:lnSpc>
                <a:spcPct val="107000"/>
              </a:lnSpc>
              <a:spcBef>
                <a:spcPts val="0"/>
              </a:spcBef>
              <a:spcAft>
                <a:spcPts val="1800"/>
              </a:spcAft>
              <a:buClr>
                <a:schemeClr val="tx2"/>
              </a:buClr>
              <a:buFont typeface="+mj-lt"/>
              <a:buAutoNum type="arabicPeriod"/>
              <a:defRPr sz="5400">
                <a:solidFill>
                  <a:schemeClr val="tx1"/>
                </a:solidFill>
              </a:defRPr>
            </a:lvl5pPr>
          </a:lstStyle>
          <a:p>
            <a:pPr lvl="0"/>
            <a:r>
              <a:rPr lang="en-US"/>
              <a:t>Click to edit Master text styles</a:t>
            </a:r>
          </a:p>
        </p:txBody>
      </p:sp>
      <p:sp>
        <p:nvSpPr>
          <p:cNvPr id="6" name="Title 2">
            <a:extLst>
              <a:ext uri="{FF2B5EF4-FFF2-40B4-BE49-F238E27FC236}">
                <a16:creationId xmlns:a16="http://schemas.microsoft.com/office/drawing/2014/main" id="{B55197C6-4440-C140-838A-1363DBC789FF}"/>
              </a:ext>
            </a:extLst>
          </p:cNvPr>
          <p:cNvSpPr>
            <a:spLocks noGrp="1"/>
          </p:cNvSpPr>
          <p:nvPr>
            <p:ph type="title"/>
          </p:nvPr>
        </p:nvSpPr>
        <p:spPr>
          <a:xfrm rot="5400000">
            <a:off x="-2472981" y="3007719"/>
            <a:ext cx="5682803" cy="361959"/>
          </a:xfrm>
        </p:spPr>
        <p:txBody>
          <a:bodyPr wrap="square">
            <a:spAutoFit/>
          </a:bodyPr>
          <a:lstStyle>
            <a:lvl1pPr>
              <a:defRPr sz="280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74318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2 Blue">
    <p:bg>
      <p:bgPr>
        <a:solidFill>
          <a:srgbClr val="FFFFFF"/>
        </a:solidFill>
        <a:effectLst/>
      </p:bgPr>
    </p:bg>
    <p:spTree>
      <p:nvGrpSpPr>
        <p:cNvPr id="1" name=""/>
        <p:cNvGrpSpPr/>
        <p:nvPr/>
      </p:nvGrpSpPr>
      <p:grpSpPr>
        <a:xfrm>
          <a:off x="0" y="0"/>
          <a:ext cx="0" cy="0"/>
          <a:chOff x="0" y="0"/>
          <a:chExt cx="0" cy="0"/>
        </a:xfrm>
      </p:grpSpPr>
      <p:sp>
        <p:nvSpPr>
          <p:cNvPr id="24" name="Rectangle: Single Corner Rounded 55">
            <a:extLst>
              <a:ext uri="{FF2B5EF4-FFF2-40B4-BE49-F238E27FC236}">
                <a16:creationId xmlns:a16="http://schemas.microsoft.com/office/drawing/2014/main" id="{25675409-AF12-424E-B380-278C5FE944D5}"/>
              </a:ext>
            </a:extLst>
          </p:cNvPr>
          <p:cNvSpPr/>
          <p:nvPr userDrawn="1"/>
        </p:nvSpPr>
        <p:spPr bwMode="gray">
          <a:xfrm>
            <a:off x="-114299" y="-127002"/>
            <a:ext cx="973370" cy="6482082"/>
          </a:xfrm>
          <a:prstGeom prst="roundRect">
            <a:avLst>
              <a:gd name="adj" fmla="val 8455"/>
            </a:avLst>
          </a:prstGeom>
          <a:solidFill>
            <a:schemeClr val="accent1"/>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a:solidFill>
                <a:prstClr val="white"/>
              </a:solidFill>
            </a:endParaRPr>
          </a:p>
        </p:txBody>
      </p:sp>
      <p:sp>
        <p:nvSpPr>
          <p:cNvPr id="5" name="Content Placeholder 18">
            <a:extLst>
              <a:ext uri="{FF2B5EF4-FFF2-40B4-BE49-F238E27FC236}">
                <a16:creationId xmlns:a16="http://schemas.microsoft.com/office/drawing/2014/main" id="{26054762-9254-0D4E-BCD4-AE565B915464}"/>
              </a:ext>
            </a:extLst>
          </p:cNvPr>
          <p:cNvSpPr>
            <a:spLocks noGrp="1"/>
          </p:cNvSpPr>
          <p:nvPr>
            <p:ph sz="quarter" idx="10"/>
          </p:nvPr>
        </p:nvSpPr>
        <p:spPr>
          <a:xfrm>
            <a:off x="1833336" y="1015156"/>
            <a:ext cx="9148989" cy="5339923"/>
          </a:xfrm>
          <a:prstGeom prst="rect">
            <a:avLst/>
          </a:prstGeom>
        </p:spPr>
        <p:txBody>
          <a:bodyPr>
            <a:normAutofit/>
          </a:bodyPr>
          <a:lstStyle>
            <a:lvl1pPr marL="914400" indent="-914400">
              <a:lnSpc>
                <a:spcPct val="90000"/>
              </a:lnSpc>
              <a:spcBef>
                <a:spcPts val="0"/>
              </a:spcBef>
              <a:spcAft>
                <a:spcPts val="900"/>
              </a:spcAft>
              <a:buClr>
                <a:schemeClr val="tx2"/>
              </a:buClr>
              <a:buFont typeface="+mj-lt"/>
              <a:buAutoNum type="arabicPeriod"/>
              <a:defRPr sz="5400">
                <a:solidFill>
                  <a:schemeClr val="tx2"/>
                </a:solidFill>
              </a:defRPr>
            </a:lvl1pPr>
            <a:lvl2pPr marL="914400" indent="-914400">
              <a:lnSpc>
                <a:spcPct val="107000"/>
              </a:lnSpc>
              <a:spcBef>
                <a:spcPts val="0"/>
              </a:spcBef>
              <a:spcAft>
                <a:spcPts val="1800"/>
              </a:spcAft>
              <a:buClr>
                <a:schemeClr val="tx2"/>
              </a:buClr>
              <a:buFont typeface="+mj-lt"/>
              <a:buAutoNum type="arabicPeriod"/>
              <a:defRPr sz="5400">
                <a:solidFill>
                  <a:schemeClr val="tx1"/>
                </a:solidFill>
              </a:defRPr>
            </a:lvl2pPr>
            <a:lvl3pPr marL="914400" indent="-914400">
              <a:lnSpc>
                <a:spcPct val="107000"/>
              </a:lnSpc>
              <a:spcBef>
                <a:spcPts val="0"/>
              </a:spcBef>
              <a:spcAft>
                <a:spcPts val="1800"/>
              </a:spcAft>
              <a:buClr>
                <a:schemeClr val="tx2"/>
              </a:buClr>
              <a:buFont typeface="+mj-lt"/>
              <a:buAutoNum type="arabicPeriod"/>
              <a:defRPr sz="5400">
                <a:solidFill>
                  <a:schemeClr val="tx1"/>
                </a:solidFill>
              </a:defRPr>
            </a:lvl3pPr>
            <a:lvl4pPr marL="914400" indent="-914400">
              <a:lnSpc>
                <a:spcPct val="107000"/>
              </a:lnSpc>
              <a:spcBef>
                <a:spcPts val="0"/>
              </a:spcBef>
              <a:spcAft>
                <a:spcPts val="1800"/>
              </a:spcAft>
              <a:buClr>
                <a:schemeClr val="tx2"/>
              </a:buClr>
              <a:buFont typeface="+mj-lt"/>
              <a:buAutoNum type="arabicPeriod"/>
              <a:defRPr sz="5400">
                <a:solidFill>
                  <a:schemeClr val="tx1"/>
                </a:solidFill>
              </a:defRPr>
            </a:lvl4pPr>
            <a:lvl5pPr marL="914400" indent="-914400">
              <a:lnSpc>
                <a:spcPct val="107000"/>
              </a:lnSpc>
              <a:spcBef>
                <a:spcPts val="0"/>
              </a:spcBef>
              <a:spcAft>
                <a:spcPts val="1800"/>
              </a:spcAft>
              <a:buClr>
                <a:schemeClr val="tx2"/>
              </a:buClr>
              <a:buFont typeface="+mj-lt"/>
              <a:buAutoNum type="arabicPeriod"/>
              <a:defRPr sz="5400">
                <a:solidFill>
                  <a:schemeClr val="tx1"/>
                </a:solidFill>
              </a:defRPr>
            </a:lvl5pPr>
          </a:lstStyle>
          <a:p>
            <a:pPr lvl="0"/>
            <a:r>
              <a:rPr lang="en-US"/>
              <a:t>Click to edit Master text styles</a:t>
            </a:r>
          </a:p>
        </p:txBody>
      </p:sp>
      <p:sp>
        <p:nvSpPr>
          <p:cNvPr id="6" name="Title 2">
            <a:extLst>
              <a:ext uri="{FF2B5EF4-FFF2-40B4-BE49-F238E27FC236}">
                <a16:creationId xmlns:a16="http://schemas.microsoft.com/office/drawing/2014/main" id="{5E506679-F503-F54E-8232-EF7575E80F83}"/>
              </a:ext>
            </a:extLst>
          </p:cNvPr>
          <p:cNvSpPr>
            <a:spLocks noGrp="1"/>
          </p:cNvSpPr>
          <p:nvPr>
            <p:ph type="title"/>
          </p:nvPr>
        </p:nvSpPr>
        <p:spPr>
          <a:xfrm rot="5400000">
            <a:off x="-2472981" y="3007719"/>
            <a:ext cx="5682803" cy="361959"/>
          </a:xfrm>
        </p:spPr>
        <p:txBody>
          <a:bodyPr wrap="square">
            <a:spAutoFit/>
          </a:bodyPr>
          <a:lstStyle>
            <a:lvl1pPr>
              <a:defRPr sz="2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527050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2 Light Blue">
    <p:bg>
      <p:bgPr>
        <a:solidFill>
          <a:srgbClr val="FFFFFF"/>
        </a:solidFill>
        <a:effectLst/>
      </p:bgPr>
    </p:bg>
    <p:spTree>
      <p:nvGrpSpPr>
        <p:cNvPr id="1" name=""/>
        <p:cNvGrpSpPr/>
        <p:nvPr/>
      </p:nvGrpSpPr>
      <p:grpSpPr>
        <a:xfrm>
          <a:off x="0" y="0"/>
          <a:ext cx="0" cy="0"/>
          <a:chOff x="0" y="0"/>
          <a:chExt cx="0" cy="0"/>
        </a:xfrm>
      </p:grpSpPr>
      <p:sp>
        <p:nvSpPr>
          <p:cNvPr id="5" name="Content Placeholder 18">
            <a:extLst>
              <a:ext uri="{FF2B5EF4-FFF2-40B4-BE49-F238E27FC236}">
                <a16:creationId xmlns:a16="http://schemas.microsoft.com/office/drawing/2014/main" id="{1FA56E7C-9A24-EF4A-8429-C017F6CEC55A}"/>
              </a:ext>
            </a:extLst>
          </p:cNvPr>
          <p:cNvSpPr>
            <a:spLocks noGrp="1"/>
          </p:cNvSpPr>
          <p:nvPr>
            <p:ph sz="quarter" idx="10"/>
          </p:nvPr>
        </p:nvSpPr>
        <p:spPr>
          <a:xfrm>
            <a:off x="1833336" y="1015156"/>
            <a:ext cx="9148989" cy="5339923"/>
          </a:xfrm>
          <a:prstGeom prst="rect">
            <a:avLst/>
          </a:prstGeom>
        </p:spPr>
        <p:txBody>
          <a:bodyPr>
            <a:normAutofit/>
          </a:bodyPr>
          <a:lstStyle>
            <a:lvl1pPr marL="914400" indent="-914400">
              <a:lnSpc>
                <a:spcPct val="90000"/>
              </a:lnSpc>
              <a:spcBef>
                <a:spcPts val="0"/>
              </a:spcBef>
              <a:spcAft>
                <a:spcPts val="900"/>
              </a:spcAft>
              <a:buClr>
                <a:schemeClr val="tx2"/>
              </a:buClr>
              <a:buFont typeface="+mj-lt"/>
              <a:buAutoNum type="arabicPeriod"/>
              <a:defRPr sz="5400">
                <a:solidFill>
                  <a:schemeClr val="tx2"/>
                </a:solidFill>
              </a:defRPr>
            </a:lvl1pPr>
            <a:lvl2pPr marL="914400" indent="-914400">
              <a:lnSpc>
                <a:spcPct val="107000"/>
              </a:lnSpc>
              <a:spcBef>
                <a:spcPts val="0"/>
              </a:spcBef>
              <a:spcAft>
                <a:spcPts val="1800"/>
              </a:spcAft>
              <a:buClr>
                <a:schemeClr val="tx2"/>
              </a:buClr>
              <a:buFont typeface="+mj-lt"/>
              <a:buAutoNum type="arabicPeriod"/>
              <a:defRPr sz="5400">
                <a:solidFill>
                  <a:schemeClr val="tx1"/>
                </a:solidFill>
              </a:defRPr>
            </a:lvl2pPr>
            <a:lvl3pPr marL="914400" indent="-914400">
              <a:lnSpc>
                <a:spcPct val="107000"/>
              </a:lnSpc>
              <a:spcBef>
                <a:spcPts val="0"/>
              </a:spcBef>
              <a:spcAft>
                <a:spcPts val="1800"/>
              </a:spcAft>
              <a:buClr>
                <a:schemeClr val="tx2"/>
              </a:buClr>
              <a:buFont typeface="+mj-lt"/>
              <a:buAutoNum type="arabicPeriod"/>
              <a:defRPr sz="5400">
                <a:solidFill>
                  <a:schemeClr val="tx1"/>
                </a:solidFill>
              </a:defRPr>
            </a:lvl3pPr>
            <a:lvl4pPr marL="914400" indent="-914400">
              <a:lnSpc>
                <a:spcPct val="107000"/>
              </a:lnSpc>
              <a:spcBef>
                <a:spcPts val="0"/>
              </a:spcBef>
              <a:spcAft>
                <a:spcPts val="1800"/>
              </a:spcAft>
              <a:buClr>
                <a:schemeClr val="tx2"/>
              </a:buClr>
              <a:buFont typeface="+mj-lt"/>
              <a:buAutoNum type="arabicPeriod"/>
              <a:defRPr sz="5400">
                <a:solidFill>
                  <a:schemeClr val="tx1"/>
                </a:solidFill>
              </a:defRPr>
            </a:lvl4pPr>
            <a:lvl5pPr marL="914400" indent="-914400">
              <a:lnSpc>
                <a:spcPct val="107000"/>
              </a:lnSpc>
              <a:spcBef>
                <a:spcPts val="0"/>
              </a:spcBef>
              <a:spcAft>
                <a:spcPts val="1800"/>
              </a:spcAft>
              <a:buClr>
                <a:schemeClr val="tx2"/>
              </a:buClr>
              <a:buFont typeface="+mj-lt"/>
              <a:buAutoNum type="arabicPeriod"/>
              <a:defRPr sz="5400">
                <a:solidFill>
                  <a:schemeClr val="tx1"/>
                </a:solidFill>
              </a:defRPr>
            </a:lvl5pPr>
          </a:lstStyle>
          <a:p>
            <a:pPr lvl="0"/>
            <a:r>
              <a:rPr lang="en-US"/>
              <a:t>Click to edit Master text styles</a:t>
            </a:r>
          </a:p>
        </p:txBody>
      </p:sp>
      <p:sp>
        <p:nvSpPr>
          <p:cNvPr id="10" name="Rectangle: Single Corner Rounded 55">
            <a:extLst>
              <a:ext uri="{FF2B5EF4-FFF2-40B4-BE49-F238E27FC236}">
                <a16:creationId xmlns:a16="http://schemas.microsoft.com/office/drawing/2014/main" id="{25752157-1EA1-4DF8-91CB-5D026545D080}"/>
              </a:ext>
            </a:extLst>
          </p:cNvPr>
          <p:cNvSpPr/>
          <p:nvPr userDrawn="1"/>
        </p:nvSpPr>
        <p:spPr bwMode="gray">
          <a:xfrm>
            <a:off x="-114299" y="-127002"/>
            <a:ext cx="973370" cy="6482082"/>
          </a:xfrm>
          <a:prstGeom prst="roundRect">
            <a:avLst>
              <a:gd name="adj" fmla="val 8455"/>
            </a:avLst>
          </a:prstGeom>
          <a:solidFill>
            <a:schemeClr val="accent2"/>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a:solidFill>
                <a:prstClr val="white"/>
              </a:solidFill>
            </a:endParaRPr>
          </a:p>
        </p:txBody>
      </p:sp>
      <p:sp>
        <p:nvSpPr>
          <p:cNvPr id="6" name="Title 2">
            <a:extLst>
              <a:ext uri="{FF2B5EF4-FFF2-40B4-BE49-F238E27FC236}">
                <a16:creationId xmlns:a16="http://schemas.microsoft.com/office/drawing/2014/main" id="{E6A99A0D-7419-3B40-AD42-8DB8315648F3}"/>
              </a:ext>
            </a:extLst>
          </p:cNvPr>
          <p:cNvSpPr>
            <a:spLocks noGrp="1"/>
          </p:cNvSpPr>
          <p:nvPr>
            <p:ph type="title"/>
          </p:nvPr>
        </p:nvSpPr>
        <p:spPr>
          <a:xfrm rot="5400000">
            <a:off x="-2472981" y="3007719"/>
            <a:ext cx="5682803" cy="361959"/>
          </a:xfrm>
        </p:spPr>
        <p:txBody>
          <a:bodyPr wrap="square">
            <a:spAutoFit/>
          </a:bodyPr>
          <a:lstStyle>
            <a:lvl1pPr>
              <a:defRPr sz="2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376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2 Teal">
    <p:bg>
      <p:bgPr>
        <a:solidFill>
          <a:srgbClr val="FFFFFF"/>
        </a:solidFill>
        <a:effectLst/>
      </p:bgPr>
    </p:bg>
    <p:spTree>
      <p:nvGrpSpPr>
        <p:cNvPr id="1" name=""/>
        <p:cNvGrpSpPr/>
        <p:nvPr/>
      </p:nvGrpSpPr>
      <p:grpSpPr>
        <a:xfrm>
          <a:off x="0" y="0"/>
          <a:ext cx="0" cy="0"/>
          <a:chOff x="0" y="0"/>
          <a:chExt cx="0" cy="0"/>
        </a:xfrm>
      </p:grpSpPr>
      <p:sp>
        <p:nvSpPr>
          <p:cNvPr id="7" name="Rectangle: Single Corner Rounded 55">
            <a:extLst>
              <a:ext uri="{FF2B5EF4-FFF2-40B4-BE49-F238E27FC236}">
                <a16:creationId xmlns:a16="http://schemas.microsoft.com/office/drawing/2014/main" id="{28EAFDF8-F6CD-4BA2-A44B-DABABBBF97B2}"/>
              </a:ext>
            </a:extLst>
          </p:cNvPr>
          <p:cNvSpPr/>
          <p:nvPr userDrawn="1"/>
        </p:nvSpPr>
        <p:spPr bwMode="gray">
          <a:xfrm>
            <a:off x="-114299" y="-127002"/>
            <a:ext cx="973370" cy="6482082"/>
          </a:xfrm>
          <a:prstGeom prst="roundRect">
            <a:avLst>
              <a:gd name="adj" fmla="val 8455"/>
            </a:avLst>
          </a:prstGeom>
          <a:solidFill>
            <a:schemeClr val="accent3"/>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a:solidFill>
                <a:prstClr val="white"/>
              </a:solidFill>
            </a:endParaRPr>
          </a:p>
        </p:txBody>
      </p:sp>
      <p:sp>
        <p:nvSpPr>
          <p:cNvPr id="5" name="Content Placeholder 18">
            <a:extLst>
              <a:ext uri="{FF2B5EF4-FFF2-40B4-BE49-F238E27FC236}">
                <a16:creationId xmlns:a16="http://schemas.microsoft.com/office/drawing/2014/main" id="{623156BE-0D93-9947-9E1E-B9F92F0B4E09}"/>
              </a:ext>
            </a:extLst>
          </p:cNvPr>
          <p:cNvSpPr>
            <a:spLocks noGrp="1"/>
          </p:cNvSpPr>
          <p:nvPr>
            <p:ph sz="quarter" idx="10"/>
          </p:nvPr>
        </p:nvSpPr>
        <p:spPr>
          <a:xfrm>
            <a:off x="1833336" y="1015156"/>
            <a:ext cx="9148989" cy="5339923"/>
          </a:xfrm>
          <a:prstGeom prst="rect">
            <a:avLst/>
          </a:prstGeom>
        </p:spPr>
        <p:txBody>
          <a:bodyPr>
            <a:normAutofit/>
          </a:bodyPr>
          <a:lstStyle>
            <a:lvl1pPr marL="914400" indent="-914400">
              <a:lnSpc>
                <a:spcPct val="90000"/>
              </a:lnSpc>
              <a:spcBef>
                <a:spcPts val="0"/>
              </a:spcBef>
              <a:spcAft>
                <a:spcPts val="900"/>
              </a:spcAft>
              <a:buClr>
                <a:schemeClr val="tx2"/>
              </a:buClr>
              <a:buFont typeface="+mj-lt"/>
              <a:buAutoNum type="arabicPeriod"/>
              <a:defRPr sz="5400">
                <a:solidFill>
                  <a:schemeClr val="tx2"/>
                </a:solidFill>
              </a:defRPr>
            </a:lvl1pPr>
            <a:lvl2pPr marL="914400" indent="-914400">
              <a:lnSpc>
                <a:spcPct val="107000"/>
              </a:lnSpc>
              <a:spcBef>
                <a:spcPts val="0"/>
              </a:spcBef>
              <a:spcAft>
                <a:spcPts val="1800"/>
              </a:spcAft>
              <a:buClr>
                <a:schemeClr val="tx2"/>
              </a:buClr>
              <a:buFont typeface="+mj-lt"/>
              <a:buAutoNum type="arabicPeriod"/>
              <a:defRPr sz="5400">
                <a:solidFill>
                  <a:schemeClr val="tx1"/>
                </a:solidFill>
              </a:defRPr>
            </a:lvl2pPr>
            <a:lvl3pPr marL="914400" indent="-914400">
              <a:lnSpc>
                <a:spcPct val="107000"/>
              </a:lnSpc>
              <a:spcBef>
                <a:spcPts val="0"/>
              </a:spcBef>
              <a:spcAft>
                <a:spcPts val="1800"/>
              </a:spcAft>
              <a:buClr>
                <a:schemeClr val="tx2"/>
              </a:buClr>
              <a:buFont typeface="+mj-lt"/>
              <a:buAutoNum type="arabicPeriod"/>
              <a:defRPr sz="5400">
                <a:solidFill>
                  <a:schemeClr val="tx1"/>
                </a:solidFill>
              </a:defRPr>
            </a:lvl3pPr>
            <a:lvl4pPr marL="914400" indent="-914400">
              <a:lnSpc>
                <a:spcPct val="107000"/>
              </a:lnSpc>
              <a:spcBef>
                <a:spcPts val="0"/>
              </a:spcBef>
              <a:spcAft>
                <a:spcPts val="1800"/>
              </a:spcAft>
              <a:buClr>
                <a:schemeClr val="tx2"/>
              </a:buClr>
              <a:buFont typeface="+mj-lt"/>
              <a:buAutoNum type="arabicPeriod"/>
              <a:defRPr sz="5400">
                <a:solidFill>
                  <a:schemeClr val="tx1"/>
                </a:solidFill>
              </a:defRPr>
            </a:lvl4pPr>
            <a:lvl5pPr marL="914400" indent="-914400">
              <a:lnSpc>
                <a:spcPct val="107000"/>
              </a:lnSpc>
              <a:spcBef>
                <a:spcPts val="0"/>
              </a:spcBef>
              <a:spcAft>
                <a:spcPts val="1800"/>
              </a:spcAft>
              <a:buClr>
                <a:schemeClr val="tx2"/>
              </a:buClr>
              <a:buFont typeface="+mj-lt"/>
              <a:buAutoNum type="arabicPeriod"/>
              <a:defRPr sz="5400">
                <a:solidFill>
                  <a:schemeClr val="tx1"/>
                </a:solidFill>
              </a:defRPr>
            </a:lvl5pPr>
          </a:lstStyle>
          <a:p>
            <a:pPr lvl="0"/>
            <a:r>
              <a:rPr lang="en-US"/>
              <a:t>Click to edit Master text styles</a:t>
            </a:r>
          </a:p>
        </p:txBody>
      </p:sp>
      <p:sp>
        <p:nvSpPr>
          <p:cNvPr id="6" name="Title 2">
            <a:extLst>
              <a:ext uri="{FF2B5EF4-FFF2-40B4-BE49-F238E27FC236}">
                <a16:creationId xmlns:a16="http://schemas.microsoft.com/office/drawing/2014/main" id="{4814C958-3B5D-F445-81E0-FF1F179CDCCA}"/>
              </a:ext>
            </a:extLst>
          </p:cNvPr>
          <p:cNvSpPr>
            <a:spLocks noGrp="1"/>
          </p:cNvSpPr>
          <p:nvPr>
            <p:ph type="title"/>
          </p:nvPr>
        </p:nvSpPr>
        <p:spPr>
          <a:xfrm rot="5400000">
            <a:off x="-2472981" y="3007719"/>
            <a:ext cx="5682803" cy="361959"/>
          </a:xfrm>
        </p:spPr>
        <p:txBody>
          <a:bodyPr wrap="square">
            <a:spAutoFit/>
          </a:bodyPr>
          <a:lstStyle>
            <a:lvl1pPr>
              <a:defRPr sz="2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396752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2 Gun Metal">
    <p:bg>
      <p:bgPr>
        <a:solidFill>
          <a:srgbClr val="FFFFFF"/>
        </a:solidFill>
        <a:effectLst/>
      </p:bgPr>
    </p:bg>
    <p:spTree>
      <p:nvGrpSpPr>
        <p:cNvPr id="1" name=""/>
        <p:cNvGrpSpPr/>
        <p:nvPr/>
      </p:nvGrpSpPr>
      <p:grpSpPr>
        <a:xfrm>
          <a:off x="0" y="0"/>
          <a:ext cx="0" cy="0"/>
          <a:chOff x="0" y="0"/>
          <a:chExt cx="0" cy="0"/>
        </a:xfrm>
      </p:grpSpPr>
      <p:sp>
        <p:nvSpPr>
          <p:cNvPr id="10" name="Rectangle: Single Corner Rounded 55">
            <a:extLst>
              <a:ext uri="{FF2B5EF4-FFF2-40B4-BE49-F238E27FC236}">
                <a16:creationId xmlns:a16="http://schemas.microsoft.com/office/drawing/2014/main" id="{F8479696-5776-4351-9904-F9783F17DE92}"/>
              </a:ext>
            </a:extLst>
          </p:cNvPr>
          <p:cNvSpPr/>
          <p:nvPr userDrawn="1"/>
        </p:nvSpPr>
        <p:spPr bwMode="gray">
          <a:xfrm>
            <a:off x="-114299" y="-127002"/>
            <a:ext cx="973370" cy="6482082"/>
          </a:xfrm>
          <a:prstGeom prst="roundRect">
            <a:avLst>
              <a:gd name="adj" fmla="val 8455"/>
            </a:avLst>
          </a:prstGeom>
          <a:solidFill>
            <a:schemeClr val="accent5"/>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a:solidFill>
                <a:prstClr val="white"/>
              </a:solidFill>
            </a:endParaRPr>
          </a:p>
        </p:txBody>
      </p:sp>
      <p:sp>
        <p:nvSpPr>
          <p:cNvPr id="5" name="Content Placeholder 18">
            <a:extLst>
              <a:ext uri="{FF2B5EF4-FFF2-40B4-BE49-F238E27FC236}">
                <a16:creationId xmlns:a16="http://schemas.microsoft.com/office/drawing/2014/main" id="{C6FF2B29-32B4-CA46-824A-9E235BAE4F9C}"/>
              </a:ext>
            </a:extLst>
          </p:cNvPr>
          <p:cNvSpPr>
            <a:spLocks noGrp="1"/>
          </p:cNvSpPr>
          <p:nvPr>
            <p:ph sz="quarter" idx="10"/>
          </p:nvPr>
        </p:nvSpPr>
        <p:spPr>
          <a:xfrm>
            <a:off x="1833336" y="1015156"/>
            <a:ext cx="9148989" cy="5339923"/>
          </a:xfrm>
          <a:prstGeom prst="rect">
            <a:avLst/>
          </a:prstGeom>
        </p:spPr>
        <p:txBody>
          <a:bodyPr>
            <a:normAutofit/>
          </a:bodyPr>
          <a:lstStyle>
            <a:lvl1pPr marL="914400" indent="-914400">
              <a:lnSpc>
                <a:spcPct val="90000"/>
              </a:lnSpc>
              <a:spcBef>
                <a:spcPts val="0"/>
              </a:spcBef>
              <a:spcAft>
                <a:spcPts val="900"/>
              </a:spcAft>
              <a:buClr>
                <a:schemeClr val="tx2"/>
              </a:buClr>
              <a:buFont typeface="+mj-lt"/>
              <a:buAutoNum type="arabicPeriod"/>
              <a:defRPr sz="5400">
                <a:solidFill>
                  <a:schemeClr val="tx2"/>
                </a:solidFill>
              </a:defRPr>
            </a:lvl1pPr>
            <a:lvl2pPr marL="914400" indent="-914400">
              <a:lnSpc>
                <a:spcPct val="107000"/>
              </a:lnSpc>
              <a:spcBef>
                <a:spcPts val="0"/>
              </a:spcBef>
              <a:spcAft>
                <a:spcPts val="1800"/>
              </a:spcAft>
              <a:buClr>
                <a:schemeClr val="tx2"/>
              </a:buClr>
              <a:buFont typeface="+mj-lt"/>
              <a:buAutoNum type="arabicPeriod"/>
              <a:defRPr sz="5400">
                <a:solidFill>
                  <a:schemeClr val="tx1"/>
                </a:solidFill>
              </a:defRPr>
            </a:lvl2pPr>
            <a:lvl3pPr marL="914400" indent="-914400">
              <a:lnSpc>
                <a:spcPct val="107000"/>
              </a:lnSpc>
              <a:spcBef>
                <a:spcPts val="0"/>
              </a:spcBef>
              <a:spcAft>
                <a:spcPts val="1800"/>
              </a:spcAft>
              <a:buClr>
                <a:schemeClr val="tx2"/>
              </a:buClr>
              <a:buFont typeface="+mj-lt"/>
              <a:buAutoNum type="arabicPeriod"/>
              <a:defRPr sz="5400">
                <a:solidFill>
                  <a:schemeClr val="tx1"/>
                </a:solidFill>
              </a:defRPr>
            </a:lvl3pPr>
            <a:lvl4pPr marL="914400" indent="-914400">
              <a:lnSpc>
                <a:spcPct val="107000"/>
              </a:lnSpc>
              <a:spcBef>
                <a:spcPts val="0"/>
              </a:spcBef>
              <a:spcAft>
                <a:spcPts val="1800"/>
              </a:spcAft>
              <a:buClr>
                <a:schemeClr val="tx2"/>
              </a:buClr>
              <a:buFont typeface="+mj-lt"/>
              <a:buAutoNum type="arabicPeriod"/>
              <a:defRPr sz="5400">
                <a:solidFill>
                  <a:schemeClr val="tx1"/>
                </a:solidFill>
              </a:defRPr>
            </a:lvl4pPr>
            <a:lvl5pPr marL="914400" indent="-914400">
              <a:lnSpc>
                <a:spcPct val="107000"/>
              </a:lnSpc>
              <a:spcBef>
                <a:spcPts val="0"/>
              </a:spcBef>
              <a:spcAft>
                <a:spcPts val="1800"/>
              </a:spcAft>
              <a:buClr>
                <a:schemeClr val="tx2"/>
              </a:buClr>
              <a:buFont typeface="+mj-lt"/>
              <a:buAutoNum type="arabicPeriod"/>
              <a:defRPr sz="5400">
                <a:solidFill>
                  <a:schemeClr val="tx1"/>
                </a:solidFill>
              </a:defRPr>
            </a:lvl5pPr>
          </a:lstStyle>
          <a:p>
            <a:pPr lvl="0"/>
            <a:r>
              <a:rPr lang="en-US"/>
              <a:t>Click to edit Master text styles</a:t>
            </a:r>
          </a:p>
        </p:txBody>
      </p:sp>
      <p:sp>
        <p:nvSpPr>
          <p:cNvPr id="6" name="Title 2">
            <a:extLst>
              <a:ext uri="{FF2B5EF4-FFF2-40B4-BE49-F238E27FC236}">
                <a16:creationId xmlns:a16="http://schemas.microsoft.com/office/drawing/2014/main" id="{3D7C252D-39AD-7C4C-84C6-B1FD9DC44345}"/>
              </a:ext>
            </a:extLst>
          </p:cNvPr>
          <p:cNvSpPr>
            <a:spLocks noGrp="1"/>
          </p:cNvSpPr>
          <p:nvPr>
            <p:ph type="title"/>
          </p:nvPr>
        </p:nvSpPr>
        <p:spPr>
          <a:xfrm rot="5400000">
            <a:off x="-2472981" y="3007719"/>
            <a:ext cx="5682803" cy="361959"/>
          </a:xfrm>
        </p:spPr>
        <p:txBody>
          <a:bodyPr wrap="square">
            <a:spAutoFit/>
          </a:bodyPr>
          <a:lstStyle>
            <a:lvl1pPr>
              <a:defRPr sz="2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22887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2 Midnight">
    <p:bg>
      <p:bgPr>
        <a:solidFill>
          <a:srgbClr val="FFFFFF"/>
        </a:solidFill>
        <a:effectLst/>
      </p:bgPr>
    </p:bg>
    <p:spTree>
      <p:nvGrpSpPr>
        <p:cNvPr id="1" name=""/>
        <p:cNvGrpSpPr/>
        <p:nvPr/>
      </p:nvGrpSpPr>
      <p:grpSpPr>
        <a:xfrm>
          <a:off x="0" y="0"/>
          <a:ext cx="0" cy="0"/>
          <a:chOff x="0" y="0"/>
          <a:chExt cx="0" cy="0"/>
        </a:xfrm>
      </p:grpSpPr>
      <p:sp>
        <p:nvSpPr>
          <p:cNvPr id="7" name="Rectangle: Single Corner Rounded 55">
            <a:extLst>
              <a:ext uri="{FF2B5EF4-FFF2-40B4-BE49-F238E27FC236}">
                <a16:creationId xmlns:a16="http://schemas.microsoft.com/office/drawing/2014/main" id="{7429ABC3-9EBB-47B5-BFD6-442F69DFAB3A}"/>
              </a:ext>
            </a:extLst>
          </p:cNvPr>
          <p:cNvSpPr/>
          <p:nvPr userDrawn="1"/>
        </p:nvSpPr>
        <p:spPr bwMode="gray">
          <a:xfrm>
            <a:off x="-114299" y="-127002"/>
            <a:ext cx="973370" cy="6482082"/>
          </a:xfrm>
          <a:prstGeom prst="roundRect">
            <a:avLst>
              <a:gd name="adj" fmla="val 8455"/>
            </a:avLst>
          </a:prstGeom>
          <a:solidFill>
            <a:schemeClr val="tx2"/>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a:solidFill>
                <a:prstClr val="white"/>
              </a:solidFill>
            </a:endParaRPr>
          </a:p>
        </p:txBody>
      </p:sp>
      <p:sp>
        <p:nvSpPr>
          <p:cNvPr id="5" name="Content Placeholder 18">
            <a:extLst>
              <a:ext uri="{FF2B5EF4-FFF2-40B4-BE49-F238E27FC236}">
                <a16:creationId xmlns:a16="http://schemas.microsoft.com/office/drawing/2014/main" id="{D002839B-4A97-1047-9C69-AEB96FCC0BCF}"/>
              </a:ext>
            </a:extLst>
          </p:cNvPr>
          <p:cNvSpPr>
            <a:spLocks noGrp="1"/>
          </p:cNvSpPr>
          <p:nvPr>
            <p:ph sz="quarter" idx="10"/>
          </p:nvPr>
        </p:nvSpPr>
        <p:spPr>
          <a:xfrm>
            <a:off x="1833336" y="1015156"/>
            <a:ext cx="9148989" cy="5339923"/>
          </a:xfrm>
          <a:prstGeom prst="rect">
            <a:avLst/>
          </a:prstGeom>
        </p:spPr>
        <p:txBody>
          <a:bodyPr>
            <a:normAutofit/>
          </a:bodyPr>
          <a:lstStyle>
            <a:lvl1pPr marL="914400" indent="-914400">
              <a:lnSpc>
                <a:spcPct val="90000"/>
              </a:lnSpc>
              <a:spcBef>
                <a:spcPts val="0"/>
              </a:spcBef>
              <a:spcAft>
                <a:spcPts val="900"/>
              </a:spcAft>
              <a:buClr>
                <a:schemeClr val="tx2"/>
              </a:buClr>
              <a:buFont typeface="+mj-lt"/>
              <a:buAutoNum type="arabicPeriod"/>
              <a:defRPr sz="5400">
                <a:solidFill>
                  <a:schemeClr val="tx2"/>
                </a:solidFill>
              </a:defRPr>
            </a:lvl1pPr>
            <a:lvl2pPr marL="914400" indent="-914400">
              <a:lnSpc>
                <a:spcPct val="107000"/>
              </a:lnSpc>
              <a:spcBef>
                <a:spcPts val="0"/>
              </a:spcBef>
              <a:spcAft>
                <a:spcPts val="1800"/>
              </a:spcAft>
              <a:buClr>
                <a:schemeClr val="tx2"/>
              </a:buClr>
              <a:buFont typeface="+mj-lt"/>
              <a:buAutoNum type="arabicPeriod"/>
              <a:defRPr sz="5400">
                <a:solidFill>
                  <a:schemeClr val="tx1"/>
                </a:solidFill>
              </a:defRPr>
            </a:lvl2pPr>
            <a:lvl3pPr marL="914400" indent="-914400">
              <a:lnSpc>
                <a:spcPct val="107000"/>
              </a:lnSpc>
              <a:spcBef>
                <a:spcPts val="0"/>
              </a:spcBef>
              <a:spcAft>
                <a:spcPts val="1800"/>
              </a:spcAft>
              <a:buClr>
                <a:schemeClr val="tx2"/>
              </a:buClr>
              <a:buFont typeface="+mj-lt"/>
              <a:buAutoNum type="arabicPeriod"/>
              <a:defRPr sz="5400">
                <a:solidFill>
                  <a:schemeClr val="tx1"/>
                </a:solidFill>
              </a:defRPr>
            </a:lvl3pPr>
            <a:lvl4pPr marL="914400" indent="-914400">
              <a:lnSpc>
                <a:spcPct val="107000"/>
              </a:lnSpc>
              <a:spcBef>
                <a:spcPts val="0"/>
              </a:spcBef>
              <a:spcAft>
                <a:spcPts val="1800"/>
              </a:spcAft>
              <a:buClr>
                <a:schemeClr val="tx2"/>
              </a:buClr>
              <a:buFont typeface="+mj-lt"/>
              <a:buAutoNum type="arabicPeriod"/>
              <a:defRPr sz="5400">
                <a:solidFill>
                  <a:schemeClr val="tx1"/>
                </a:solidFill>
              </a:defRPr>
            </a:lvl4pPr>
            <a:lvl5pPr marL="914400" indent="-914400">
              <a:lnSpc>
                <a:spcPct val="107000"/>
              </a:lnSpc>
              <a:spcBef>
                <a:spcPts val="0"/>
              </a:spcBef>
              <a:spcAft>
                <a:spcPts val="1800"/>
              </a:spcAft>
              <a:buClr>
                <a:schemeClr val="tx2"/>
              </a:buClr>
              <a:buFont typeface="+mj-lt"/>
              <a:buAutoNum type="arabicPeriod"/>
              <a:defRPr sz="5400">
                <a:solidFill>
                  <a:schemeClr val="tx1"/>
                </a:solidFill>
              </a:defRPr>
            </a:lvl5pPr>
          </a:lstStyle>
          <a:p>
            <a:pPr lvl="0"/>
            <a:r>
              <a:rPr lang="en-US"/>
              <a:t>Click to edit Master text styles</a:t>
            </a:r>
          </a:p>
        </p:txBody>
      </p:sp>
      <p:sp>
        <p:nvSpPr>
          <p:cNvPr id="6" name="Title 2">
            <a:extLst>
              <a:ext uri="{FF2B5EF4-FFF2-40B4-BE49-F238E27FC236}">
                <a16:creationId xmlns:a16="http://schemas.microsoft.com/office/drawing/2014/main" id="{9B68F083-E4D3-5C4B-B811-917B2E5D18D5}"/>
              </a:ext>
            </a:extLst>
          </p:cNvPr>
          <p:cNvSpPr>
            <a:spLocks noGrp="1"/>
          </p:cNvSpPr>
          <p:nvPr>
            <p:ph type="title"/>
          </p:nvPr>
        </p:nvSpPr>
        <p:spPr>
          <a:xfrm rot="5400000">
            <a:off x="-2472981" y="3007719"/>
            <a:ext cx="5682803" cy="361959"/>
          </a:xfrm>
        </p:spPr>
        <p:txBody>
          <a:bodyPr wrap="square">
            <a:spAutoFit/>
          </a:bodyPr>
          <a:lstStyle>
            <a:lvl1pPr>
              <a:defRPr sz="2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624573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3A03272E-A5C6-CB49-BA8B-767EA157F8AE}"/>
              </a:ext>
            </a:extLst>
          </p:cNvPr>
          <p:cNvSpPr>
            <a:spLocks noGrp="1"/>
          </p:cNvSpPr>
          <p:nvPr>
            <p:ph type="ftr" sz="quarter" idx="3"/>
          </p:nvPr>
        </p:nvSpPr>
        <p:spPr>
          <a:xfrm>
            <a:off x="495299" y="6528816"/>
            <a:ext cx="5943600" cy="118174"/>
          </a:xfrm>
          <a:prstGeom prst="rect">
            <a:avLst/>
          </a:prstGeom>
        </p:spPr>
        <p:txBody>
          <a:bodyPr vert="horz" wrap="square" lIns="0" tIns="0" rIns="0" bIns="0" rtlCol="0" anchor="b">
            <a:spAutoFit/>
          </a:bodyPr>
          <a:lstStyle>
            <a:lvl1pPr marL="0" algn="l" defTabSz="685800" rtl="0" eaLnBrk="1" latinLnBrk="0" hangingPunct="1">
              <a:lnSpc>
                <a:spcPct val="96000"/>
              </a:lnSpc>
              <a:spcBef>
                <a:spcPts val="0"/>
              </a:spcBef>
              <a:spcAft>
                <a:spcPts val="225"/>
              </a:spcAft>
              <a:buClr>
                <a:srgbClr val="3253DC"/>
              </a:buClr>
              <a:buFont typeface="Arial" panose="020B0604020202020204" pitchFamily="34" charset="0"/>
              <a:buNone/>
              <a:defRPr lang="en-US" sz="800" kern="1200" baseline="0" smtClean="0">
                <a:solidFill>
                  <a:schemeClr val="accent5">
                    <a:lumMod val="60000"/>
                    <a:lumOff val="40000"/>
                  </a:schemeClr>
                </a:solidFill>
                <a:latin typeface="+mn-lt"/>
                <a:ea typeface="+mn-ea"/>
                <a:cs typeface="+mn-cs"/>
              </a:defRPr>
            </a:lvl1pPr>
          </a:lstStyle>
          <a:p>
            <a:endParaRPr lang="en-US" dirty="0"/>
          </a:p>
        </p:txBody>
      </p:sp>
    </p:spTree>
    <p:extLst>
      <p:ext uri="{BB962C8B-B14F-4D97-AF65-F5344CB8AC3E}">
        <p14:creationId xmlns:p14="http://schemas.microsoft.com/office/powerpoint/2010/main" val="4243232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hite">
    <p:bg>
      <p:bgPr>
        <a:solidFill>
          <a:schemeClr val="bg1"/>
        </a:solidFill>
        <a:effectLst/>
      </p:bgPr>
    </p:bg>
    <p:spTree>
      <p:nvGrpSpPr>
        <p:cNvPr id="1" name=""/>
        <p:cNvGrpSpPr/>
        <p:nvPr/>
      </p:nvGrpSpPr>
      <p:grpSpPr>
        <a:xfrm>
          <a:off x="0" y="0"/>
          <a:ext cx="0" cy="0"/>
          <a:chOff x="0" y="0"/>
          <a:chExt cx="0" cy="0"/>
        </a:xfrm>
      </p:grpSpPr>
      <p:sp>
        <p:nvSpPr>
          <p:cNvPr id="26" name="Freeform 8">
            <a:extLst>
              <a:ext uri="{FF2B5EF4-FFF2-40B4-BE49-F238E27FC236}">
                <a16:creationId xmlns:a16="http://schemas.microsoft.com/office/drawing/2014/main" id="{FA702086-7005-4270-9600-3E0409C7EC66}"/>
              </a:ext>
            </a:extLst>
          </p:cNvPr>
          <p:cNvSpPr>
            <a:spLocks/>
          </p:cNvSpPr>
          <p:nvPr userDrawn="1"/>
        </p:nvSpPr>
        <p:spPr bwMode="auto">
          <a:xfrm>
            <a:off x="-876300" y="4977549"/>
            <a:ext cx="12552239" cy="3889360"/>
          </a:xfrm>
          <a:custGeom>
            <a:avLst/>
            <a:gdLst>
              <a:gd name="T0" fmla="*/ 2068 w 2327"/>
              <a:gd name="T1" fmla="*/ 28 h 720"/>
              <a:gd name="T2" fmla="*/ 2029 w 2327"/>
              <a:gd name="T3" fmla="*/ 0 h 720"/>
              <a:gd name="T4" fmla="*/ 1921 w 2327"/>
              <a:gd name="T5" fmla="*/ 0 h 720"/>
              <a:gd name="T6" fmla="*/ 1881 w 2327"/>
              <a:gd name="T7" fmla="*/ 28 h 720"/>
              <a:gd name="T8" fmla="*/ 1706 w 2327"/>
              <a:gd name="T9" fmla="*/ 507 h 720"/>
              <a:gd name="T10" fmla="*/ 1525 w 2327"/>
              <a:gd name="T11" fmla="*/ 28 h 720"/>
              <a:gd name="T12" fmla="*/ 1486 w 2327"/>
              <a:gd name="T13" fmla="*/ 0 h 720"/>
              <a:gd name="T14" fmla="*/ 1379 w 2327"/>
              <a:gd name="T15" fmla="*/ 0 h 720"/>
              <a:gd name="T16" fmla="*/ 1340 w 2327"/>
              <a:gd name="T17" fmla="*/ 28 h 720"/>
              <a:gd name="T18" fmla="*/ 1163 w 2327"/>
              <a:gd name="T19" fmla="*/ 507 h 720"/>
              <a:gd name="T20" fmla="*/ 985 w 2327"/>
              <a:gd name="T21" fmla="*/ 28 h 720"/>
              <a:gd name="T22" fmla="*/ 946 w 2327"/>
              <a:gd name="T23" fmla="*/ 0 h 720"/>
              <a:gd name="T24" fmla="*/ 840 w 2327"/>
              <a:gd name="T25" fmla="*/ 0 h 720"/>
              <a:gd name="T26" fmla="*/ 800 w 2327"/>
              <a:gd name="T27" fmla="*/ 28 h 720"/>
              <a:gd name="T28" fmla="*/ 621 w 2327"/>
              <a:gd name="T29" fmla="*/ 507 h 720"/>
              <a:gd name="T30" fmla="*/ 444 w 2327"/>
              <a:gd name="T31" fmla="*/ 28 h 720"/>
              <a:gd name="T32" fmla="*/ 406 w 2327"/>
              <a:gd name="T33" fmla="*/ 0 h 720"/>
              <a:gd name="T34" fmla="*/ 297 w 2327"/>
              <a:gd name="T35" fmla="*/ 0 h 720"/>
              <a:gd name="T36" fmla="*/ 258 w 2327"/>
              <a:gd name="T37" fmla="*/ 28 h 720"/>
              <a:gd name="T38" fmla="*/ 6 w 2327"/>
              <a:gd name="T39" fmla="*/ 684 h 720"/>
              <a:gd name="T40" fmla="*/ 31 w 2327"/>
              <a:gd name="T41" fmla="*/ 720 h 720"/>
              <a:gd name="T42" fmla="*/ 127 w 2327"/>
              <a:gd name="T43" fmla="*/ 720 h 720"/>
              <a:gd name="T44" fmla="*/ 166 w 2327"/>
              <a:gd name="T45" fmla="*/ 693 h 720"/>
              <a:gd name="T46" fmla="*/ 351 w 2327"/>
              <a:gd name="T47" fmla="*/ 198 h 720"/>
              <a:gd name="T48" fmla="*/ 536 w 2327"/>
              <a:gd name="T49" fmla="*/ 693 h 720"/>
              <a:gd name="T50" fmla="*/ 575 w 2327"/>
              <a:gd name="T51" fmla="*/ 720 h 720"/>
              <a:gd name="T52" fmla="*/ 663 w 2327"/>
              <a:gd name="T53" fmla="*/ 720 h 720"/>
              <a:gd name="T54" fmla="*/ 703 w 2327"/>
              <a:gd name="T55" fmla="*/ 693 h 720"/>
              <a:gd name="T56" fmla="*/ 892 w 2327"/>
              <a:gd name="T57" fmla="*/ 198 h 720"/>
              <a:gd name="T58" fmla="*/ 1075 w 2327"/>
              <a:gd name="T59" fmla="*/ 693 h 720"/>
              <a:gd name="T60" fmla="*/ 1115 w 2327"/>
              <a:gd name="T61" fmla="*/ 720 h 720"/>
              <a:gd name="T62" fmla="*/ 1208 w 2327"/>
              <a:gd name="T63" fmla="*/ 720 h 720"/>
              <a:gd name="T64" fmla="*/ 1247 w 2327"/>
              <a:gd name="T65" fmla="*/ 693 h 720"/>
              <a:gd name="T66" fmla="*/ 1432 w 2327"/>
              <a:gd name="T67" fmla="*/ 198 h 720"/>
              <a:gd name="T68" fmla="*/ 1620 w 2327"/>
              <a:gd name="T69" fmla="*/ 693 h 720"/>
              <a:gd name="T70" fmla="*/ 1659 w 2327"/>
              <a:gd name="T71" fmla="*/ 720 h 720"/>
              <a:gd name="T72" fmla="*/ 1748 w 2327"/>
              <a:gd name="T73" fmla="*/ 720 h 720"/>
              <a:gd name="T74" fmla="*/ 1787 w 2327"/>
              <a:gd name="T75" fmla="*/ 693 h 720"/>
              <a:gd name="T76" fmla="*/ 1973 w 2327"/>
              <a:gd name="T77" fmla="*/ 201 h 720"/>
              <a:gd name="T78" fmla="*/ 2156 w 2327"/>
              <a:gd name="T79" fmla="*/ 693 h 720"/>
              <a:gd name="T80" fmla="*/ 2196 w 2327"/>
              <a:gd name="T81" fmla="*/ 720 h 720"/>
              <a:gd name="T82" fmla="*/ 2295 w 2327"/>
              <a:gd name="T83" fmla="*/ 720 h 720"/>
              <a:gd name="T84" fmla="*/ 2319 w 2327"/>
              <a:gd name="T85" fmla="*/ 684 h 720"/>
              <a:gd name="T86" fmla="*/ 2068 w 2327"/>
              <a:gd name="T87" fmla="*/ 28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27" h="720">
                <a:moveTo>
                  <a:pt x="2068" y="28"/>
                </a:moveTo>
                <a:cubicBezTo>
                  <a:pt x="2060" y="9"/>
                  <a:pt x="2047" y="0"/>
                  <a:pt x="2029" y="0"/>
                </a:cubicBezTo>
                <a:cubicBezTo>
                  <a:pt x="2029" y="0"/>
                  <a:pt x="2029" y="0"/>
                  <a:pt x="1921" y="0"/>
                </a:cubicBezTo>
                <a:cubicBezTo>
                  <a:pt x="1903" y="0"/>
                  <a:pt x="1889" y="9"/>
                  <a:pt x="1881" y="28"/>
                </a:cubicBezTo>
                <a:cubicBezTo>
                  <a:pt x="1881" y="28"/>
                  <a:pt x="1881" y="28"/>
                  <a:pt x="1706" y="507"/>
                </a:cubicBezTo>
                <a:cubicBezTo>
                  <a:pt x="1706" y="507"/>
                  <a:pt x="1706" y="507"/>
                  <a:pt x="1525" y="28"/>
                </a:cubicBezTo>
                <a:cubicBezTo>
                  <a:pt x="1517" y="9"/>
                  <a:pt x="1504" y="0"/>
                  <a:pt x="1486" y="0"/>
                </a:cubicBezTo>
                <a:cubicBezTo>
                  <a:pt x="1486" y="0"/>
                  <a:pt x="1486" y="0"/>
                  <a:pt x="1379" y="0"/>
                </a:cubicBezTo>
                <a:cubicBezTo>
                  <a:pt x="1361" y="0"/>
                  <a:pt x="1348" y="9"/>
                  <a:pt x="1340" y="28"/>
                </a:cubicBezTo>
                <a:cubicBezTo>
                  <a:pt x="1340" y="28"/>
                  <a:pt x="1340" y="28"/>
                  <a:pt x="1163" y="507"/>
                </a:cubicBezTo>
                <a:cubicBezTo>
                  <a:pt x="1163" y="507"/>
                  <a:pt x="1163" y="507"/>
                  <a:pt x="985" y="28"/>
                </a:cubicBezTo>
                <a:cubicBezTo>
                  <a:pt x="978" y="9"/>
                  <a:pt x="964" y="0"/>
                  <a:pt x="946" y="0"/>
                </a:cubicBezTo>
                <a:cubicBezTo>
                  <a:pt x="946" y="0"/>
                  <a:pt x="946" y="0"/>
                  <a:pt x="840" y="0"/>
                </a:cubicBezTo>
                <a:cubicBezTo>
                  <a:pt x="822" y="0"/>
                  <a:pt x="808" y="9"/>
                  <a:pt x="800" y="28"/>
                </a:cubicBezTo>
                <a:cubicBezTo>
                  <a:pt x="800" y="28"/>
                  <a:pt x="800" y="28"/>
                  <a:pt x="621" y="507"/>
                </a:cubicBezTo>
                <a:cubicBezTo>
                  <a:pt x="621" y="507"/>
                  <a:pt x="621" y="507"/>
                  <a:pt x="444" y="28"/>
                </a:cubicBezTo>
                <a:cubicBezTo>
                  <a:pt x="436" y="9"/>
                  <a:pt x="424" y="0"/>
                  <a:pt x="406" y="0"/>
                </a:cubicBezTo>
                <a:cubicBezTo>
                  <a:pt x="406" y="0"/>
                  <a:pt x="406" y="0"/>
                  <a:pt x="297" y="0"/>
                </a:cubicBezTo>
                <a:cubicBezTo>
                  <a:pt x="279" y="0"/>
                  <a:pt x="265" y="9"/>
                  <a:pt x="258" y="28"/>
                </a:cubicBezTo>
                <a:cubicBezTo>
                  <a:pt x="258" y="28"/>
                  <a:pt x="258" y="28"/>
                  <a:pt x="6" y="684"/>
                </a:cubicBezTo>
                <a:cubicBezTo>
                  <a:pt x="0" y="702"/>
                  <a:pt x="8" y="720"/>
                  <a:pt x="31" y="720"/>
                </a:cubicBezTo>
                <a:cubicBezTo>
                  <a:pt x="31" y="720"/>
                  <a:pt x="31" y="720"/>
                  <a:pt x="127" y="720"/>
                </a:cubicBezTo>
                <a:cubicBezTo>
                  <a:pt x="145" y="720"/>
                  <a:pt x="160" y="711"/>
                  <a:pt x="166" y="693"/>
                </a:cubicBezTo>
                <a:cubicBezTo>
                  <a:pt x="166" y="693"/>
                  <a:pt x="166" y="693"/>
                  <a:pt x="351" y="198"/>
                </a:cubicBezTo>
                <a:cubicBezTo>
                  <a:pt x="351" y="198"/>
                  <a:pt x="351" y="198"/>
                  <a:pt x="536" y="693"/>
                </a:cubicBezTo>
                <a:cubicBezTo>
                  <a:pt x="543" y="712"/>
                  <a:pt x="557" y="720"/>
                  <a:pt x="575" y="720"/>
                </a:cubicBezTo>
                <a:cubicBezTo>
                  <a:pt x="575" y="720"/>
                  <a:pt x="575" y="720"/>
                  <a:pt x="663" y="720"/>
                </a:cubicBezTo>
                <a:cubicBezTo>
                  <a:pt x="682" y="720"/>
                  <a:pt x="695" y="712"/>
                  <a:pt x="703" y="693"/>
                </a:cubicBezTo>
                <a:cubicBezTo>
                  <a:pt x="703" y="693"/>
                  <a:pt x="703" y="693"/>
                  <a:pt x="892" y="198"/>
                </a:cubicBezTo>
                <a:cubicBezTo>
                  <a:pt x="892" y="198"/>
                  <a:pt x="892" y="198"/>
                  <a:pt x="1075" y="693"/>
                </a:cubicBezTo>
                <a:cubicBezTo>
                  <a:pt x="1083" y="711"/>
                  <a:pt x="1097" y="720"/>
                  <a:pt x="1115" y="720"/>
                </a:cubicBezTo>
                <a:cubicBezTo>
                  <a:pt x="1115" y="720"/>
                  <a:pt x="1115" y="720"/>
                  <a:pt x="1208" y="720"/>
                </a:cubicBezTo>
                <a:cubicBezTo>
                  <a:pt x="1226" y="720"/>
                  <a:pt x="1240" y="711"/>
                  <a:pt x="1247" y="693"/>
                </a:cubicBezTo>
                <a:cubicBezTo>
                  <a:pt x="1247" y="693"/>
                  <a:pt x="1247" y="693"/>
                  <a:pt x="1432" y="198"/>
                </a:cubicBezTo>
                <a:cubicBezTo>
                  <a:pt x="1432" y="198"/>
                  <a:pt x="1432" y="198"/>
                  <a:pt x="1620" y="693"/>
                </a:cubicBezTo>
                <a:cubicBezTo>
                  <a:pt x="1627" y="712"/>
                  <a:pt x="1641" y="720"/>
                  <a:pt x="1659" y="720"/>
                </a:cubicBezTo>
                <a:cubicBezTo>
                  <a:pt x="1659" y="720"/>
                  <a:pt x="1659" y="720"/>
                  <a:pt x="1748" y="720"/>
                </a:cubicBezTo>
                <a:cubicBezTo>
                  <a:pt x="1766" y="720"/>
                  <a:pt x="1779" y="712"/>
                  <a:pt x="1787" y="693"/>
                </a:cubicBezTo>
                <a:cubicBezTo>
                  <a:pt x="1787" y="693"/>
                  <a:pt x="1787" y="693"/>
                  <a:pt x="1973" y="201"/>
                </a:cubicBezTo>
                <a:cubicBezTo>
                  <a:pt x="1973" y="201"/>
                  <a:pt x="1973" y="201"/>
                  <a:pt x="2156" y="693"/>
                </a:cubicBezTo>
                <a:cubicBezTo>
                  <a:pt x="2162" y="711"/>
                  <a:pt x="2178" y="720"/>
                  <a:pt x="2196" y="720"/>
                </a:cubicBezTo>
                <a:cubicBezTo>
                  <a:pt x="2196" y="720"/>
                  <a:pt x="2196" y="720"/>
                  <a:pt x="2295" y="720"/>
                </a:cubicBezTo>
                <a:cubicBezTo>
                  <a:pt x="2317" y="720"/>
                  <a:pt x="2327" y="702"/>
                  <a:pt x="2319" y="684"/>
                </a:cubicBezTo>
                <a:cubicBezTo>
                  <a:pt x="2319" y="684"/>
                  <a:pt x="2319" y="684"/>
                  <a:pt x="2068" y="28"/>
                </a:cubicBezTo>
                <a:close/>
              </a:path>
            </a:pathLst>
          </a:custGeom>
          <a:solidFill>
            <a:schemeClr val="accent6">
              <a:lumMod val="40000"/>
              <a:lumOff val="60000"/>
            </a:schemeClr>
          </a:solidFill>
          <a:ln>
            <a:noFill/>
          </a:ln>
          <a:effectLst>
            <a:innerShdw blurRad="635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en-US"/>
          </a:p>
        </p:txBody>
      </p:sp>
      <p:sp>
        <p:nvSpPr>
          <p:cNvPr id="18" name="Text Placeholder 48">
            <a:extLst>
              <a:ext uri="{FF2B5EF4-FFF2-40B4-BE49-F238E27FC236}">
                <a16:creationId xmlns:a16="http://schemas.microsoft.com/office/drawing/2014/main" id="{6F6D3CAF-F7C0-0E43-AE55-B557B5B2CAB8}"/>
              </a:ext>
            </a:extLst>
          </p:cNvPr>
          <p:cNvSpPr>
            <a:spLocks noGrp="1"/>
          </p:cNvSpPr>
          <p:nvPr>
            <p:ph type="body" sz="quarter" idx="14" hasCustomPrompt="1"/>
          </p:nvPr>
        </p:nvSpPr>
        <p:spPr bwMode="gray">
          <a:xfrm>
            <a:off x="479626" y="5520817"/>
            <a:ext cx="6454175" cy="265271"/>
          </a:xfrm>
          <a:prstGeom prst="rect">
            <a:avLst/>
          </a:prstGeom>
        </p:spPr>
        <p:txBody>
          <a:bodyPr wrap="none"/>
          <a:lstStyle>
            <a:lvl1pPr marL="0" marR="0" indent="0" algn="l" defTabSz="914400" rtl="0" eaLnBrk="1" fontAlgn="auto" latinLnBrk="0" hangingPunct="1">
              <a:lnSpc>
                <a:spcPct val="87000"/>
              </a:lnSpc>
              <a:spcBef>
                <a:spcPts val="0"/>
              </a:spcBef>
              <a:spcAft>
                <a:spcPts val="0"/>
              </a:spcAft>
              <a:buClr>
                <a:srgbClr val="3253DC"/>
              </a:buClr>
              <a:buSzTx/>
              <a:buFont typeface="Arial" panose="020B0604020202020204" pitchFamily="34" charset="0"/>
              <a:buNone/>
              <a:tabLst/>
              <a:defRPr sz="1600" b="1">
                <a:solidFill>
                  <a:schemeClr val="tx2"/>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marL="0" marR="0" lvl="0" indent="0" algn="l" defTabSz="914400" rtl="0" eaLnBrk="1" fontAlgn="auto" latinLnBrk="0" hangingPunct="1">
              <a:lnSpc>
                <a:spcPct val="98000"/>
              </a:lnSpc>
              <a:spcBef>
                <a:spcPts val="0"/>
              </a:spcBef>
              <a:spcAft>
                <a:spcPts val="0"/>
              </a:spcAft>
              <a:buClr>
                <a:srgbClr val="3253DC"/>
              </a:buClr>
              <a:buSzTx/>
              <a:buFont typeface="Arial" panose="020B0604020202020204" pitchFamily="34" charset="0"/>
              <a:buNone/>
              <a:tabLst/>
              <a:defRPr/>
            </a:pPr>
            <a:r>
              <a:rPr lang="en-US" dirty="0"/>
              <a:t>@</a:t>
            </a:r>
            <a:r>
              <a:rPr lang="en-US" dirty="0" err="1"/>
              <a:t>qualcomm</a:t>
            </a:r>
            <a:endParaRPr lang="en-US" dirty="0"/>
          </a:p>
        </p:txBody>
      </p:sp>
      <p:sp>
        <p:nvSpPr>
          <p:cNvPr id="9" name="TextBox 8">
            <a:extLst>
              <a:ext uri="{FF2B5EF4-FFF2-40B4-BE49-F238E27FC236}">
                <a16:creationId xmlns:a16="http://schemas.microsoft.com/office/drawing/2014/main" id="{AD73AE66-D2D6-2F4A-B881-C8B70F38B6E0}"/>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
        <p:nvSpPr>
          <p:cNvPr id="10" name="Text Placeholder 7">
            <a:extLst>
              <a:ext uri="{FF2B5EF4-FFF2-40B4-BE49-F238E27FC236}">
                <a16:creationId xmlns:a16="http://schemas.microsoft.com/office/drawing/2014/main" id="{7046D437-3264-F6DC-A2E1-DDEF4AC5BB1C}"/>
              </a:ext>
            </a:extLst>
          </p:cNvPr>
          <p:cNvSpPr>
            <a:spLocks noGrp="1"/>
          </p:cNvSpPr>
          <p:nvPr>
            <p:ph type="body" sz="quarter" idx="10" hasCustomPrompt="1"/>
          </p:nvPr>
        </p:nvSpPr>
        <p:spPr bwMode="gray">
          <a:xfrm>
            <a:off x="495300" y="4195085"/>
            <a:ext cx="8334375" cy="961930"/>
          </a:xfrm>
          <a:prstGeom prst="rect">
            <a:avLst/>
          </a:prstGeom>
        </p:spPr>
        <p:txBody>
          <a:bodyPr>
            <a:noAutofit/>
          </a:bodyPr>
          <a:lstStyle>
            <a:lvl1pPr marL="0" indent="0">
              <a:spcBef>
                <a:spcPts val="0"/>
              </a:spcBef>
              <a:spcAft>
                <a:spcPts val="600"/>
              </a:spcAft>
              <a:buFont typeface="Microsoft Sans Serif" panose="020B0604020202020204" pitchFamily="34" charset="0"/>
              <a:buChar char="​"/>
              <a:defRPr sz="2000" b="1" spc="30" baseline="0">
                <a:solidFill>
                  <a:schemeClr val="tx2"/>
                </a:solidFill>
              </a:defRPr>
            </a:lvl1pPr>
            <a:lvl2pPr marL="0" indent="0">
              <a:lnSpc>
                <a:spcPct val="96000"/>
              </a:lnSpc>
              <a:spcBef>
                <a:spcPts val="0"/>
              </a:spcBef>
              <a:buFont typeface="Microsoft Sans Serif" panose="020B0604020202020204" pitchFamily="34" charset="0"/>
              <a:buNone/>
              <a:defRPr sz="1600">
                <a:solidFill>
                  <a:schemeClr val="tx2"/>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 Employing entity</a:t>
            </a:r>
          </a:p>
          <a:p>
            <a:pPr lvl="1"/>
            <a:endParaRPr lang="en-US" dirty="0"/>
          </a:p>
        </p:txBody>
      </p:sp>
      <p:sp>
        <p:nvSpPr>
          <p:cNvPr id="13" name="Text Placeholder 5">
            <a:extLst>
              <a:ext uri="{FF2B5EF4-FFF2-40B4-BE49-F238E27FC236}">
                <a16:creationId xmlns:a16="http://schemas.microsoft.com/office/drawing/2014/main" id="{6218B41B-AA06-EB46-A468-6C030F63EC7A}"/>
              </a:ext>
            </a:extLst>
          </p:cNvPr>
          <p:cNvSpPr>
            <a:spLocks noGrp="1"/>
          </p:cNvSpPr>
          <p:nvPr>
            <p:ph type="body" sz="quarter" idx="13" hasCustomPrompt="1"/>
          </p:nvPr>
        </p:nvSpPr>
        <p:spPr bwMode="gray">
          <a:xfrm>
            <a:off x="8829675" y="512165"/>
            <a:ext cx="2867025" cy="262176"/>
          </a:xfrm>
          <a:prstGeom prst="rect">
            <a:avLst/>
          </a:prstGeom>
        </p:spPr>
        <p:txBody>
          <a:bodyPr wrap="none"/>
          <a:lstStyle>
            <a:lvl1pPr marL="0" indent="0" algn="r">
              <a:lnSpc>
                <a:spcPct val="87000"/>
              </a:lnSpc>
              <a:spcBef>
                <a:spcPts val="0"/>
              </a:spcBef>
              <a:buNone/>
              <a:defRPr sz="1600">
                <a:solidFill>
                  <a:schemeClr val="tx2"/>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6" name="Title 2">
            <a:extLst>
              <a:ext uri="{FF2B5EF4-FFF2-40B4-BE49-F238E27FC236}">
                <a16:creationId xmlns:a16="http://schemas.microsoft.com/office/drawing/2014/main" id="{9ACEF7A7-EEB2-CFA1-B461-4924F8BF02F9}"/>
              </a:ext>
            </a:extLst>
          </p:cNvPr>
          <p:cNvSpPr>
            <a:spLocks noGrp="1"/>
          </p:cNvSpPr>
          <p:nvPr>
            <p:ph type="title"/>
          </p:nvPr>
        </p:nvSpPr>
        <p:spPr bwMode="gray">
          <a:xfrm>
            <a:off x="431638" y="2631736"/>
            <a:ext cx="8416582" cy="1445909"/>
          </a:xfrm>
        </p:spPr>
        <p:txBody>
          <a:bodyPr wrap="square">
            <a:spAutoFit/>
          </a:bodyPr>
          <a:lstStyle>
            <a:lvl1pPr>
              <a:lnSpc>
                <a:spcPct val="87000"/>
              </a:lnSpc>
              <a:defRPr sz="5400">
                <a:solidFill>
                  <a:schemeClr val="tx2"/>
                </a:solidFill>
              </a:defRPr>
            </a:lvl1pPr>
          </a:lstStyle>
          <a:p>
            <a:r>
              <a:rPr lang="en-US"/>
              <a:t>Click to edit Master title style</a:t>
            </a:r>
            <a:endParaRPr lang="en-US" dirty="0"/>
          </a:p>
        </p:txBody>
      </p:sp>
      <p:sp>
        <p:nvSpPr>
          <p:cNvPr id="17" name="Freeform 5">
            <a:extLst>
              <a:ext uri="{FF2B5EF4-FFF2-40B4-BE49-F238E27FC236}">
                <a16:creationId xmlns:a16="http://schemas.microsoft.com/office/drawing/2014/main" id="{2A123356-318C-095C-E708-AEAD9C4BC772}"/>
              </a:ext>
            </a:extLst>
          </p:cNvPr>
          <p:cNvSpPr>
            <a:spLocks noChangeAspect="1" noEditPoints="1"/>
          </p:cNvSpPr>
          <p:nvPr userDrawn="1"/>
        </p:nvSpPr>
        <p:spPr bwMode="black">
          <a:xfrm>
            <a:off x="482438" y="460180"/>
            <a:ext cx="1432990" cy="262653"/>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21" name="Text Placeholder 7">
            <a:extLst>
              <a:ext uri="{FF2B5EF4-FFF2-40B4-BE49-F238E27FC236}">
                <a16:creationId xmlns:a16="http://schemas.microsoft.com/office/drawing/2014/main" id="{6EEAD541-6CB5-0443-91CE-1EBFA0EF558B}"/>
              </a:ext>
            </a:extLst>
          </p:cNvPr>
          <p:cNvSpPr>
            <a:spLocks noGrp="1"/>
          </p:cNvSpPr>
          <p:nvPr>
            <p:ph type="body" sz="quarter" idx="12" hasCustomPrompt="1"/>
          </p:nvPr>
        </p:nvSpPr>
        <p:spPr bwMode="gray">
          <a:xfrm>
            <a:off x="2401888" y="512165"/>
            <a:ext cx="5484812" cy="226772"/>
          </a:xfrm>
          <a:prstGeom prst="rect">
            <a:avLst/>
          </a:prstGeom>
        </p:spPr>
        <p:txBody>
          <a:bodyPr wrap="none"/>
          <a:lstStyle>
            <a:lvl1pPr marL="0" indent="0" algn="r">
              <a:lnSpc>
                <a:spcPct val="87000"/>
              </a:lnSpc>
              <a:spcBef>
                <a:spcPts val="0"/>
              </a:spcBef>
              <a:buNone/>
              <a:defRPr sz="1600" b="0">
                <a:solidFill>
                  <a:schemeClr val="tx2"/>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Location</a:t>
            </a:r>
          </a:p>
        </p:txBody>
      </p:sp>
      <p:sp>
        <p:nvSpPr>
          <p:cNvPr id="3" name="TextBox 2">
            <a:extLst>
              <a:ext uri="{FF2B5EF4-FFF2-40B4-BE49-F238E27FC236}">
                <a16:creationId xmlns:a16="http://schemas.microsoft.com/office/drawing/2014/main" id="{722ABFC3-157C-C0E4-DA8B-80E18DAD1BEC}"/>
              </a:ext>
            </a:extLst>
          </p:cNvPr>
          <p:cNvSpPr txBox="1"/>
          <p:nvPr userDrawn="1"/>
        </p:nvSpPr>
        <p:spPr>
          <a:xfrm>
            <a:off x="479708" y="6534114"/>
            <a:ext cx="524770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Snapdragon and Qualcomm branded products are products of Qualcomm Technologies, Inc. and/or its subsidiaries.</a:t>
            </a:r>
          </a:p>
        </p:txBody>
      </p:sp>
    </p:spTree>
    <p:extLst>
      <p:ext uri="{BB962C8B-B14F-4D97-AF65-F5344CB8AC3E}">
        <p14:creationId xmlns:p14="http://schemas.microsoft.com/office/powerpoint/2010/main" val="321519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6834C9-EEFA-4FBD-BC61-0A36E0C3E96D}"/>
              </a:ext>
            </a:extLst>
          </p:cNvPr>
          <p:cNvSpPr>
            <a:spLocks noGrp="1"/>
          </p:cNvSpPr>
          <p:nvPr>
            <p:ph type="title"/>
          </p:nvPr>
        </p:nvSpPr>
        <p:spPr/>
        <p:txBody>
          <a:bodyPr/>
          <a:lstStyle/>
          <a:p>
            <a:r>
              <a:rPr lang="en-US"/>
              <a:t>Click to edit Master title style</a:t>
            </a:r>
          </a:p>
        </p:txBody>
      </p:sp>
      <p:sp>
        <p:nvSpPr>
          <p:cNvPr id="7" name="Footer Placeholder 2">
            <a:extLst>
              <a:ext uri="{FF2B5EF4-FFF2-40B4-BE49-F238E27FC236}">
                <a16:creationId xmlns:a16="http://schemas.microsoft.com/office/drawing/2014/main" id="{F6C18923-35DB-3B4A-861B-A5445F6BE6DD}"/>
              </a:ext>
            </a:extLst>
          </p:cNvPr>
          <p:cNvSpPr>
            <a:spLocks noGrp="1"/>
          </p:cNvSpPr>
          <p:nvPr>
            <p:ph type="ftr" sz="quarter" idx="3"/>
          </p:nvPr>
        </p:nvSpPr>
        <p:spPr>
          <a:xfrm>
            <a:off x="495299" y="6532895"/>
            <a:ext cx="5943600" cy="118174"/>
          </a:xfrm>
          <a:prstGeom prst="rect">
            <a:avLst/>
          </a:prstGeom>
        </p:spPr>
        <p:txBody>
          <a:bodyPr vert="horz" wrap="square" lIns="0" tIns="0" rIns="0" bIns="0" rtlCol="0" anchor="b">
            <a:spAutoFit/>
          </a:bodyPr>
          <a:lstStyle>
            <a:lvl1pPr marL="0" algn="l" defTabSz="685800" rtl="0" eaLnBrk="1" latinLnBrk="0" hangingPunct="1">
              <a:lnSpc>
                <a:spcPct val="96000"/>
              </a:lnSpc>
              <a:spcBef>
                <a:spcPts val="0"/>
              </a:spcBef>
              <a:spcAft>
                <a:spcPts val="225"/>
              </a:spcAft>
              <a:buClr>
                <a:srgbClr val="3253DC"/>
              </a:buClr>
              <a:buFont typeface="Arial" panose="020B0604020202020204" pitchFamily="34" charset="0"/>
              <a:buNone/>
              <a:defRPr lang="en-US" sz="800" kern="1200" baseline="0" smtClean="0">
                <a:solidFill>
                  <a:schemeClr val="accent5">
                    <a:lumMod val="60000"/>
                    <a:lumOff val="40000"/>
                  </a:schemeClr>
                </a:solidFill>
                <a:latin typeface="+mn-lt"/>
                <a:ea typeface="+mn-ea"/>
                <a:cs typeface="+mn-cs"/>
              </a:defRPr>
            </a:lvl1pPr>
          </a:lstStyle>
          <a:p>
            <a:endParaRPr lang="en-US" dirty="0"/>
          </a:p>
        </p:txBody>
      </p:sp>
    </p:spTree>
    <p:extLst>
      <p:ext uri="{BB962C8B-B14F-4D97-AF65-F5344CB8AC3E}">
        <p14:creationId xmlns:p14="http://schemas.microsoft.com/office/powerpoint/2010/main" val="110774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6834C9-EEFA-4FBD-BC61-0A36E0C3E96D}"/>
              </a:ext>
            </a:extLst>
          </p:cNvPr>
          <p:cNvSpPr>
            <a:spLocks noGrp="1"/>
          </p:cNvSpPr>
          <p:nvPr>
            <p:ph type="title"/>
          </p:nvPr>
        </p:nvSpPr>
        <p:spPr/>
        <p:txBody>
          <a:bodyPr/>
          <a:lstStyle/>
          <a:p>
            <a:r>
              <a:rPr lang="en-US"/>
              <a:t>Click to edit Master title style</a:t>
            </a:r>
            <a:endParaRPr lang="en-US" dirty="0"/>
          </a:p>
        </p:txBody>
      </p:sp>
      <p:sp>
        <p:nvSpPr>
          <p:cNvPr id="6" name="Subtitle">
            <a:extLst>
              <a:ext uri="{FF2B5EF4-FFF2-40B4-BE49-F238E27FC236}">
                <a16:creationId xmlns:a16="http://schemas.microsoft.com/office/drawing/2014/main" id="{70A64B2B-7631-4F26-8A92-DDCFC848C520}"/>
              </a:ext>
            </a:extLst>
          </p:cNvPr>
          <p:cNvSpPr>
            <a:spLocks noGrp="1"/>
          </p:cNvSpPr>
          <p:nvPr>
            <p:ph type="subTitle" idx="1"/>
          </p:nvPr>
        </p:nvSpPr>
        <p:spPr>
          <a:xfrm>
            <a:off x="494189" y="1088135"/>
            <a:ext cx="11188223" cy="236347"/>
          </a:xfrm>
          <a:prstGeom prst="rect">
            <a:avLst/>
          </a:prstGeom>
        </p:spPr>
        <p:txBody>
          <a:bodyPr>
            <a:spAutoFit/>
          </a:bodyPr>
          <a:lstStyle>
            <a:lvl1pPr marL="0" indent="0" algn="l" defTabSz="914400" rtl="0" eaLnBrk="1" latinLnBrk="0" hangingPunct="1">
              <a:lnSpc>
                <a:spcPct val="96000"/>
              </a:lnSpc>
              <a:spcBef>
                <a:spcPts val="900"/>
              </a:spcBef>
              <a:buClr>
                <a:schemeClr val="accent1"/>
              </a:buClr>
              <a:buFont typeface="Arial" panose="020B0604020202020204" pitchFamily="34" charset="0"/>
              <a:buNone/>
              <a:defRPr lang="en-US" sz="1600" kern="1200" baseline="0" dirty="0">
                <a:solidFill>
                  <a:schemeClr val="tx2"/>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2">
            <a:extLst>
              <a:ext uri="{FF2B5EF4-FFF2-40B4-BE49-F238E27FC236}">
                <a16:creationId xmlns:a16="http://schemas.microsoft.com/office/drawing/2014/main" id="{B4AC2C1E-BA0E-DC40-8740-4C7EC419416D}"/>
              </a:ext>
            </a:extLst>
          </p:cNvPr>
          <p:cNvSpPr>
            <a:spLocks noGrp="1"/>
          </p:cNvSpPr>
          <p:nvPr>
            <p:ph type="ftr" sz="quarter" idx="10"/>
          </p:nvPr>
        </p:nvSpPr>
        <p:spPr>
          <a:xfrm>
            <a:off x="495299" y="6532895"/>
            <a:ext cx="5943600" cy="118174"/>
          </a:xfrm>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lumMod val="60000"/>
                    <a:lumOff val="40000"/>
                  </a:schemeClr>
                </a:solidFill>
                <a:latin typeface="+mn-lt"/>
                <a:ea typeface="+mn-ea"/>
                <a:cs typeface="+mn-cs"/>
              </a:defRPr>
            </a:lvl1pPr>
          </a:lstStyle>
          <a:p>
            <a:endParaRPr lang="en-US" dirty="0"/>
          </a:p>
        </p:txBody>
      </p:sp>
    </p:spTree>
    <p:extLst>
      <p:ext uri="{BB962C8B-B14F-4D97-AF65-F5344CB8AC3E}">
        <p14:creationId xmlns:p14="http://schemas.microsoft.com/office/powerpoint/2010/main" val="359851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Subtitle with Bullets)">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BC4B80B4-5715-4F96-83DC-B3F7CF22C554}"/>
              </a:ext>
            </a:extLst>
          </p:cNvPr>
          <p:cNvSpPr>
            <a:spLocks noGrp="1"/>
          </p:cNvSpPr>
          <p:nvPr>
            <p:ph type="body" sz="quarter" idx="17"/>
          </p:nvPr>
        </p:nvSpPr>
        <p:spPr>
          <a:xfrm>
            <a:off x="494189" y="1088135"/>
            <a:ext cx="11187112" cy="236347"/>
          </a:xfrm>
        </p:spPr>
        <p:txBody>
          <a:bodyPr/>
          <a:lstStyle>
            <a:lvl1pPr>
              <a:defRPr sz="160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p:txBody>
      </p:sp>
      <p:sp>
        <p:nvSpPr>
          <p:cNvPr id="4" name="Title 3">
            <a:extLst>
              <a:ext uri="{FF2B5EF4-FFF2-40B4-BE49-F238E27FC236}">
                <a16:creationId xmlns:a16="http://schemas.microsoft.com/office/drawing/2014/main" id="{1D6834C9-EEFA-4FBD-BC61-0A36E0C3E96D}"/>
              </a:ext>
            </a:extLst>
          </p:cNvPr>
          <p:cNvSpPr>
            <a:spLocks noGrp="1"/>
          </p:cNvSpPr>
          <p:nvPr>
            <p:ph type="title"/>
          </p:nvPr>
        </p:nvSpPr>
        <p:spPr/>
        <p:txBody>
          <a:bodyPr/>
          <a:lstStyle/>
          <a:p>
            <a:r>
              <a:rPr lang="en-US"/>
              <a:t>Click to edit Master title style</a:t>
            </a:r>
          </a:p>
        </p:txBody>
      </p:sp>
      <p:sp>
        <p:nvSpPr>
          <p:cNvPr id="7" name="Footer Placeholder 2">
            <a:extLst>
              <a:ext uri="{FF2B5EF4-FFF2-40B4-BE49-F238E27FC236}">
                <a16:creationId xmlns:a16="http://schemas.microsoft.com/office/drawing/2014/main" id="{F6C18923-35DB-3B4A-861B-A5445F6BE6DD}"/>
              </a:ext>
            </a:extLst>
          </p:cNvPr>
          <p:cNvSpPr>
            <a:spLocks noGrp="1"/>
          </p:cNvSpPr>
          <p:nvPr>
            <p:ph type="ftr" sz="quarter" idx="3"/>
          </p:nvPr>
        </p:nvSpPr>
        <p:spPr>
          <a:xfrm>
            <a:off x="495299" y="6532895"/>
            <a:ext cx="5943600" cy="118174"/>
          </a:xfrm>
          <a:prstGeom prst="rect">
            <a:avLst/>
          </a:prstGeom>
        </p:spPr>
        <p:txBody>
          <a:bodyPr vert="horz" wrap="square" lIns="0" tIns="0" rIns="0" bIns="0" rtlCol="0" anchor="b">
            <a:spAutoFit/>
          </a:bodyPr>
          <a:lstStyle>
            <a:lvl1pPr marL="0" algn="l" defTabSz="685800" rtl="0" eaLnBrk="1" latinLnBrk="0" hangingPunct="1">
              <a:lnSpc>
                <a:spcPct val="96000"/>
              </a:lnSpc>
              <a:spcBef>
                <a:spcPts val="0"/>
              </a:spcBef>
              <a:spcAft>
                <a:spcPts val="225"/>
              </a:spcAft>
              <a:buClr>
                <a:srgbClr val="3253DC"/>
              </a:buClr>
              <a:buFont typeface="Arial" panose="020B0604020202020204" pitchFamily="34" charset="0"/>
              <a:buNone/>
              <a:defRPr lang="en-US" sz="800" kern="1200" baseline="0" smtClean="0">
                <a:solidFill>
                  <a:schemeClr val="accent5">
                    <a:lumMod val="60000"/>
                    <a:lumOff val="40000"/>
                  </a:schemeClr>
                </a:solidFill>
                <a:latin typeface="+mn-lt"/>
                <a:ea typeface="+mn-ea"/>
                <a:cs typeface="+mn-cs"/>
              </a:defRPr>
            </a:lvl1pPr>
          </a:lstStyle>
          <a:p>
            <a:endParaRPr lang="en-US" dirty="0"/>
          </a:p>
        </p:txBody>
      </p:sp>
    </p:spTree>
    <p:extLst>
      <p:ext uri="{BB962C8B-B14F-4D97-AF65-F5344CB8AC3E}">
        <p14:creationId xmlns:p14="http://schemas.microsoft.com/office/powerpoint/2010/main" val="966540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akeaway Righ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956AE47-124D-4375-A81B-30BAF658BA1F}"/>
              </a:ext>
            </a:extLst>
          </p:cNvPr>
          <p:cNvSpPr>
            <a:spLocks noGrp="1"/>
          </p:cNvSpPr>
          <p:nvPr>
            <p:ph type="ftr" sz="quarter" idx="10"/>
          </p:nvPr>
        </p:nvSpPr>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lumMod val="60000"/>
                    <a:lumOff val="40000"/>
                  </a:schemeClr>
                </a:solidFill>
                <a:latin typeface="+mn-lt"/>
                <a:ea typeface="+mn-ea"/>
                <a:cs typeface="+mn-cs"/>
              </a:defRPr>
            </a:lvl1pPr>
          </a:lstStyle>
          <a:p>
            <a:endParaRPr lang="en-US" dirty="0"/>
          </a:p>
        </p:txBody>
      </p:sp>
      <p:sp>
        <p:nvSpPr>
          <p:cNvPr id="6" name="Subtitle">
            <a:extLst>
              <a:ext uri="{FF2B5EF4-FFF2-40B4-BE49-F238E27FC236}">
                <a16:creationId xmlns:a16="http://schemas.microsoft.com/office/drawing/2014/main" id="{70A64B2B-7631-4F26-8A92-DDCFC848C520}"/>
              </a:ext>
            </a:extLst>
          </p:cNvPr>
          <p:cNvSpPr>
            <a:spLocks noGrp="1"/>
          </p:cNvSpPr>
          <p:nvPr>
            <p:ph type="subTitle" idx="1"/>
          </p:nvPr>
        </p:nvSpPr>
        <p:spPr>
          <a:xfrm>
            <a:off x="494190" y="1088135"/>
            <a:ext cx="7392134" cy="236347"/>
          </a:xfrm>
          <a:prstGeom prst="rect">
            <a:avLst/>
          </a:prstGeom>
        </p:spPr>
        <p:txBody>
          <a:bodyPr wrap="square">
            <a:spAutoFit/>
          </a:bodyPr>
          <a:lstStyle>
            <a:lvl1pPr marL="0" indent="0" algn="l" defTabSz="914400" rtl="0" eaLnBrk="1" latinLnBrk="0" hangingPunct="1">
              <a:lnSpc>
                <a:spcPct val="96000"/>
              </a:lnSpc>
              <a:spcBef>
                <a:spcPts val="900"/>
              </a:spcBef>
              <a:buClr>
                <a:schemeClr val="accent1"/>
              </a:buClr>
              <a:buFont typeface="Arial" panose="020B0604020202020204" pitchFamily="34" charset="0"/>
              <a:buNone/>
              <a:defRPr lang="en-US" sz="1600" kern="1200" baseline="0" dirty="0">
                <a:solidFill>
                  <a:schemeClr val="tx2"/>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Text Placeholder 2">
            <a:extLst>
              <a:ext uri="{FF2B5EF4-FFF2-40B4-BE49-F238E27FC236}">
                <a16:creationId xmlns:a16="http://schemas.microsoft.com/office/drawing/2014/main" id="{BAF42B5A-06ED-4E95-BBB8-F57FEE1F84E5}"/>
              </a:ext>
            </a:extLst>
          </p:cNvPr>
          <p:cNvSpPr>
            <a:spLocks noGrp="1"/>
          </p:cNvSpPr>
          <p:nvPr>
            <p:ph type="body" sz="quarter" idx="17"/>
          </p:nvPr>
        </p:nvSpPr>
        <p:spPr>
          <a:xfrm>
            <a:off x="8829674" y="2058988"/>
            <a:ext cx="2867026" cy="4111626"/>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EF733B71-D555-941E-8384-FA2B78E9719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2920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Left Sid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956AE47-124D-4375-A81B-30BAF658BA1F}"/>
              </a:ext>
            </a:extLst>
          </p:cNvPr>
          <p:cNvSpPr>
            <a:spLocks noGrp="1"/>
          </p:cNvSpPr>
          <p:nvPr>
            <p:ph type="ftr" sz="quarter" idx="10"/>
          </p:nvPr>
        </p:nvSpPr>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lumMod val="60000"/>
                    <a:lumOff val="40000"/>
                  </a:schemeClr>
                </a:solidFill>
                <a:latin typeface="+mn-lt"/>
                <a:ea typeface="+mn-ea"/>
                <a:cs typeface="+mn-cs"/>
              </a:defRPr>
            </a:lvl1pPr>
          </a:lstStyle>
          <a:p>
            <a:endParaRPr lang="en-US" dirty="0"/>
          </a:p>
        </p:txBody>
      </p:sp>
      <p:sp>
        <p:nvSpPr>
          <p:cNvPr id="4" name="Title 3">
            <a:extLst>
              <a:ext uri="{FF2B5EF4-FFF2-40B4-BE49-F238E27FC236}">
                <a16:creationId xmlns:a16="http://schemas.microsoft.com/office/drawing/2014/main" id="{1D6834C9-EEFA-4FBD-BC61-0A36E0C3E96D}"/>
              </a:ext>
            </a:extLst>
          </p:cNvPr>
          <p:cNvSpPr>
            <a:spLocks noGrp="1"/>
          </p:cNvSpPr>
          <p:nvPr>
            <p:ph type="title"/>
          </p:nvPr>
        </p:nvSpPr>
        <p:spPr>
          <a:xfrm>
            <a:off x="495299" y="2906377"/>
            <a:ext cx="2608263" cy="952155"/>
          </a:xfrm>
        </p:spPr>
        <p:txBody>
          <a:bodyPr/>
          <a:lstStyle/>
          <a:p>
            <a:r>
              <a:rPr lang="en-US"/>
              <a:t>Click to edit Master title style</a:t>
            </a:r>
          </a:p>
        </p:txBody>
      </p:sp>
      <p:sp>
        <p:nvSpPr>
          <p:cNvPr id="6" name="Subtitle">
            <a:extLst>
              <a:ext uri="{FF2B5EF4-FFF2-40B4-BE49-F238E27FC236}">
                <a16:creationId xmlns:a16="http://schemas.microsoft.com/office/drawing/2014/main" id="{2A9BCAA3-70F7-4208-9247-D197A13FECB8}"/>
              </a:ext>
            </a:extLst>
          </p:cNvPr>
          <p:cNvSpPr>
            <a:spLocks noGrp="1"/>
          </p:cNvSpPr>
          <p:nvPr>
            <p:ph type="subTitle" idx="1"/>
          </p:nvPr>
        </p:nvSpPr>
        <p:spPr>
          <a:xfrm>
            <a:off x="494189" y="3942416"/>
            <a:ext cx="2608263" cy="472694"/>
          </a:xfrm>
          <a:prstGeom prst="rect">
            <a:avLst/>
          </a:prstGeom>
        </p:spPr>
        <p:txBody>
          <a:bodyPr wrap="square">
            <a:spAutoFit/>
          </a:bodyPr>
          <a:lstStyle>
            <a:lvl1pPr marL="0" indent="0" algn="l" defTabSz="914400" rtl="0" eaLnBrk="1" latinLnBrk="0" hangingPunct="1">
              <a:lnSpc>
                <a:spcPct val="96000"/>
              </a:lnSpc>
              <a:spcBef>
                <a:spcPts val="900"/>
              </a:spcBef>
              <a:buClr>
                <a:schemeClr val="accent1"/>
              </a:buClr>
              <a:buFont typeface="Arial" panose="020B0604020202020204" pitchFamily="34" charset="0"/>
              <a:buNone/>
              <a:defRPr lang="en-US" sz="1600" kern="1200" baseline="0" dirty="0">
                <a:solidFill>
                  <a:schemeClr val="tx2"/>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87573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ooter Placeholder 2">
            <a:extLst>
              <a:ext uri="{FF2B5EF4-FFF2-40B4-BE49-F238E27FC236}">
                <a16:creationId xmlns:a16="http://schemas.microsoft.com/office/drawing/2014/main" id="{F36D16B0-3ADE-DD47-83CE-1305D23E9A61}"/>
              </a:ext>
            </a:extLst>
          </p:cNvPr>
          <p:cNvSpPr>
            <a:spLocks noGrp="1"/>
          </p:cNvSpPr>
          <p:nvPr>
            <p:ph type="ftr" sz="quarter" idx="10"/>
          </p:nvPr>
        </p:nvSpPr>
        <p:spPr>
          <a:xfrm>
            <a:off x="495299" y="6532895"/>
            <a:ext cx="5943600" cy="118174"/>
          </a:xfrm>
        </p:spPr>
        <p:txBody>
          <a:bodyPr/>
          <a:lstStyle>
            <a:lvl1pPr>
              <a:defRPr>
                <a:solidFill>
                  <a:schemeClr val="accent5">
                    <a:lumMod val="60000"/>
                    <a:lumOff val="40000"/>
                  </a:schemeClr>
                </a:solidFill>
              </a:defRPr>
            </a:lvl1pPr>
          </a:lstStyle>
          <a:p>
            <a:endParaRPr lang="en-US" dirty="0"/>
          </a:p>
        </p:txBody>
      </p:sp>
      <p:sp>
        <p:nvSpPr>
          <p:cNvPr id="7" name="Title 1">
            <a:extLst>
              <a:ext uri="{FF2B5EF4-FFF2-40B4-BE49-F238E27FC236}">
                <a16:creationId xmlns:a16="http://schemas.microsoft.com/office/drawing/2014/main" id="{F56B218C-0241-074D-BD90-27E552E71C98}"/>
              </a:ext>
            </a:extLst>
          </p:cNvPr>
          <p:cNvSpPr>
            <a:spLocks noGrp="1"/>
          </p:cNvSpPr>
          <p:nvPr>
            <p:ph type="title"/>
          </p:nvPr>
        </p:nvSpPr>
        <p:spPr>
          <a:xfrm>
            <a:off x="495300" y="646771"/>
            <a:ext cx="11187112" cy="357832"/>
          </a:xfrm>
        </p:spPr>
        <p:txBody>
          <a:bodyPr/>
          <a:lstStyle/>
          <a:p>
            <a:r>
              <a:rPr lang="en-US"/>
              <a:t>Click to edit Master title style</a:t>
            </a:r>
            <a:endParaRPr lang="en-US" dirty="0"/>
          </a:p>
        </p:txBody>
      </p:sp>
      <p:sp>
        <p:nvSpPr>
          <p:cNvPr id="8" name="Content Placeholder 4">
            <a:extLst>
              <a:ext uri="{FF2B5EF4-FFF2-40B4-BE49-F238E27FC236}">
                <a16:creationId xmlns:a16="http://schemas.microsoft.com/office/drawing/2014/main" id="{DB853B50-E269-DF43-AAE9-523798C62499}"/>
              </a:ext>
            </a:extLst>
          </p:cNvPr>
          <p:cNvSpPr>
            <a:spLocks noGrp="1"/>
          </p:cNvSpPr>
          <p:nvPr>
            <p:ph sz="quarter" idx="14"/>
          </p:nvPr>
        </p:nvSpPr>
        <p:spPr>
          <a:xfrm>
            <a:off x="495300" y="1719072"/>
            <a:ext cx="11187112" cy="46817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ubtitle">
            <a:extLst>
              <a:ext uri="{FF2B5EF4-FFF2-40B4-BE49-F238E27FC236}">
                <a16:creationId xmlns:a16="http://schemas.microsoft.com/office/drawing/2014/main" id="{4A2A4FE0-4282-C34E-A8FD-CAE319C06BC6}"/>
              </a:ext>
            </a:extLst>
          </p:cNvPr>
          <p:cNvSpPr>
            <a:spLocks noGrp="1"/>
          </p:cNvSpPr>
          <p:nvPr>
            <p:ph type="subTitle" idx="1"/>
          </p:nvPr>
        </p:nvSpPr>
        <p:spPr>
          <a:xfrm>
            <a:off x="494189" y="1088135"/>
            <a:ext cx="11188223" cy="236347"/>
          </a:xfrm>
          <a:prstGeom prst="rect">
            <a:avLst/>
          </a:prstGeom>
        </p:spPr>
        <p:txBody>
          <a:bodyPr>
            <a:spAutoFit/>
          </a:bodyPr>
          <a:lstStyle>
            <a:lvl1pPr marL="0" indent="0" algn="l" defTabSz="914400" rtl="0" eaLnBrk="1" latinLnBrk="0" hangingPunct="1">
              <a:lnSpc>
                <a:spcPct val="96000"/>
              </a:lnSpc>
              <a:spcBef>
                <a:spcPts val="900"/>
              </a:spcBef>
              <a:buClr>
                <a:schemeClr val="accent1"/>
              </a:buClr>
              <a:buFont typeface="Arial" panose="020B0604020202020204" pitchFamily="34" charset="0"/>
              <a:buNone/>
              <a:defRPr lang="en-US" sz="1600" kern="1200" baseline="0" dirty="0">
                <a:solidFill>
                  <a:schemeClr val="tx1"/>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971579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9" name="Footer Placeholder 2">
            <a:extLst>
              <a:ext uri="{FF2B5EF4-FFF2-40B4-BE49-F238E27FC236}">
                <a16:creationId xmlns:a16="http://schemas.microsoft.com/office/drawing/2014/main" id="{7F4401FC-F573-4309-842E-AC6E5E74AE8E}"/>
              </a:ext>
            </a:extLst>
          </p:cNvPr>
          <p:cNvSpPr>
            <a:spLocks noGrp="1"/>
          </p:cNvSpPr>
          <p:nvPr>
            <p:ph type="ftr" sz="quarter" idx="10"/>
          </p:nvPr>
        </p:nvSpPr>
        <p:spPr>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endParaRPr lang="en-US" dirty="0"/>
          </a:p>
        </p:txBody>
      </p:sp>
      <p:sp>
        <p:nvSpPr>
          <p:cNvPr id="3" name="Title 2">
            <a:extLst>
              <a:ext uri="{FF2B5EF4-FFF2-40B4-BE49-F238E27FC236}">
                <a16:creationId xmlns:a16="http://schemas.microsoft.com/office/drawing/2014/main" id="{A7D02C8A-139B-42AA-8D3F-9C22C81198B9}"/>
              </a:ext>
            </a:extLst>
          </p:cNvPr>
          <p:cNvSpPr>
            <a:spLocks noGrp="1"/>
          </p:cNvSpPr>
          <p:nvPr>
            <p:ph type="title"/>
          </p:nvPr>
        </p:nvSpPr>
        <p:spPr/>
        <p:txBody>
          <a:bodyPr/>
          <a:lstStyle/>
          <a:p>
            <a:r>
              <a:rPr lang="en-US"/>
              <a:t>Click to edit Master title style</a:t>
            </a:r>
          </a:p>
        </p:txBody>
      </p:sp>
      <p:sp>
        <p:nvSpPr>
          <p:cNvPr id="12" name="Content Placeholder 4">
            <a:extLst>
              <a:ext uri="{FF2B5EF4-FFF2-40B4-BE49-F238E27FC236}">
                <a16:creationId xmlns:a16="http://schemas.microsoft.com/office/drawing/2014/main" id="{AF19BEBD-2928-4786-BEF4-FBBB3E677273}"/>
              </a:ext>
            </a:extLst>
          </p:cNvPr>
          <p:cNvSpPr>
            <a:spLocks noGrp="1"/>
          </p:cNvSpPr>
          <p:nvPr>
            <p:ph sz="quarter" idx="16"/>
          </p:nvPr>
        </p:nvSpPr>
        <p:spPr>
          <a:xfrm>
            <a:off x="495299" y="1719072"/>
            <a:ext cx="5466587" cy="4681727"/>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4">
            <a:extLst>
              <a:ext uri="{FF2B5EF4-FFF2-40B4-BE49-F238E27FC236}">
                <a16:creationId xmlns:a16="http://schemas.microsoft.com/office/drawing/2014/main" id="{D7EE507B-4794-44AC-A49E-5EA7EBB11625}"/>
              </a:ext>
            </a:extLst>
          </p:cNvPr>
          <p:cNvSpPr>
            <a:spLocks noGrp="1"/>
          </p:cNvSpPr>
          <p:nvPr>
            <p:ph sz="quarter" idx="17"/>
          </p:nvPr>
        </p:nvSpPr>
        <p:spPr>
          <a:xfrm>
            <a:off x="6215825" y="1719072"/>
            <a:ext cx="5466587" cy="4681727"/>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ubtitle">
            <a:extLst>
              <a:ext uri="{FF2B5EF4-FFF2-40B4-BE49-F238E27FC236}">
                <a16:creationId xmlns:a16="http://schemas.microsoft.com/office/drawing/2014/main" id="{59254D1F-E01C-4A77-9600-A795D1694810}"/>
              </a:ext>
            </a:extLst>
          </p:cNvPr>
          <p:cNvSpPr>
            <a:spLocks noGrp="1"/>
          </p:cNvSpPr>
          <p:nvPr>
            <p:ph type="subTitle" idx="1"/>
          </p:nvPr>
        </p:nvSpPr>
        <p:spPr>
          <a:xfrm>
            <a:off x="494189" y="1088136"/>
            <a:ext cx="11188223" cy="236347"/>
          </a:xfrm>
          <a:prstGeom prst="rect">
            <a:avLst/>
          </a:prstGeom>
        </p:spPr>
        <p:txBody>
          <a:bodyPr>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60872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12" name="Footer Placeholder 2">
            <a:extLst>
              <a:ext uri="{FF2B5EF4-FFF2-40B4-BE49-F238E27FC236}">
                <a16:creationId xmlns:a16="http://schemas.microsoft.com/office/drawing/2014/main" id="{3DBA47E8-0BB6-435E-8840-540F634338C8}"/>
              </a:ext>
            </a:extLst>
          </p:cNvPr>
          <p:cNvSpPr>
            <a:spLocks noGrp="1"/>
          </p:cNvSpPr>
          <p:nvPr>
            <p:ph type="ftr" sz="quarter" idx="10"/>
          </p:nvPr>
        </p:nvSpPr>
        <p:spPr>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endParaRPr lang="en-US" dirty="0"/>
          </a:p>
        </p:txBody>
      </p:sp>
      <p:sp>
        <p:nvSpPr>
          <p:cNvPr id="3" name="Title 2">
            <a:extLst>
              <a:ext uri="{FF2B5EF4-FFF2-40B4-BE49-F238E27FC236}">
                <a16:creationId xmlns:a16="http://schemas.microsoft.com/office/drawing/2014/main" id="{0FD8C327-DEE2-459B-8C84-74C50D49DB4E}"/>
              </a:ext>
            </a:extLst>
          </p:cNvPr>
          <p:cNvSpPr>
            <a:spLocks noGrp="1"/>
          </p:cNvSpPr>
          <p:nvPr>
            <p:ph type="title"/>
          </p:nvPr>
        </p:nvSpPr>
        <p:spPr/>
        <p:txBody>
          <a:bodyPr/>
          <a:lstStyle/>
          <a:p>
            <a:r>
              <a:rPr lang="en-US"/>
              <a:t>Click to edit Master title style</a:t>
            </a:r>
          </a:p>
        </p:txBody>
      </p:sp>
      <p:sp>
        <p:nvSpPr>
          <p:cNvPr id="14" name="Content Placeholder 4">
            <a:extLst>
              <a:ext uri="{FF2B5EF4-FFF2-40B4-BE49-F238E27FC236}">
                <a16:creationId xmlns:a16="http://schemas.microsoft.com/office/drawing/2014/main" id="{50F9D0A8-20C5-41C2-8A23-1A7CCDCDBA4A}"/>
              </a:ext>
            </a:extLst>
          </p:cNvPr>
          <p:cNvSpPr>
            <a:spLocks noGrp="1"/>
          </p:cNvSpPr>
          <p:nvPr>
            <p:ph sz="quarter" idx="18"/>
          </p:nvPr>
        </p:nvSpPr>
        <p:spPr>
          <a:xfrm>
            <a:off x="495300" y="1719072"/>
            <a:ext cx="3566160" cy="4681727"/>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4">
            <a:extLst>
              <a:ext uri="{FF2B5EF4-FFF2-40B4-BE49-F238E27FC236}">
                <a16:creationId xmlns:a16="http://schemas.microsoft.com/office/drawing/2014/main" id="{39BE2B26-0354-43FC-B500-68FC84B40876}"/>
              </a:ext>
            </a:extLst>
          </p:cNvPr>
          <p:cNvSpPr>
            <a:spLocks noGrp="1"/>
          </p:cNvSpPr>
          <p:nvPr>
            <p:ph sz="quarter" idx="19"/>
          </p:nvPr>
        </p:nvSpPr>
        <p:spPr>
          <a:xfrm>
            <a:off x="4312920" y="1719072"/>
            <a:ext cx="3566160" cy="4681727"/>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4">
            <a:extLst>
              <a:ext uri="{FF2B5EF4-FFF2-40B4-BE49-F238E27FC236}">
                <a16:creationId xmlns:a16="http://schemas.microsoft.com/office/drawing/2014/main" id="{D85C0699-4F77-4570-8280-EBE59E071A40}"/>
              </a:ext>
            </a:extLst>
          </p:cNvPr>
          <p:cNvSpPr>
            <a:spLocks noGrp="1"/>
          </p:cNvSpPr>
          <p:nvPr>
            <p:ph sz="quarter" idx="20"/>
          </p:nvPr>
        </p:nvSpPr>
        <p:spPr>
          <a:xfrm>
            <a:off x="8116252" y="1719072"/>
            <a:ext cx="3566160" cy="4681727"/>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Subtitle">
            <a:extLst>
              <a:ext uri="{FF2B5EF4-FFF2-40B4-BE49-F238E27FC236}">
                <a16:creationId xmlns:a16="http://schemas.microsoft.com/office/drawing/2014/main" id="{0A02D598-0894-4B6B-89A6-48B8073C9D11}"/>
              </a:ext>
            </a:extLst>
          </p:cNvPr>
          <p:cNvSpPr>
            <a:spLocks noGrp="1"/>
          </p:cNvSpPr>
          <p:nvPr>
            <p:ph type="subTitle" idx="1"/>
          </p:nvPr>
        </p:nvSpPr>
        <p:spPr>
          <a:xfrm>
            <a:off x="494189" y="1088136"/>
            <a:ext cx="11188223" cy="236347"/>
          </a:xfrm>
          <a:prstGeom prst="rect">
            <a:avLst/>
          </a:prstGeom>
        </p:spPr>
        <p:txBody>
          <a:bodyPr>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16302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helf White">
    <p:spTree>
      <p:nvGrpSpPr>
        <p:cNvPr id="1" name=""/>
        <p:cNvGrpSpPr/>
        <p:nvPr/>
      </p:nvGrpSpPr>
      <p:grpSpPr>
        <a:xfrm>
          <a:off x="0" y="0"/>
          <a:ext cx="0" cy="0"/>
          <a:chOff x="0" y="0"/>
          <a:chExt cx="0" cy="0"/>
        </a:xfrm>
      </p:grpSpPr>
      <p:sp>
        <p:nvSpPr>
          <p:cNvPr id="13" name="Rectangle: Rounded Corners 55">
            <a:extLst>
              <a:ext uri="{FF2B5EF4-FFF2-40B4-BE49-F238E27FC236}">
                <a16:creationId xmlns:a16="http://schemas.microsoft.com/office/drawing/2014/main" id="{F4E31C43-957F-9C4E-983A-F81442F5925F}"/>
              </a:ext>
            </a:extLst>
          </p:cNvPr>
          <p:cNvSpPr/>
          <p:nvPr userDrawn="1"/>
        </p:nvSpPr>
        <p:spPr bwMode="gray">
          <a:xfrm>
            <a:off x="481013" y="5312740"/>
            <a:ext cx="11856130" cy="1697660"/>
          </a:xfrm>
          <a:prstGeom prst="roundRect">
            <a:avLst>
              <a:gd name="adj" fmla="val 4848"/>
            </a:avLst>
          </a:prstGeom>
          <a:solidFill>
            <a:schemeClr val="bg1"/>
          </a:solidFill>
          <a:ln w="10795" cap="flat" cmpd="sng" algn="ctr">
            <a:noFill/>
            <a:prstDash val="solid"/>
          </a:ln>
          <a:effectLst>
            <a:innerShdw blurRad="63500" dist="508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11" name="Footer Placeholder 4">
            <a:extLst>
              <a:ext uri="{FF2B5EF4-FFF2-40B4-BE49-F238E27FC236}">
                <a16:creationId xmlns:a16="http://schemas.microsoft.com/office/drawing/2014/main" id="{30586D9F-6A23-4598-BD43-228B7C23E261}"/>
              </a:ext>
            </a:extLst>
          </p:cNvPr>
          <p:cNvSpPr>
            <a:spLocks noGrp="1"/>
          </p:cNvSpPr>
          <p:nvPr>
            <p:ph type="ftr" sz="quarter" idx="3"/>
          </p:nvPr>
        </p:nvSpPr>
        <p:spPr>
          <a:xfrm>
            <a:off x="494189" y="5120616"/>
            <a:ext cx="6418363" cy="121636"/>
          </a:xfrm>
          <a:prstGeom prst="rect">
            <a:avLst/>
          </a:prstGeom>
        </p:spPr>
        <p:txBody>
          <a:bodyPr vert="horz" wrap="square" lIns="0" tIns="0" rIns="0" bIns="0" rtlCol="0" anchor="b">
            <a:spAutoFit/>
          </a:bodyPr>
          <a:lstStyle>
            <a:lvl1pPr algn="l">
              <a:lnSpc>
                <a:spcPct val="96000"/>
              </a:lnSpc>
              <a:defRPr sz="800">
                <a:solidFill>
                  <a:schemeClr val="accent5">
                    <a:lumMod val="60000"/>
                    <a:lumOff val="40000"/>
                  </a:schemeClr>
                </a:solidFill>
              </a:defRPr>
            </a:lvl1pPr>
          </a:lstStyle>
          <a:p>
            <a:endParaRPr lang="en-US" dirty="0"/>
          </a:p>
        </p:txBody>
      </p:sp>
      <p:sp>
        <p:nvSpPr>
          <p:cNvPr id="3" name="Title 2">
            <a:extLst>
              <a:ext uri="{FF2B5EF4-FFF2-40B4-BE49-F238E27FC236}">
                <a16:creationId xmlns:a16="http://schemas.microsoft.com/office/drawing/2014/main" id="{400F72C1-5B61-488A-BE0B-3D3264703941}"/>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14" name="Content Placeholder 4">
            <a:extLst>
              <a:ext uri="{FF2B5EF4-FFF2-40B4-BE49-F238E27FC236}">
                <a16:creationId xmlns:a16="http://schemas.microsoft.com/office/drawing/2014/main" id="{7E596D39-9FB6-4C53-A7F5-7483E69CDED2}"/>
              </a:ext>
            </a:extLst>
          </p:cNvPr>
          <p:cNvSpPr>
            <a:spLocks noGrp="1"/>
          </p:cNvSpPr>
          <p:nvPr>
            <p:ph sz="quarter" idx="14"/>
          </p:nvPr>
        </p:nvSpPr>
        <p:spPr>
          <a:xfrm>
            <a:off x="495300" y="1719072"/>
            <a:ext cx="11187112" cy="3079655"/>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ubtitle">
            <a:extLst>
              <a:ext uri="{FF2B5EF4-FFF2-40B4-BE49-F238E27FC236}">
                <a16:creationId xmlns:a16="http://schemas.microsoft.com/office/drawing/2014/main" id="{6A648C02-9470-473A-B31D-274A93FF1D9C}"/>
              </a:ext>
            </a:extLst>
          </p:cNvPr>
          <p:cNvSpPr>
            <a:spLocks noGrp="1"/>
          </p:cNvSpPr>
          <p:nvPr>
            <p:ph type="subTitle" idx="1"/>
          </p:nvPr>
        </p:nvSpPr>
        <p:spPr>
          <a:xfrm>
            <a:off x="494189" y="1088136"/>
            <a:ext cx="11188223" cy="236347"/>
          </a:xfrm>
          <a:prstGeom prst="rect">
            <a:avLst/>
          </a:prstGeom>
        </p:spPr>
        <p:txBody>
          <a:bodyPr>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754741" y="5607050"/>
            <a:ext cx="10926717" cy="929054"/>
          </a:xfrm>
          <a:prstGeom prst="rect">
            <a:avLst/>
          </a:prstGeom>
        </p:spPr>
        <p:txBody>
          <a:bodyPr anchor="ctr"/>
          <a:lstStyle>
            <a:lvl1pPr marL="0" indent="0">
              <a:lnSpc>
                <a:spcPct val="89000"/>
              </a:lnSpc>
              <a:spcBef>
                <a:spcPts val="0"/>
              </a:spcBef>
              <a:spcAft>
                <a:spcPts val="1200"/>
              </a:spcAft>
              <a:buNone/>
              <a:defRPr sz="2800">
                <a:solidFill>
                  <a:schemeClr val="tx2"/>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12" name="TextBox 11">
            <a:extLst>
              <a:ext uri="{FF2B5EF4-FFF2-40B4-BE49-F238E27FC236}">
                <a16:creationId xmlns:a16="http://schemas.microsoft.com/office/drawing/2014/main" id="{B2BADF63-7A2A-4A3A-A253-424687008F60}"/>
              </a:ext>
            </a:extLst>
          </p:cNvPr>
          <p:cNvSpPr txBox="1"/>
          <p:nvPr userDrawn="1"/>
        </p:nvSpPr>
        <p:spPr>
          <a:xfrm>
            <a:off x="11329988" y="6514122"/>
            <a:ext cx="376236" cy="147476"/>
          </a:xfrm>
          <a:prstGeom prst="rect">
            <a:avLst/>
          </a:prstGeom>
        </p:spPr>
        <p:txBody>
          <a:bodyPr vert="horz" wrap="square" lIns="18288" tIns="0" rIns="18288" bIns="9144"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6">
                    <a:lumMod val="75000"/>
                  </a:schemeClr>
                </a:solidFill>
                <a:latin typeface="+mn-lt"/>
                <a:ea typeface="+mn-ea"/>
                <a:cs typeface="+mn-cs"/>
              </a:rPr>
              <a:pPr marL="0" lvl="0" algn="r" defTabSz="914400" rtl="0" eaLnBrk="1" latinLnBrk="0" hangingPunct="1">
                <a:lnSpc>
                  <a:spcPct val="125000"/>
                </a:lnSpc>
              </a:pPr>
              <a:t>‹#›</a:t>
            </a:fld>
            <a:endParaRPr lang="en-US" sz="800" kern="1200">
              <a:solidFill>
                <a:schemeClr val="accent6">
                  <a:lumMod val="75000"/>
                </a:schemeClr>
              </a:solidFill>
              <a:latin typeface="+mn-lt"/>
              <a:ea typeface="+mn-ea"/>
              <a:cs typeface="+mn-cs"/>
            </a:endParaRPr>
          </a:p>
        </p:txBody>
      </p:sp>
      <p:sp>
        <p:nvSpPr>
          <p:cNvPr id="9" name="TextBox 8">
            <a:extLst>
              <a:ext uri="{FF2B5EF4-FFF2-40B4-BE49-F238E27FC236}">
                <a16:creationId xmlns:a16="http://schemas.microsoft.com/office/drawing/2014/main" id="{998A71DB-976E-A24A-96E2-B18CF91A65FC}"/>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992430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helf Nickel">
    <p:spTree>
      <p:nvGrpSpPr>
        <p:cNvPr id="1" name=""/>
        <p:cNvGrpSpPr/>
        <p:nvPr/>
      </p:nvGrpSpPr>
      <p:grpSpPr>
        <a:xfrm>
          <a:off x="0" y="0"/>
          <a:ext cx="0" cy="0"/>
          <a:chOff x="0" y="0"/>
          <a:chExt cx="0" cy="0"/>
        </a:xfrm>
      </p:grpSpPr>
      <p:sp>
        <p:nvSpPr>
          <p:cNvPr id="13" name="Rectangle: Rounded Corners 55">
            <a:extLst>
              <a:ext uri="{FF2B5EF4-FFF2-40B4-BE49-F238E27FC236}">
                <a16:creationId xmlns:a16="http://schemas.microsoft.com/office/drawing/2014/main" id="{F4E31C43-957F-9C4E-983A-F81442F5925F}"/>
              </a:ext>
            </a:extLst>
          </p:cNvPr>
          <p:cNvSpPr/>
          <p:nvPr userDrawn="1"/>
        </p:nvSpPr>
        <p:spPr bwMode="gray">
          <a:xfrm>
            <a:off x="481013" y="5312740"/>
            <a:ext cx="11856130" cy="1697660"/>
          </a:xfrm>
          <a:prstGeom prst="roundRect">
            <a:avLst>
              <a:gd name="adj" fmla="val 4848"/>
            </a:avLst>
          </a:prstGeom>
          <a:solidFill>
            <a:schemeClr val="accent6">
              <a:lumMod val="40000"/>
              <a:lumOff val="60000"/>
            </a:schemeClr>
          </a:solidFill>
          <a:ln w="10795" cap="flat" cmpd="sng" algn="ctr">
            <a:noFill/>
            <a:prstDash val="solid"/>
          </a:ln>
          <a:effectLst>
            <a:innerShdw blurRad="63500" dist="508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11" name="Footer Placeholder 4">
            <a:extLst>
              <a:ext uri="{FF2B5EF4-FFF2-40B4-BE49-F238E27FC236}">
                <a16:creationId xmlns:a16="http://schemas.microsoft.com/office/drawing/2014/main" id="{30586D9F-6A23-4598-BD43-228B7C23E261}"/>
              </a:ext>
            </a:extLst>
          </p:cNvPr>
          <p:cNvSpPr>
            <a:spLocks noGrp="1"/>
          </p:cNvSpPr>
          <p:nvPr>
            <p:ph type="ftr" sz="quarter" idx="3"/>
          </p:nvPr>
        </p:nvSpPr>
        <p:spPr>
          <a:xfrm>
            <a:off x="494189" y="5120616"/>
            <a:ext cx="6418363" cy="121636"/>
          </a:xfrm>
          <a:prstGeom prst="rect">
            <a:avLst/>
          </a:prstGeom>
        </p:spPr>
        <p:txBody>
          <a:bodyPr vert="horz" wrap="square" lIns="0" tIns="0" rIns="0" bIns="0" rtlCol="0" anchor="b">
            <a:spAutoFit/>
          </a:bodyPr>
          <a:lstStyle>
            <a:lvl1pPr algn="l">
              <a:lnSpc>
                <a:spcPct val="96000"/>
              </a:lnSpc>
              <a:defRPr sz="800">
                <a:solidFill>
                  <a:schemeClr val="accent5">
                    <a:lumMod val="60000"/>
                    <a:lumOff val="40000"/>
                  </a:schemeClr>
                </a:solidFill>
              </a:defRPr>
            </a:lvl1pPr>
          </a:lstStyle>
          <a:p>
            <a:endParaRPr lang="en-US" dirty="0"/>
          </a:p>
        </p:txBody>
      </p:sp>
      <p:sp>
        <p:nvSpPr>
          <p:cNvPr id="3" name="Title 2">
            <a:extLst>
              <a:ext uri="{FF2B5EF4-FFF2-40B4-BE49-F238E27FC236}">
                <a16:creationId xmlns:a16="http://schemas.microsoft.com/office/drawing/2014/main" id="{400F72C1-5B61-488A-BE0B-3D3264703941}"/>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14" name="Content Placeholder 4">
            <a:extLst>
              <a:ext uri="{FF2B5EF4-FFF2-40B4-BE49-F238E27FC236}">
                <a16:creationId xmlns:a16="http://schemas.microsoft.com/office/drawing/2014/main" id="{7E596D39-9FB6-4C53-A7F5-7483E69CDED2}"/>
              </a:ext>
            </a:extLst>
          </p:cNvPr>
          <p:cNvSpPr>
            <a:spLocks noGrp="1"/>
          </p:cNvSpPr>
          <p:nvPr>
            <p:ph sz="quarter" idx="14"/>
          </p:nvPr>
        </p:nvSpPr>
        <p:spPr>
          <a:xfrm>
            <a:off x="495300" y="1719072"/>
            <a:ext cx="11187112" cy="3079655"/>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ubtitle">
            <a:extLst>
              <a:ext uri="{FF2B5EF4-FFF2-40B4-BE49-F238E27FC236}">
                <a16:creationId xmlns:a16="http://schemas.microsoft.com/office/drawing/2014/main" id="{6A648C02-9470-473A-B31D-274A93FF1D9C}"/>
              </a:ext>
            </a:extLst>
          </p:cNvPr>
          <p:cNvSpPr>
            <a:spLocks noGrp="1"/>
          </p:cNvSpPr>
          <p:nvPr>
            <p:ph type="subTitle" idx="1"/>
          </p:nvPr>
        </p:nvSpPr>
        <p:spPr>
          <a:xfrm>
            <a:off x="494189" y="1088136"/>
            <a:ext cx="11188223" cy="236347"/>
          </a:xfrm>
          <a:prstGeom prst="rect">
            <a:avLst/>
          </a:prstGeom>
        </p:spPr>
        <p:txBody>
          <a:bodyPr>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754741" y="5607050"/>
            <a:ext cx="10926717" cy="929054"/>
          </a:xfrm>
          <a:prstGeom prst="rect">
            <a:avLst/>
          </a:prstGeom>
        </p:spPr>
        <p:txBody>
          <a:bodyPr anchor="ctr"/>
          <a:lstStyle>
            <a:lvl1pPr marL="0" indent="0">
              <a:lnSpc>
                <a:spcPct val="89000"/>
              </a:lnSpc>
              <a:spcBef>
                <a:spcPts val="0"/>
              </a:spcBef>
              <a:spcAft>
                <a:spcPts val="1200"/>
              </a:spcAft>
              <a:buNone/>
              <a:defRPr sz="2800">
                <a:solidFill>
                  <a:schemeClr val="tx2"/>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9" name="TextBox 8">
            <a:extLst>
              <a:ext uri="{FF2B5EF4-FFF2-40B4-BE49-F238E27FC236}">
                <a16:creationId xmlns:a16="http://schemas.microsoft.com/office/drawing/2014/main" id="{6835771C-39C4-439F-9E17-EFD2B4011CB5}"/>
              </a:ext>
            </a:extLst>
          </p:cNvPr>
          <p:cNvSpPr txBox="1"/>
          <p:nvPr userDrawn="1"/>
        </p:nvSpPr>
        <p:spPr>
          <a:xfrm>
            <a:off x="11329988" y="6514122"/>
            <a:ext cx="376236" cy="147476"/>
          </a:xfrm>
          <a:prstGeom prst="rect">
            <a:avLst/>
          </a:prstGeom>
        </p:spPr>
        <p:txBody>
          <a:bodyPr vert="horz" wrap="square" lIns="18288" tIns="0" rIns="18288" bIns="9144"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solidFill>
                <a:latin typeface="+mn-lt"/>
                <a:ea typeface="+mn-ea"/>
                <a:cs typeface="+mn-cs"/>
              </a:rPr>
              <a:pPr marL="0" lvl="0" algn="r" defTabSz="914400" rtl="0" eaLnBrk="1" latinLnBrk="0" hangingPunct="1">
                <a:lnSpc>
                  <a:spcPct val="125000"/>
                </a:lnSpc>
              </a:pPr>
              <a:t>‹#›</a:t>
            </a:fld>
            <a:endParaRPr lang="en-US" sz="800" kern="1200">
              <a:solidFill>
                <a:schemeClr val="accent5"/>
              </a:solidFill>
              <a:latin typeface="+mn-lt"/>
              <a:ea typeface="+mn-ea"/>
              <a:cs typeface="+mn-cs"/>
            </a:endParaRPr>
          </a:p>
        </p:txBody>
      </p:sp>
      <p:sp>
        <p:nvSpPr>
          <p:cNvPr id="10" name="TextBox 9">
            <a:extLst>
              <a:ext uri="{FF2B5EF4-FFF2-40B4-BE49-F238E27FC236}">
                <a16:creationId xmlns:a16="http://schemas.microsoft.com/office/drawing/2014/main" id="{80801655-BB5D-8D42-BF35-5552419A1844}"/>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6">
                    <a:lumMod val="75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812506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Nickel">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6" name="Freeform 8">
            <a:extLst>
              <a:ext uri="{FF2B5EF4-FFF2-40B4-BE49-F238E27FC236}">
                <a16:creationId xmlns:a16="http://schemas.microsoft.com/office/drawing/2014/main" id="{FA702086-7005-4270-9600-3E0409C7EC66}"/>
              </a:ext>
            </a:extLst>
          </p:cNvPr>
          <p:cNvSpPr>
            <a:spLocks/>
          </p:cNvSpPr>
          <p:nvPr userDrawn="1"/>
        </p:nvSpPr>
        <p:spPr bwMode="auto">
          <a:xfrm>
            <a:off x="-876300" y="4977549"/>
            <a:ext cx="12552239" cy="3889360"/>
          </a:xfrm>
          <a:custGeom>
            <a:avLst/>
            <a:gdLst>
              <a:gd name="T0" fmla="*/ 2068 w 2327"/>
              <a:gd name="T1" fmla="*/ 28 h 720"/>
              <a:gd name="T2" fmla="*/ 2029 w 2327"/>
              <a:gd name="T3" fmla="*/ 0 h 720"/>
              <a:gd name="T4" fmla="*/ 1921 w 2327"/>
              <a:gd name="T5" fmla="*/ 0 h 720"/>
              <a:gd name="T6" fmla="*/ 1881 w 2327"/>
              <a:gd name="T7" fmla="*/ 28 h 720"/>
              <a:gd name="T8" fmla="*/ 1706 w 2327"/>
              <a:gd name="T9" fmla="*/ 507 h 720"/>
              <a:gd name="T10" fmla="*/ 1525 w 2327"/>
              <a:gd name="T11" fmla="*/ 28 h 720"/>
              <a:gd name="T12" fmla="*/ 1486 w 2327"/>
              <a:gd name="T13" fmla="*/ 0 h 720"/>
              <a:gd name="T14" fmla="*/ 1379 w 2327"/>
              <a:gd name="T15" fmla="*/ 0 h 720"/>
              <a:gd name="T16" fmla="*/ 1340 w 2327"/>
              <a:gd name="T17" fmla="*/ 28 h 720"/>
              <a:gd name="T18" fmla="*/ 1163 w 2327"/>
              <a:gd name="T19" fmla="*/ 507 h 720"/>
              <a:gd name="T20" fmla="*/ 985 w 2327"/>
              <a:gd name="T21" fmla="*/ 28 h 720"/>
              <a:gd name="T22" fmla="*/ 946 w 2327"/>
              <a:gd name="T23" fmla="*/ 0 h 720"/>
              <a:gd name="T24" fmla="*/ 840 w 2327"/>
              <a:gd name="T25" fmla="*/ 0 h 720"/>
              <a:gd name="T26" fmla="*/ 800 w 2327"/>
              <a:gd name="T27" fmla="*/ 28 h 720"/>
              <a:gd name="T28" fmla="*/ 621 w 2327"/>
              <a:gd name="T29" fmla="*/ 507 h 720"/>
              <a:gd name="T30" fmla="*/ 444 w 2327"/>
              <a:gd name="T31" fmla="*/ 28 h 720"/>
              <a:gd name="T32" fmla="*/ 406 w 2327"/>
              <a:gd name="T33" fmla="*/ 0 h 720"/>
              <a:gd name="T34" fmla="*/ 297 w 2327"/>
              <a:gd name="T35" fmla="*/ 0 h 720"/>
              <a:gd name="T36" fmla="*/ 258 w 2327"/>
              <a:gd name="T37" fmla="*/ 28 h 720"/>
              <a:gd name="T38" fmla="*/ 6 w 2327"/>
              <a:gd name="T39" fmla="*/ 684 h 720"/>
              <a:gd name="T40" fmla="*/ 31 w 2327"/>
              <a:gd name="T41" fmla="*/ 720 h 720"/>
              <a:gd name="T42" fmla="*/ 127 w 2327"/>
              <a:gd name="T43" fmla="*/ 720 h 720"/>
              <a:gd name="T44" fmla="*/ 166 w 2327"/>
              <a:gd name="T45" fmla="*/ 693 h 720"/>
              <a:gd name="T46" fmla="*/ 351 w 2327"/>
              <a:gd name="T47" fmla="*/ 198 h 720"/>
              <a:gd name="T48" fmla="*/ 536 w 2327"/>
              <a:gd name="T49" fmla="*/ 693 h 720"/>
              <a:gd name="T50" fmla="*/ 575 w 2327"/>
              <a:gd name="T51" fmla="*/ 720 h 720"/>
              <a:gd name="T52" fmla="*/ 663 w 2327"/>
              <a:gd name="T53" fmla="*/ 720 h 720"/>
              <a:gd name="T54" fmla="*/ 703 w 2327"/>
              <a:gd name="T55" fmla="*/ 693 h 720"/>
              <a:gd name="T56" fmla="*/ 892 w 2327"/>
              <a:gd name="T57" fmla="*/ 198 h 720"/>
              <a:gd name="T58" fmla="*/ 1075 w 2327"/>
              <a:gd name="T59" fmla="*/ 693 h 720"/>
              <a:gd name="T60" fmla="*/ 1115 w 2327"/>
              <a:gd name="T61" fmla="*/ 720 h 720"/>
              <a:gd name="T62" fmla="*/ 1208 w 2327"/>
              <a:gd name="T63" fmla="*/ 720 h 720"/>
              <a:gd name="T64" fmla="*/ 1247 w 2327"/>
              <a:gd name="T65" fmla="*/ 693 h 720"/>
              <a:gd name="T66" fmla="*/ 1432 w 2327"/>
              <a:gd name="T67" fmla="*/ 198 h 720"/>
              <a:gd name="T68" fmla="*/ 1620 w 2327"/>
              <a:gd name="T69" fmla="*/ 693 h 720"/>
              <a:gd name="T70" fmla="*/ 1659 w 2327"/>
              <a:gd name="T71" fmla="*/ 720 h 720"/>
              <a:gd name="T72" fmla="*/ 1748 w 2327"/>
              <a:gd name="T73" fmla="*/ 720 h 720"/>
              <a:gd name="T74" fmla="*/ 1787 w 2327"/>
              <a:gd name="T75" fmla="*/ 693 h 720"/>
              <a:gd name="T76" fmla="*/ 1973 w 2327"/>
              <a:gd name="T77" fmla="*/ 201 h 720"/>
              <a:gd name="T78" fmla="*/ 2156 w 2327"/>
              <a:gd name="T79" fmla="*/ 693 h 720"/>
              <a:gd name="T80" fmla="*/ 2196 w 2327"/>
              <a:gd name="T81" fmla="*/ 720 h 720"/>
              <a:gd name="T82" fmla="*/ 2295 w 2327"/>
              <a:gd name="T83" fmla="*/ 720 h 720"/>
              <a:gd name="T84" fmla="*/ 2319 w 2327"/>
              <a:gd name="T85" fmla="*/ 684 h 720"/>
              <a:gd name="T86" fmla="*/ 2068 w 2327"/>
              <a:gd name="T87" fmla="*/ 28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27" h="720">
                <a:moveTo>
                  <a:pt x="2068" y="28"/>
                </a:moveTo>
                <a:cubicBezTo>
                  <a:pt x="2060" y="9"/>
                  <a:pt x="2047" y="0"/>
                  <a:pt x="2029" y="0"/>
                </a:cubicBezTo>
                <a:cubicBezTo>
                  <a:pt x="2029" y="0"/>
                  <a:pt x="2029" y="0"/>
                  <a:pt x="1921" y="0"/>
                </a:cubicBezTo>
                <a:cubicBezTo>
                  <a:pt x="1903" y="0"/>
                  <a:pt x="1889" y="9"/>
                  <a:pt x="1881" y="28"/>
                </a:cubicBezTo>
                <a:cubicBezTo>
                  <a:pt x="1881" y="28"/>
                  <a:pt x="1881" y="28"/>
                  <a:pt x="1706" y="507"/>
                </a:cubicBezTo>
                <a:cubicBezTo>
                  <a:pt x="1706" y="507"/>
                  <a:pt x="1706" y="507"/>
                  <a:pt x="1525" y="28"/>
                </a:cubicBezTo>
                <a:cubicBezTo>
                  <a:pt x="1517" y="9"/>
                  <a:pt x="1504" y="0"/>
                  <a:pt x="1486" y="0"/>
                </a:cubicBezTo>
                <a:cubicBezTo>
                  <a:pt x="1486" y="0"/>
                  <a:pt x="1486" y="0"/>
                  <a:pt x="1379" y="0"/>
                </a:cubicBezTo>
                <a:cubicBezTo>
                  <a:pt x="1361" y="0"/>
                  <a:pt x="1348" y="9"/>
                  <a:pt x="1340" y="28"/>
                </a:cubicBezTo>
                <a:cubicBezTo>
                  <a:pt x="1340" y="28"/>
                  <a:pt x="1340" y="28"/>
                  <a:pt x="1163" y="507"/>
                </a:cubicBezTo>
                <a:cubicBezTo>
                  <a:pt x="1163" y="507"/>
                  <a:pt x="1163" y="507"/>
                  <a:pt x="985" y="28"/>
                </a:cubicBezTo>
                <a:cubicBezTo>
                  <a:pt x="978" y="9"/>
                  <a:pt x="964" y="0"/>
                  <a:pt x="946" y="0"/>
                </a:cubicBezTo>
                <a:cubicBezTo>
                  <a:pt x="946" y="0"/>
                  <a:pt x="946" y="0"/>
                  <a:pt x="840" y="0"/>
                </a:cubicBezTo>
                <a:cubicBezTo>
                  <a:pt x="822" y="0"/>
                  <a:pt x="808" y="9"/>
                  <a:pt x="800" y="28"/>
                </a:cubicBezTo>
                <a:cubicBezTo>
                  <a:pt x="800" y="28"/>
                  <a:pt x="800" y="28"/>
                  <a:pt x="621" y="507"/>
                </a:cubicBezTo>
                <a:cubicBezTo>
                  <a:pt x="621" y="507"/>
                  <a:pt x="621" y="507"/>
                  <a:pt x="444" y="28"/>
                </a:cubicBezTo>
                <a:cubicBezTo>
                  <a:pt x="436" y="9"/>
                  <a:pt x="424" y="0"/>
                  <a:pt x="406" y="0"/>
                </a:cubicBezTo>
                <a:cubicBezTo>
                  <a:pt x="406" y="0"/>
                  <a:pt x="406" y="0"/>
                  <a:pt x="297" y="0"/>
                </a:cubicBezTo>
                <a:cubicBezTo>
                  <a:pt x="279" y="0"/>
                  <a:pt x="265" y="9"/>
                  <a:pt x="258" y="28"/>
                </a:cubicBezTo>
                <a:cubicBezTo>
                  <a:pt x="258" y="28"/>
                  <a:pt x="258" y="28"/>
                  <a:pt x="6" y="684"/>
                </a:cubicBezTo>
                <a:cubicBezTo>
                  <a:pt x="0" y="702"/>
                  <a:pt x="8" y="720"/>
                  <a:pt x="31" y="720"/>
                </a:cubicBezTo>
                <a:cubicBezTo>
                  <a:pt x="31" y="720"/>
                  <a:pt x="31" y="720"/>
                  <a:pt x="127" y="720"/>
                </a:cubicBezTo>
                <a:cubicBezTo>
                  <a:pt x="145" y="720"/>
                  <a:pt x="160" y="711"/>
                  <a:pt x="166" y="693"/>
                </a:cubicBezTo>
                <a:cubicBezTo>
                  <a:pt x="166" y="693"/>
                  <a:pt x="166" y="693"/>
                  <a:pt x="351" y="198"/>
                </a:cubicBezTo>
                <a:cubicBezTo>
                  <a:pt x="351" y="198"/>
                  <a:pt x="351" y="198"/>
                  <a:pt x="536" y="693"/>
                </a:cubicBezTo>
                <a:cubicBezTo>
                  <a:pt x="543" y="712"/>
                  <a:pt x="557" y="720"/>
                  <a:pt x="575" y="720"/>
                </a:cubicBezTo>
                <a:cubicBezTo>
                  <a:pt x="575" y="720"/>
                  <a:pt x="575" y="720"/>
                  <a:pt x="663" y="720"/>
                </a:cubicBezTo>
                <a:cubicBezTo>
                  <a:pt x="682" y="720"/>
                  <a:pt x="695" y="712"/>
                  <a:pt x="703" y="693"/>
                </a:cubicBezTo>
                <a:cubicBezTo>
                  <a:pt x="703" y="693"/>
                  <a:pt x="703" y="693"/>
                  <a:pt x="892" y="198"/>
                </a:cubicBezTo>
                <a:cubicBezTo>
                  <a:pt x="892" y="198"/>
                  <a:pt x="892" y="198"/>
                  <a:pt x="1075" y="693"/>
                </a:cubicBezTo>
                <a:cubicBezTo>
                  <a:pt x="1083" y="711"/>
                  <a:pt x="1097" y="720"/>
                  <a:pt x="1115" y="720"/>
                </a:cubicBezTo>
                <a:cubicBezTo>
                  <a:pt x="1115" y="720"/>
                  <a:pt x="1115" y="720"/>
                  <a:pt x="1208" y="720"/>
                </a:cubicBezTo>
                <a:cubicBezTo>
                  <a:pt x="1226" y="720"/>
                  <a:pt x="1240" y="711"/>
                  <a:pt x="1247" y="693"/>
                </a:cubicBezTo>
                <a:cubicBezTo>
                  <a:pt x="1247" y="693"/>
                  <a:pt x="1247" y="693"/>
                  <a:pt x="1432" y="198"/>
                </a:cubicBezTo>
                <a:cubicBezTo>
                  <a:pt x="1432" y="198"/>
                  <a:pt x="1432" y="198"/>
                  <a:pt x="1620" y="693"/>
                </a:cubicBezTo>
                <a:cubicBezTo>
                  <a:pt x="1627" y="712"/>
                  <a:pt x="1641" y="720"/>
                  <a:pt x="1659" y="720"/>
                </a:cubicBezTo>
                <a:cubicBezTo>
                  <a:pt x="1659" y="720"/>
                  <a:pt x="1659" y="720"/>
                  <a:pt x="1748" y="720"/>
                </a:cubicBezTo>
                <a:cubicBezTo>
                  <a:pt x="1766" y="720"/>
                  <a:pt x="1779" y="712"/>
                  <a:pt x="1787" y="693"/>
                </a:cubicBezTo>
                <a:cubicBezTo>
                  <a:pt x="1787" y="693"/>
                  <a:pt x="1787" y="693"/>
                  <a:pt x="1973" y="201"/>
                </a:cubicBezTo>
                <a:cubicBezTo>
                  <a:pt x="1973" y="201"/>
                  <a:pt x="1973" y="201"/>
                  <a:pt x="2156" y="693"/>
                </a:cubicBezTo>
                <a:cubicBezTo>
                  <a:pt x="2162" y="711"/>
                  <a:pt x="2178" y="720"/>
                  <a:pt x="2196" y="720"/>
                </a:cubicBezTo>
                <a:cubicBezTo>
                  <a:pt x="2196" y="720"/>
                  <a:pt x="2196" y="720"/>
                  <a:pt x="2295" y="720"/>
                </a:cubicBezTo>
                <a:cubicBezTo>
                  <a:pt x="2317" y="720"/>
                  <a:pt x="2327" y="702"/>
                  <a:pt x="2319" y="684"/>
                </a:cubicBezTo>
                <a:cubicBezTo>
                  <a:pt x="2319" y="684"/>
                  <a:pt x="2319" y="684"/>
                  <a:pt x="2068" y="28"/>
                </a:cubicBezTo>
                <a:close/>
              </a:path>
            </a:pathLst>
          </a:custGeom>
          <a:solidFill>
            <a:srgbClr val="CCD3E2"/>
          </a:solidFill>
          <a:ln>
            <a:noFill/>
          </a:ln>
          <a:effectLst>
            <a:innerShdw blurRad="635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en-US"/>
          </a:p>
        </p:txBody>
      </p:sp>
      <p:sp>
        <p:nvSpPr>
          <p:cNvPr id="29" name="Text Placeholder 48">
            <a:extLst>
              <a:ext uri="{FF2B5EF4-FFF2-40B4-BE49-F238E27FC236}">
                <a16:creationId xmlns:a16="http://schemas.microsoft.com/office/drawing/2014/main" id="{2F1BD3B7-D097-CC4F-8109-2E0601867AEF}"/>
              </a:ext>
            </a:extLst>
          </p:cNvPr>
          <p:cNvSpPr>
            <a:spLocks noGrp="1"/>
          </p:cNvSpPr>
          <p:nvPr>
            <p:ph type="body" sz="quarter" idx="14" hasCustomPrompt="1"/>
          </p:nvPr>
        </p:nvSpPr>
        <p:spPr bwMode="gray">
          <a:xfrm>
            <a:off x="479626" y="5521260"/>
            <a:ext cx="6454175" cy="265271"/>
          </a:xfrm>
          <a:prstGeom prst="rect">
            <a:avLst/>
          </a:prstGeom>
        </p:spPr>
        <p:txBody>
          <a:bodyPr wrap="none"/>
          <a:lstStyle>
            <a:lvl1pPr marL="0" marR="0" indent="0" algn="l" defTabSz="914400" rtl="0" eaLnBrk="1" fontAlgn="auto" latinLnBrk="0" hangingPunct="1">
              <a:lnSpc>
                <a:spcPct val="87000"/>
              </a:lnSpc>
              <a:spcBef>
                <a:spcPts val="0"/>
              </a:spcBef>
              <a:spcAft>
                <a:spcPts val="0"/>
              </a:spcAft>
              <a:buClr>
                <a:srgbClr val="3253DC"/>
              </a:buClr>
              <a:buSzTx/>
              <a:buFont typeface="Arial" panose="020B0604020202020204" pitchFamily="34" charset="0"/>
              <a:buNone/>
              <a:tabLst/>
              <a:defRPr sz="1600" b="1">
                <a:solidFill>
                  <a:schemeClr val="tx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marL="0" marR="0" lvl="0" indent="0" algn="l" defTabSz="914400" rtl="0" eaLnBrk="1" fontAlgn="auto" latinLnBrk="0" hangingPunct="1">
              <a:lnSpc>
                <a:spcPct val="98000"/>
              </a:lnSpc>
              <a:spcBef>
                <a:spcPts val="0"/>
              </a:spcBef>
              <a:spcAft>
                <a:spcPts val="0"/>
              </a:spcAft>
              <a:buClr>
                <a:srgbClr val="3253DC"/>
              </a:buClr>
              <a:buSzTx/>
              <a:buFont typeface="Arial" panose="020B0604020202020204" pitchFamily="34" charset="0"/>
              <a:buNone/>
              <a:tabLst/>
              <a:defRPr/>
            </a:pPr>
            <a:r>
              <a:rPr lang="en-US" dirty="0"/>
              <a:t>@</a:t>
            </a:r>
            <a:r>
              <a:rPr lang="en-US" dirty="0" err="1"/>
              <a:t>qualcomm</a:t>
            </a:r>
            <a:endParaRPr lang="en-US" dirty="0"/>
          </a:p>
        </p:txBody>
      </p:sp>
      <p:sp>
        <p:nvSpPr>
          <p:cNvPr id="9" name="TextBox 8">
            <a:extLst>
              <a:ext uri="{FF2B5EF4-FFF2-40B4-BE49-F238E27FC236}">
                <a16:creationId xmlns:a16="http://schemas.microsoft.com/office/drawing/2014/main" id="{73E3A743-A15B-FB4C-BEF7-099512A606FC}"/>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6">
                    <a:lumMod val="75000"/>
                  </a:schemeClr>
                </a:solidFill>
              </a:rPr>
              <a:t>Confidential – Qualcomm Technologies, Inc. and/or its affiliated companies – May Contain Trade Secrets</a:t>
            </a:r>
          </a:p>
        </p:txBody>
      </p:sp>
      <p:sp>
        <p:nvSpPr>
          <p:cNvPr id="10" name="Text Placeholder 7">
            <a:extLst>
              <a:ext uri="{FF2B5EF4-FFF2-40B4-BE49-F238E27FC236}">
                <a16:creationId xmlns:a16="http://schemas.microsoft.com/office/drawing/2014/main" id="{EEA10B34-F7FE-E96A-53FC-8454E607F28F}"/>
              </a:ext>
            </a:extLst>
          </p:cNvPr>
          <p:cNvSpPr>
            <a:spLocks noGrp="1"/>
          </p:cNvSpPr>
          <p:nvPr>
            <p:ph type="body" sz="quarter" idx="10" hasCustomPrompt="1"/>
          </p:nvPr>
        </p:nvSpPr>
        <p:spPr bwMode="gray">
          <a:xfrm>
            <a:off x="495300" y="4195085"/>
            <a:ext cx="8334375" cy="961930"/>
          </a:xfrm>
          <a:prstGeom prst="rect">
            <a:avLst/>
          </a:prstGeom>
        </p:spPr>
        <p:txBody>
          <a:bodyPr>
            <a:noAutofit/>
          </a:bodyPr>
          <a:lstStyle>
            <a:lvl1pPr marL="0" indent="0">
              <a:spcBef>
                <a:spcPts val="0"/>
              </a:spcBef>
              <a:spcAft>
                <a:spcPts val="600"/>
              </a:spcAft>
              <a:buFont typeface="Microsoft Sans Serif" panose="020B0604020202020204" pitchFamily="34" charset="0"/>
              <a:buChar char="​"/>
              <a:defRPr sz="2000" b="1" spc="30" baseline="0">
                <a:solidFill>
                  <a:schemeClr val="tx2"/>
                </a:solidFill>
              </a:defRPr>
            </a:lvl1pPr>
            <a:lvl2pPr marL="0" indent="0">
              <a:lnSpc>
                <a:spcPct val="96000"/>
              </a:lnSpc>
              <a:spcBef>
                <a:spcPts val="0"/>
              </a:spcBef>
              <a:buFont typeface="Microsoft Sans Serif" panose="020B0604020202020204" pitchFamily="34" charset="0"/>
              <a:buNone/>
              <a:defRPr sz="1600">
                <a:solidFill>
                  <a:schemeClr val="tx2"/>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 Employing entity</a:t>
            </a:r>
          </a:p>
          <a:p>
            <a:pPr lvl="1"/>
            <a:endParaRPr lang="en-US" dirty="0"/>
          </a:p>
        </p:txBody>
      </p:sp>
      <p:sp>
        <p:nvSpPr>
          <p:cNvPr id="11" name="Text Placeholder 7">
            <a:extLst>
              <a:ext uri="{FF2B5EF4-FFF2-40B4-BE49-F238E27FC236}">
                <a16:creationId xmlns:a16="http://schemas.microsoft.com/office/drawing/2014/main" id="{9FA6681A-B52F-DB20-A9AF-D17C702AE9CC}"/>
              </a:ext>
            </a:extLst>
          </p:cNvPr>
          <p:cNvSpPr>
            <a:spLocks noGrp="1"/>
          </p:cNvSpPr>
          <p:nvPr>
            <p:ph type="body" sz="quarter" idx="12" hasCustomPrompt="1"/>
          </p:nvPr>
        </p:nvSpPr>
        <p:spPr bwMode="gray">
          <a:xfrm>
            <a:off x="3103563" y="512165"/>
            <a:ext cx="4783137" cy="226772"/>
          </a:xfrm>
          <a:prstGeom prst="rect">
            <a:avLst/>
          </a:prstGeom>
        </p:spPr>
        <p:txBody>
          <a:bodyPr wrap="none"/>
          <a:lstStyle>
            <a:lvl1pPr marL="0" indent="0" algn="r">
              <a:lnSpc>
                <a:spcPct val="87000"/>
              </a:lnSpc>
              <a:spcBef>
                <a:spcPts val="0"/>
              </a:spcBef>
              <a:buNone/>
              <a:defRPr sz="1600" b="0">
                <a:solidFill>
                  <a:schemeClr val="tx2"/>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Location</a:t>
            </a:r>
          </a:p>
        </p:txBody>
      </p:sp>
      <p:sp>
        <p:nvSpPr>
          <p:cNvPr id="12" name="Text Placeholder 5">
            <a:extLst>
              <a:ext uri="{FF2B5EF4-FFF2-40B4-BE49-F238E27FC236}">
                <a16:creationId xmlns:a16="http://schemas.microsoft.com/office/drawing/2014/main" id="{06E8827C-B909-5B38-0773-12F93F19FBC9}"/>
              </a:ext>
            </a:extLst>
          </p:cNvPr>
          <p:cNvSpPr>
            <a:spLocks noGrp="1"/>
          </p:cNvSpPr>
          <p:nvPr>
            <p:ph type="body" sz="quarter" idx="13" hasCustomPrompt="1"/>
          </p:nvPr>
        </p:nvSpPr>
        <p:spPr bwMode="gray">
          <a:xfrm>
            <a:off x="8829675" y="512165"/>
            <a:ext cx="2867025" cy="262176"/>
          </a:xfrm>
          <a:prstGeom prst="rect">
            <a:avLst/>
          </a:prstGeom>
        </p:spPr>
        <p:txBody>
          <a:bodyPr wrap="none"/>
          <a:lstStyle>
            <a:lvl1pPr marL="0" indent="0" algn="r">
              <a:lnSpc>
                <a:spcPct val="87000"/>
              </a:lnSpc>
              <a:spcBef>
                <a:spcPts val="0"/>
              </a:spcBef>
              <a:buNone/>
              <a:defRPr sz="1600">
                <a:solidFill>
                  <a:schemeClr val="tx2"/>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3" name="Title 2">
            <a:extLst>
              <a:ext uri="{FF2B5EF4-FFF2-40B4-BE49-F238E27FC236}">
                <a16:creationId xmlns:a16="http://schemas.microsoft.com/office/drawing/2014/main" id="{8C8F2FB8-2E39-725C-6AA5-92378D0DB8F6}"/>
              </a:ext>
            </a:extLst>
          </p:cNvPr>
          <p:cNvSpPr>
            <a:spLocks noGrp="1"/>
          </p:cNvSpPr>
          <p:nvPr>
            <p:ph type="title"/>
          </p:nvPr>
        </p:nvSpPr>
        <p:spPr bwMode="gray">
          <a:xfrm>
            <a:off x="431638" y="2631736"/>
            <a:ext cx="8416582" cy="1445909"/>
          </a:xfrm>
        </p:spPr>
        <p:txBody>
          <a:bodyPr wrap="square">
            <a:spAutoFit/>
          </a:bodyPr>
          <a:lstStyle>
            <a:lvl1pPr>
              <a:lnSpc>
                <a:spcPct val="87000"/>
              </a:lnSpc>
              <a:defRPr sz="5400">
                <a:solidFill>
                  <a:schemeClr val="tx2"/>
                </a:solidFill>
              </a:defRPr>
            </a:lvl1pPr>
          </a:lstStyle>
          <a:p>
            <a:r>
              <a:rPr lang="en-US"/>
              <a:t>Click to edit Master title style</a:t>
            </a:r>
            <a:endParaRPr lang="en-US" dirty="0"/>
          </a:p>
        </p:txBody>
      </p:sp>
      <p:sp>
        <p:nvSpPr>
          <p:cNvPr id="14" name="Freeform 5">
            <a:extLst>
              <a:ext uri="{FF2B5EF4-FFF2-40B4-BE49-F238E27FC236}">
                <a16:creationId xmlns:a16="http://schemas.microsoft.com/office/drawing/2014/main" id="{D52CF34C-DCED-1EA5-780E-B511C58297B0}"/>
              </a:ext>
            </a:extLst>
          </p:cNvPr>
          <p:cNvSpPr>
            <a:spLocks noChangeAspect="1" noEditPoints="1"/>
          </p:cNvSpPr>
          <p:nvPr userDrawn="1"/>
        </p:nvSpPr>
        <p:spPr bwMode="black">
          <a:xfrm>
            <a:off x="482438" y="460180"/>
            <a:ext cx="1432990" cy="262653"/>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3" name="TextBox 2">
            <a:extLst>
              <a:ext uri="{FF2B5EF4-FFF2-40B4-BE49-F238E27FC236}">
                <a16:creationId xmlns:a16="http://schemas.microsoft.com/office/drawing/2014/main" id="{C42ABEF2-6954-6E10-9F6A-D9762ADCCB58}"/>
              </a:ext>
            </a:extLst>
          </p:cNvPr>
          <p:cNvSpPr txBox="1"/>
          <p:nvPr userDrawn="1"/>
        </p:nvSpPr>
        <p:spPr>
          <a:xfrm>
            <a:off x="479708" y="6534114"/>
            <a:ext cx="524770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6">
                    <a:lumMod val="75000"/>
                  </a:schemeClr>
                </a:solidFill>
              </a:rPr>
              <a:t>Snapdragon and Qualcomm branded products are products of Qualcomm Technologies, Inc. and/or its subsidiaries.</a:t>
            </a:r>
          </a:p>
        </p:txBody>
      </p:sp>
    </p:spTree>
    <p:extLst>
      <p:ext uri="{BB962C8B-B14F-4D97-AF65-F5344CB8AC3E}">
        <p14:creationId xmlns:p14="http://schemas.microsoft.com/office/powerpoint/2010/main" val="375829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f Blue">
    <p:spTree>
      <p:nvGrpSpPr>
        <p:cNvPr id="1" name=""/>
        <p:cNvGrpSpPr/>
        <p:nvPr/>
      </p:nvGrpSpPr>
      <p:grpSpPr>
        <a:xfrm>
          <a:off x="0" y="0"/>
          <a:ext cx="0" cy="0"/>
          <a:chOff x="0" y="0"/>
          <a:chExt cx="0" cy="0"/>
        </a:xfrm>
      </p:grpSpPr>
      <p:sp>
        <p:nvSpPr>
          <p:cNvPr id="56" name="Rectangle: Rounded Corners 55">
            <a:extLst>
              <a:ext uri="{FF2B5EF4-FFF2-40B4-BE49-F238E27FC236}">
                <a16:creationId xmlns:a16="http://schemas.microsoft.com/office/drawing/2014/main" id="{9C54434D-FA64-4658-9BFD-21AB34B4189F}"/>
              </a:ext>
            </a:extLst>
          </p:cNvPr>
          <p:cNvSpPr/>
          <p:nvPr userDrawn="1"/>
        </p:nvSpPr>
        <p:spPr bwMode="gray">
          <a:xfrm>
            <a:off x="481013" y="5312740"/>
            <a:ext cx="11856130" cy="1697660"/>
          </a:xfrm>
          <a:prstGeom prst="roundRect">
            <a:avLst>
              <a:gd name="adj" fmla="val 4848"/>
            </a:avLst>
          </a:prstGeom>
          <a:solidFill>
            <a:schemeClr val="accent1"/>
          </a:solidFill>
          <a:ln w="10795" cap="flat" cmpd="sng" algn="ctr">
            <a:noFill/>
            <a:prstDash val="solid"/>
          </a:ln>
          <a:effectLst>
            <a:innerShdw blurRad="63500" dist="508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mn-lt"/>
              <a:ea typeface="+mn-ea"/>
              <a:cs typeface="+mn-cs"/>
            </a:endParaRPr>
          </a:p>
        </p:txBody>
      </p:sp>
      <p:sp>
        <p:nvSpPr>
          <p:cNvPr id="11" name="Footer Placeholder 4">
            <a:extLst>
              <a:ext uri="{FF2B5EF4-FFF2-40B4-BE49-F238E27FC236}">
                <a16:creationId xmlns:a16="http://schemas.microsoft.com/office/drawing/2014/main" id="{30586D9F-6A23-4598-BD43-228B7C23E261}"/>
              </a:ext>
            </a:extLst>
          </p:cNvPr>
          <p:cNvSpPr>
            <a:spLocks noGrp="1"/>
          </p:cNvSpPr>
          <p:nvPr>
            <p:ph type="ftr" sz="quarter" idx="3"/>
          </p:nvPr>
        </p:nvSpPr>
        <p:spPr>
          <a:xfrm>
            <a:off x="494189" y="5120616"/>
            <a:ext cx="6418363" cy="121636"/>
          </a:xfrm>
          <a:prstGeom prst="rect">
            <a:avLst/>
          </a:prstGeom>
        </p:spPr>
        <p:txBody>
          <a:bodyPr vert="horz" wrap="square" lIns="0" tIns="0" rIns="0" bIns="0" rtlCol="0" anchor="b">
            <a:spAutoFit/>
          </a:bodyPr>
          <a:lstStyle>
            <a:lvl1pPr algn="l">
              <a:lnSpc>
                <a:spcPct val="96000"/>
              </a:lnSpc>
              <a:defRPr sz="800">
                <a:solidFill>
                  <a:schemeClr val="accent5">
                    <a:lumMod val="60000"/>
                    <a:lumOff val="40000"/>
                  </a:schemeClr>
                </a:solidFill>
              </a:defRPr>
            </a:lvl1pPr>
          </a:lstStyle>
          <a:p>
            <a:endParaRPr lang="en-US" dirty="0"/>
          </a:p>
        </p:txBody>
      </p:sp>
      <p:sp>
        <p:nvSpPr>
          <p:cNvPr id="3" name="Title 2">
            <a:extLst>
              <a:ext uri="{FF2B5EF4-FFF2-40B4-BE49-F238E27FC236}">
                <a16:creationId xmlns:a16="http://schemas.microsoft.com/office/drawing/2014/main" id="{6018C051-C8ED-490A-8420-0B33C7EBC95D}"/>
              </a:ext>
            </a:extLst>
          </p:cNvPr>
          <p:cNvSpPr>
            <a:spLocks noGrp="1"/>
          </p:cNvSpPr>
          <p:nvPr>
            <p:ph type="title"/>
          </p:nvPr>
        </p:nvSpPr>
        <p:spPr/>
        <p:txBody>
          <a:bodyPr/>
          <a:lstStyle/>
          <a:p>
            <a:r>
              <a:rPr lang="en-US"/>
              <a:t>Click to edit Master title style</a:t>
            </a:r>
          </a:p>
        </p:txBody>
      </p:sp>
      <p:sp>
        <p:nvSpPr>
          <p:cNvPr id="15" name="Content Placeholder 4">
            <a:extLst>
              <a:ext uri="{FF2B5EF4-FFF2-40B4-BE49-F238E27FC236}">
                <a16:creationId xmlns:a16="http://schemas.microsoft.com/office/drawing/2014/main" id="{79BAC33F-C2B1-4F90-8D6A-FE73B82B3A96}"/>
              </a:ext>
            </a:extLst>
          </p:cNvPr>
          <p:cNvSpPr>
            <a:spLocks noGrp="1"/>
          </p:cNvSpPr>
          <p:nvPr>
            <p:ph sz="quarter" idx="14"/>
          </p:nvPr>
        </p:nvSpPr>
        <p:spPr>
          <a:xfrm>
            <a:off x="495300" y="1719072"/>
            <a:ext cx="11187112" cy="3079655"/>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ubtitle">
            <a:extLst>
              <a:ext uri="{FF2B5EF4-FFF2-40B4-BE49-F238E27FC236}">
                <a16:creationId xmlns:a16="http://schemas.microsoft.com/office/drawing/2014/main" id="{367C7EAB-A60F-4055-BBCB-DA0E8A0A79F2}"/>
              </a:ext>
            </a:extLst>
          </p:cNvPr>
          <p:cNvSpPr>
            <a:spLocks noGrp="1"/>
          </p:cNvSpPr>
          <p:nvPr>
            <p:ph type="subTitle" idx="1"/>
          </p:nvPr>
        </p:nvSpPr>
        <p:spPr>
          <a:xfrm>
            <a:off x="494189" y="1088136"/>
            <a:ext cx="11188223" cy="236347"/>
          </a:xfrm>
          <a:prstGeom prst="rect">
            <a:avLst/>
          </a:prstGeom>
        </p:spPr>
        <p:txBody>
          <a:bodyPr>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754743" y="5607050"/>
            <a:ext cx="10926715" cy="929054"/>
          </a:xfrm>
          <a:prstGeom prst="rect">
            <a:avLst/>
          </a:prstGeo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9" name="TextBox 8">
            <a:extLst>
              <a:ext uri="{FF2B5EF4-FFF2-40B4-BE49-F238E27FC236}">
                <a16:creationId xmlns:a16="http://schemas.microsoft.com/office/drawing/2014/main" id="{34032CCB-9D02-4DA9-9379-A73762F29F44}"/>
              </a:ext>
            </a:extLst>
          </p:cNvPr>
          <p:cNvSpPr txBox="1"/>
          <p:nvPr userDrawn="1"/>
        </p:nvSpPr>
        <p:spPr>
          <a:xfrm>
            <a:off x="11329988" y="6514122"/>
            <a:ext cx="376236" cy="147476"/>
          </a:xfrm>
          <a:prstGeom prst="rect">
            <a:avLst/>
          </a:prstGeom>
        </p:spPr>
        <p:txBody>
          <a:bodyPr vert="horz" wrap="square" lIns="18288" tIns="0" rIns="18288" bIns="9144"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2">
                    <a:lumMod val="40000"/>
                    <a:lumOff val="60000"/>
                  </a:schemeClr>
                </a:solidFill>
                <a:latin typeface="+mn-lt"/>
                <a:ea typeface="+mn-ea"/>
                <a:cs typeface="+mn-cs"/>
              </a:rPr>
              <a:pPr marL="0" lvl="0" algn="r" defTabSz="914400" rtl="0" eaLnBrk="1" latinLnBrk="0" hangingPunct="1">
                <a:lnSpc>
                  <a:spcPct val="125000"/>
                </a:lnSpc>
              </a:pPr>
              <a:t>‹#›</a:t>
            </a:fld>
            <a:endParaRPr lang="en-US" sz="800" kern="1200">
              <a:solidFill>
                <a:schemeClr val="accent2">
                  <a:lumMod val="40000"/>
                  <a:lumOff val="60000"/>
                </a:schemeClr>
              </a:solidFill>
              <a:latin typeface="+mn-lt"/>
              <a:ea typeface="+mn-ea"/>
              <a:cs typeface="+mn-cs"/>
            </a:endParaRPr>
          </a:p>
        </p:txBody>
      </p:sp>
      <p:sp>
        <p:nvSpPr>
          <p:cNvPr id="10" name="TextBox 9">
            <a:extLst>
              <a:ext uri="{FF2B5EF4-FFF2-40B4-BE49-F238E27FC236}">
                <a16:creationId xmlns:a16="http://schemas.microsoft.com/office/drawing/2014/main" id="{2675B83E-0BE5-D244-AA83-CABD189E8C63}"/>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2">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956531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helf Light Blue">
    <p:spTree>
      <p:nvGrpSpPr>
        <p:cNvPr id="1" name=""/>
        <p:cNvGrpSpPr/>
        <p:nvPr/>
      </p:nvGrpSpPr>
      <p:grpSpPr>
        <a:xfrm>
          <a:off x="0" y="0"/>
          <a:ext cx="0" cy="0"/>
          <a:chOff x="0" y="0"/>
          <a:chExt cx="0" cy="0"/>
        </a:xfrm>
      </p:grpSpPr>
      <p:sp>
        <p:nvSpPr>
          <p:cNvPr id="13" name="Rectangle: Rounded Corners 55">
            <a:extLst>
              <a:ext uri="{FF2B5EF4-FFF2-40B4-BE49-F238E27FC236}">
                <a16:creationId xmlns:a16="http://schemas.microsoft.com/office/drawing/2014/main" id="{A8FB935D-3E2E-374D-9237-10480721EB01}"/>
              </a:ext>
            </a:extLst>
          </p:cNvPr>
          <p:cNvSpPr/>
          <p:nvPr userDrawn="1"/>
        </p:nvSpPr>
        <p:spPr bwMode="gray">
          <a:xfrm>
            <a:off x="481013" y="5312740"/>
            <a:ext cx="11856130" cy="1697660"/>
          </a:xfrm>
          <a:prstGeom prst="roundRect">
            <a:avLst>
              <a:gd name="adj" fmla="val 4848"/>
            </a:avLst>
          </a:prstGeom>
          <a:solidFill>
            <a:schemeClr val="accent2"/>
          </a:solidFill>
          <a:ln w="10795" cap="flat" cmpd="sng" algn="ctr">
            <a:noFill/>
            <a:prstDash val="solid"/>
          </a:ln>
          <a:effectLst>
            <a:innerShdw blurRad="63500" dist="508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mn-lt"/>
              <a:ea typeface="+mn-ea"/>
              <a:cs typeface="+mn-cs"/>
            </a:endParaRPr>
          </a:p>
        </p:txBody>
      </p:sp>
      <p:sp>
        <p:nvSpPr>
          <p:cNvPr id="11" name="Footer Placeholder 4">
            <a:extLst>
              <a:ext uri="{FF2B5EF4-FFF2-40B4-BE49-F238E27FC236}">
                <a16:creationId xmlns:a16="http://schemas.microsoft.com/office/drawing/2014/main" id="{30586D9F-6A23-4598-BD43-228B7C23E261}"/>
              </a:ext>
            </a:extLst>
          </p:cNvPr>
          <p:cNvSpPr>
            <a:spLocks noGrp="1"/>
          </p:cNvSpPr>
          <p:nvPr>
            <p:ph type="ftr" sz="quarter" idx="3"/>
          </p:nvPr>
        </p:nvSpPr>
        <p:spPr>
          <a:xfrm>
            <a:off x="494189" y="5120616"/>
            <a:ext cx="6418363" cy="121636"/>
          </a:xfrm>
          <a:prstGeom prst="rect">
            <a:avLst/>
          </a:prstGeom>
        </p:spPr>
        <p:txBody>
          <a:bodyPr vert="horz" wrap="square" lIns="0" tIns="0" rIns="0" bIns="0" rtlCol="0" anchor="b">
            <a:spAutoFit/>
          </a:bodyPr>
          <a:lstStyle>
            <a:lvl1pPr algn="l">
              <a:lnSpc>
                <a:spcPct val="96000"/>
              </a:lnSpc>
              <a:defRPr sz="800">
                <a:solidFill>
                  <a:schemeClr val="accent5">
                    <a:lumMod val="60000"/>
                    <a:lumOff val="40000"/>
                  </a:schemeClr>
                </a:solidFill>
              </a:defRPr>
            </a:lvl1pPr>
          </a:lstStyle>
          <a:p>
            <a:endParaRPr lang="en-US" dirty="0"/>
          </a:p>
        </p:txBody>
      </p:sp>
      <p:sp>
        <p:nvSpPr>
          <p:cNvPr id="3" name="Title 2">
            <a:extLst>
              <a:ext uri="{FF2B5EF4-FFF2-40B4-BE49-F238E27FC236}">
                <a16:creationId xmlns:a16="http://schemas.microsoft.com/office/drawing/2014/main" id="{D67D4D28-7220-4DBF-B84F-7522AA7B5C1B}"/>
              </a:ext>
            </a:extLst>
          </p:cNvPr>
          <p:cNvSpPr>
            <a:spLocks noGrp="1"/>
          </p:cNvSpPr>
          <p:nvPr>
            <p:ph type="title"/>
          </p:nvPr>
        </p:nvSpPr>
        <p:spPr/>
        <p:txBody>
          <a:bodyPr/>
          <a:lstStyle/>
          <a:p>
            <a:r>
              <a:rPr lang="en-US"/>
              <a:t>Click to edit Master title style</a:t>
            </a:r>
          </a:p>
        </p:txBody>
      </p:sp>
      <p:sp>
        <p:nvSpPr>
          <p:cNvPr id="14" name="Content Placeholder 4">
            <a:extLst>
              <a:ext uri="{FF2B5EF4-FFF2-40B4-BE49-F238E27FC236}">
                <a16:creationId xmlns:a16="http://schemas.microsoft.com/office/drawing/2014/main" id="{4E07DCE0-7EB1-456A-B894-0D5496B16D5E}"/>
              </a:ext>
            </a:extLst>
          </p:cNvPr>
          <p:cNvSpPr>
            <a:spLocks noGrp="1"/>
          </p:cNvSpPr>
          <p:nvPr>
            <p:ph sz="quarter" idx="14"/>
          </p:nvPr>
        </p:nvSpPr>
        <p:spPr>
          <a:xfrm>
            <a:off x="495300" y="1719072"/>
            <a:ext cx="11187112" cy="3079655"/>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ubtitle">
            <a:extLst>
              <a:ext uri="{FF2B5EF4-FFF2-40B4-BE49-F238E27FC236}">
                <a16:creationId xmlns:a16="http://schemas.microsoft.com/office/drawing/2014/main" id="{8820FD8A-8603-4176-922E-40B95479EA99}"/>
              </a:ext>
            </a:extLst>
          </p:cNvPr>
          <p:cNvSpPr>
            <a:spLocks noGrp="1"/>
          </p:cNvSpPr>
          <p:nvPr>
            <p:ph type="subTitle" idx="1"/>
          </p:nvPr>
        </p:nvSpPr>
        <p:spPr>
          <a:xfrm>
            <a:off x="494189" y="1088136"/>
            <a:ext cx="11188223" cy="236347"/>
          </a:xfrm>
          <a:prstGeom prst="rect">
            <a:avLst/>
          </a:prstGeom>
        </p:spPr>
        <p:txBody>
          <a:bodyPr>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754743" y="5607050"/>
            <a:ext cx="10926715" cy="929054"/>
          </a:xfrm>
          <a:prstGeom prst="rect">
            <a:avLst/>
          </a:prstGeo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9" name="TextBox 8">
            <a:extLst>
              <a:ext uri="{FF2B5EF4-FFF2-40B4-BE49-F238E27FC236}">
                <a16:creationId xmlns:a16="http://schemas.microsoft.com/office/drawing/2014/main" id="{C8381936-07CE-4E0E-A28C-AE4F2F90F489}"/>
              </a:ext>
            </a:extLst>
          </p:cNvPr>
          <p:cNvSpPr txBox="1"/>
          <p:nvPr userDrawn="1"/>
        </p:nvSpPr>
        <p:spPr>
          <a:xfrm>
            <a:off x="11329988" y="6514122"/>
            <a:ext cx="376236" cy="147476"/>
          </a:xfrm>
          <a:prstGeom prst="rect">
            <a:avLst/>
          </a:prstGeom>
        </p:spPr>
        <p:txBody>
          <a:bodyPr vert="horz" wrap="square" lIns="18288" tIns="0" rIns="18288" bIns="9144"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0" name="TextBox 9">
            <a:extLst>
              <a:ext uri="{FF2B5EF4-FFF2-40B4-BE49-F238E27FC236}">
                <a16:creationId xmlns:a16="http://schemas.microsoft.com/office/drawing/2014/main" id="{E1348D7E-2C52-0648-B459-2BB160BEC885}"/>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2">
                    <a:lumMod val="20000"/>
                    <a:lumOff val="8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516696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helf Teal">
    <p:spTree>
      <p:nvGrpSpPr>
        <p:cNvPr id="1" name=""/>
        <p:cNvGrpSpPr/>
        <p:nvPr/>
      </p:nvGrpSpPr>
      <p:grpSpPr>
        <a:xfrm>
          <a:off x="0" y="0"/>
          <a:ext cx="0" cy="0"/>
          <a:chOff x="0" y="0"/>
          <a:chExt cx="0" cy="0"/>
        </a:xfrm>
      </p:grpSpPr>
      <p:sp>
        <p:nvSpPr>
          <p:cNvPr id="13" name="Rectangle: Rounded Corners 55">
            <a:extLst>
              <a:ext uri="{FF2B5EF4-FFF2-40B4-BE49-F238E27FC236}">
                <a16:creationId xmlns:a16="http://schemas.microsoft.com/office/drawing/2014/main" id="{64F7479C-618C-7446-B7B5-D8A90E14FF2D}"/>
              </a:ext>
            </a:extLst>
          </p:cNvPr>
          <p:cNvSpPr/>
          <p:nvPr userDrawn="1"/>
        </p:nvSpPr>
        <p:spPr bwMode="gray">
          <a:xfrm>
            <a:off x="481013" y="5312740"/>
            <a:ext cx="11856130" cy="1697660"/>
          </a:xfrm>
          <a:prstGeom prst="roundRect">
            <a:avLst>
              <a:gd name="adj" fmla="val 4848"/>
            </a:avLst>
          </a:prstGeom>
          <a:solidFill>
            <a:schemeClr val="accent3"/>
          </a:solidFill>
          <a:ln w="10795" cap="flat" cmpd="sng" algn="ctr">
            <a:noFill/>
            <a:prstDash val="solid"/>
          </a:ln>
          <a:effectLst>
            <a:innerShdw blurRad="63500" dist="508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mn-lt"/>
              <a:ea typeface="+mn-ea"/>
              <a:cs typeface="+mn-cs"/>
            </a:endParaRPr>
          </a:p>
        </p:txBody>
      </p:sp>
      <p:sp>
        <p:nvSpPr>
          <p:cNvPr id="11" name="Footer Placeholder 4">
            <a:extLst>
              <a:ext uri="{FF2B5EF4-FFF2-40B4-BE49-F238E27FC236}">
                <a16:creationId xmlns:a16="http://schemas.microsoft.com/office/drawing/2014/main" id="{30586D9F-6A23-4598-BD43-228B7C23E261}"/>
              </a:ext>
            </a:extLst>
          </p:cNvPr>
          <p:cNvSpPr>
            <a:spLocks noGrp="1"/>
          </p:cNvSpPr>
          <p:nvPr>
            <p:ph type="ftr" sz="quarter" idx="3"/>
          </p:nvPr>
        </p:nvSpPr>
        <p:spPr>
          <a:xfrm>
            <a:off x="494189" y="5120616"/>
            <a:ext cx="6418363" cy="121636"/>
          </a:xfrm>
          <a:prstGeom prst="rect">
            <a:avLst/>
          </a:prstGeom>
        </p:spPr>
        <p:txBody>
          <a:bodyPr vert="horz" wrap="square" lIns="0" tIns="0" rIns="0" bIns="0" rtlCol="0" anchor="b">
            <a:spAutoFit/>
          </a:bodyPr>
          <a:lstStyle>
            <a:lvl1pPr algn="l">
              <a:lnSpc>
                <a:spcPct val="96000"/>
              </a:lnSpc>
              <a:defRPr sz="800">
                <a:solidFill>
                  <a:schemeClr val="accent5">
                    <a:lumMod val="60000"/>
                    <a:lumOff val="40000"/>
                  </a:schemeClr>
                </a:solidFill>
              </a:defRPr>
            </a:lvl1pPr>
          </a:lstStyle>
          <a:p>
            <a:endParaRPr lang="en-US" dirty="0"/>
          </a:p>
        </p:txBody>
      </p:sp>
      <p:sp>
        <p:nvSpPr>
          <p:cNvPr id="3" name="Title 2">
            <a:extLst>
              <a:ext uri="{FF2B5EF4-FFF2-40B4-BE49-F238E27FC236}">
                <a16:creationId xmlns:a16="http://schemas.microsoft.com/office/drawing/2014/main" id="{F30F1C18-7699-4A7F-B63A-CD243921F051}"/>
              </a:ext>
            </a:extLst>
          </p:cNvPr>
          <p:cNvSpPr>
            <a:spLocks noGrp="1"/>
          </p:cNvSpPr>
          <p:nvPr>
            <p:ph type="title"/>
          </p:nvPr>
        </p:nvSpPr>
        <p:spPr/>
        <p:txBody>
          <a:bodyPr/>
          <a:lstStyle/>
          <a:p>
            <a:r>
              <a:rPr lang="en-US"/>
              <a:t>Click to edit Master title style</a:t>
            </a:r>
          </a:p>
        </p:txBody>
      </p:sp>
      <p:sp>
        <p:nvSpPr>
          <p:cNvPr id="14" name="Content Placeholder 4">
            <a:extLst>
              <a:ext uri="{FF2B5EF4-FFF2-40B4-BE49-F238E27FC236}">
                <a16:creationId xmlns:a16="http://schemas.microsoft.com/office/drawing/2014/main" id="{6B31CF51-940B-40E8-B469-4A0DD89E624F}"/>
              </a:ext>
            </a:extLst>
          </p:cNvPr>
          <p:cNvSpPr>
            <a:spLocks noGrp="1"/>
          </p:cNvSpPr>
          <p:nvPr>
            <p:ph sz="quarter" idx="14"/>
          </p:nvPr>
        </p:nvSpPr>
        <p:spPr>
          <a:xfrm>
            <a:off x="495300" y="1719072"/>
            <a:ext cx="11187112" cy="3079655"/>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ubtitle">
            <a:extLst>
              <a:ext uri="{FF2B5EF4-FFF2-40B4-BE49-F238E27FC236}">
                <a16:creationId xmlns:a16="http://schemas.microsoft.com/office/drawing/2014/main" id="{5495F504-4F4A-4408-BBF6-D0CB39AE6B92}"/>
              </a:ext>
            </a:extLst>
          </p:cNvPr>
          <p:cNvSpPr>
            <a:spLocks noGrp="1"/>
          </p:cNvSpPr>
          <p:nvPr>
            <p:ph type="subTitle" idx="1"/>
          </p:nvPr>
        </p:nvSpPr>
        <p:spPr>
          <a:xfrm>
            <a:off x="494189" y="1088136"/>
            <a:ext cx="11188223" cy="236347"/>
          </a:xfrm>
          <a:prstGeom prst="rect">
            <a:avLst/>
          </a:prstGeom>
        </p:spPr>
        <p:txBody>
          <a:bodyPr>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754743" y="5607050"/>
            <a:ext cx="10926716" cy="929054"/>
          </a:xfrm>
          <a:prstGeom prst="rect">
            <a:avLst/>
          </a:prstGeo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9" name="TextBox 8">
            <a:extLst>
              <a:ext uri="{FF2B5EF4-FFF2-40B4-BE49-F238E27FC236}">
                <a16:creationId xmlns:a16="http://schemas.microsoft.com/office/drawing/2014/main" id="{8EC75432-B24B-45B9-83ED-D23B86BEF52A}"/>
              </a:ext>
            </a:extLst>
          </p:cNvPr>
          <p:cNvSpPr txBox="1"/>
          <p:nvPr userDrawn="1"/>
        </p:nvSpPr>
        <p:spPr>
          <a:xfrm>
            <a:off x="11329988" y="6514122"/>
            <a:ext cx="376236" cy="147476"/>
          </a:xfrm>
          <a:prstGeom prst="rect">
            <a:avLst/>
          </a:prstGeom>
        </p:spPr>
        <p:txBody>
          <a:bodyPr vert="horz" wrap="square" lIns="18288" tIns="0" rIns="18288" bIns="9144"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3">
                    <a:lumMod val="40000"/>
                    <a:lumOff val="60000"/>
                  </a:schemeClr>
                </a:solidFill>
                <a:latin typeface="+mn-lt"/>
                <a:ea typeface="+mn-ea"/>
                <a:cs typeface="+mn-cs"/>
              </a:rPr>
              <a:pPr marL="0" lvl="0" algn="r" defTabSz="914400" rtl="0" eaLnBrk="1" latinLnBrk="0" hangingPunct="1">
                <a:lnSpc>
                  <a:spcPct val="125000"/>
                </a:lnSpc>
              </a:pPr>
              <a:t>‹#›</a:t>
            </a:fld>
            <a:endParaRPr lang="en-US" sz="800" kern="1200" dirty="0">
              <a:solidFill>
                <a:schemeClr val="accent3">
                  <a:lumMod val="40000"/>
                  <a:lumOff val="60000"/>
                </a:schemeClr>
              </a:solidFill>
              <a:latin typeface="+mn-lt"/>
              <a:ea typeface="+mn-ea"/>
              <a:cs typeface="+mn-cs"/>
            </a:endParaRPr>
          </a:p>
        </p:txBody>
      </p:sp>
      <p:sp>
        <p:nvSpPr>
          <p:cNvPr id="10" name="TextBox 9">
            <a:extLst>
              <a:ext uri="{FF2B5EF4-FFF2-40B4-BE49-F238E27FC236}">
                <a16:creationId xmlns:a16="http://schemas.microsoft.com/office/drawing/2014/main" id="{1684853D-5F0A-494C-9888-7AAEF3B1B6DB}"/>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3">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1063936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helf Gun Metal">
    <p:spTree>
      <p:nvGrpSpPr>
        <p:cNvPr id="1" name=""/>
        <p:cNvGrpSpPr/>
        <p:nvPr/>
      </p:nvGrpSpPr>
      <p:grpSpPr>
        <a:xfrm>
          <a:off x="0" y="0"/>
          <a:ext cx="0" cy="0"/>
          <a:chOff x="0" y="0"/>
          <a:chExt cx="0" cy="0"/>
        </a:xfrm>
      </p:grpSpPr>
      <p:sp>
        <p:nvSpPr>
          <p:cNvPr id="16" name="Rectangle: Rounded Corners 55">
            <a:extLst>
              <a:ext uri="{FF2B5EF4-FFF2-40B4-BE49-F238E27FC236}">
                <a16:creationId xmlns:a16="http://schemas.microsoft.com/office/drawing/2014/main" id="{69505E91-7C68-D541-9803-812E1EBF74DF}"/>
              </a:ext>
            </a:extLst>
          </p:cNvPr>
          <p:cNvSpPr/>
          <p:nvPr userDrawn="1"/>
        </p:nvSpPr>
        <p:spPr bwMode="gray">
          <a:xfrm>
            <a:off x="481013" y="5312740"/>
            <a:ext cx="11856130" cy="1697660"/>
          </a:xfrm>
          <a:prstGeom prst="roundRect">
            <a:avLst>
              <a:gd name="adj" fmla="val 4848"/>
            </a:avLst>
          </a:prstGeom>
          <a:solidFill>
            <a:schemeClr val="accent5"/>
          </a:solidFill>
          <a:ln w="10795" cap="flat" cmpd="sng" algn="ctr">
            <a:noFill/>
            <a:prstDash val="solid"/>
          </a:ln>
          <a:effectLst>
            <a:innerShdw blurRad="63500" dist="508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mn-lt"/>
              <a:ea typeface="+mn-ea"/>
              <a:cs typeface="+mn-cs"/>
            </a:endParaRPr>
          </a:p>
        </p:txBody>
      </p:sp>
      <p:sp>
        <p:nvSpPr>
          <p:cNvPr id="11" name="Footer Placeholder 4">
            <a:extLst>
              <a:ext uri="{FF2B5EF4-FFF2-40B4-BE49-F238E27FC236}">
                <a16:creationId xmlns:a16="http://schemas.microsoft.com/office/drawing/2014/main" id="{30586D9F-6A23-4598-BD43-228B7C23E261}"/>
              </a:ext>
            </a:extLst>
          </p:cNvPr>
          <p:cNvSpPr>
            <a:spLocks noGrp="1"/>
          </p:cNvSpPr>
          <p:nvPr>
            <p:ph type="ftr" sz="quarter" idx="3"/>
          </p:nvPr>
        </p:nvSpPr>
        <p:spPr>
          <a:xfrm>
            <a:off x="494189" y="5120616"/>
            <a:ext cx="6418363" cy="121636"/>
          </a:xfrm>
          <a:prstGeom prst="rect">
            <a:avLst/>
          </a:prstGeom>
        </p:spPr>
        <p:txBody>
          <a:bodyPr vert="horz" wrap="square" lIns="0" tIns="0" rIns="0" bIns="0" rtlCol="0" anchor="b">
            <a:spAutoFit/>
          </a:bodyPr>
          <a:lstStyle>
            <a:lvl1pPr algn="l">
              <a:lnSpc>
                <a:spcPct val="96000"/>
              </a:lnSpc>
              <a:defRPr sz="800">
                <a:solidFill>
                  <a:schemeClr val="accent5">
                    <a:lumMod val="60000"/>
                    <a:lumOff val="40000"/>
                  </a:schemeClr>
                </a:solidFill>
              </a:defRPr>
            </a:lvl1pPr>
          </a:lstStyle>
          <a:p>
            <a:endParaRPr lang="en-US" dirty="0"/>
          </a:p>
        </p:txBody>
      </p:sp>
      <p:sp>
        <p:nvSpPr>
          <p:cNvPr id="3" name="Title 2">
            <a:extLst>
              <a:ext uri="{FF2B5EF4-FFF2-40B4-BE49-F238E27FC236}">
                <a16:creationId xmlns:a16="http://schemas.microsoft.com/office/drawing/2014/main" id="{BD0318B4-6B51-4F6A-94BE-C72B04D42563}"/>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14" name="Content Placeholder 4">
            <a:extLst>
              <a:ext uri="{FF2B5EF4-FFF2-40B4-BE49-F238E27FC236}">
                <a16:creationId xmlns:a16="http://schemas.microsoft.com/office/drawing/2014/main" id="{87440954-896A-4F1B-AEBA-4E4DBC73ED90}"/>
              </a:ext>
            </a:extLst>
          </p:cNvPr>
          <p:cNvSpPr>
            <a:spLocks noGrp="1"/>
          </p:cNvSpPr>
          <p:nvPr>
            <p:ph sz="quarter" idx="14"/>
          </p:nvPr>
        </p:nvSpPr>
        <p:spPr>
          <a:xfrm>
            <a:off x="495300" y="1719072"/>
            <a:ext cx="11187112" cy="3079655"/>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ubtitle">
            <a:extLst>
              <a:ext uri="{FF2B5EF4-FFF2-40B4-BE49-F238E27FC236}">
                <a16:creationId xmlns:a16="http://schemas.microsoft.com/office/drawing/2014/main" id="{123382FB-35E4-4970-94A3-EDD49E681D64}"/>
              </a:ext>
            </a:extLst>
          </p:cNvPr>
          <p:cNvSpPr>
            <a:spLocks noGrp="1"/>
          </p:cNvSpPr>
          <p:nvPr>
            <p:ph type="subTitle" idx="1"/>
          </p:nvPr>
        </p:nvSpPr>
        <p:spPr>
          <a:xfrm>
            <a:off x="494189" y="1088136"/>
            <a:ext cx="11188223" cy="236347"/>
          </a:xfrm>
          <a:prstGeom prst="rect">
            <a:avLst/>
          </a:prstGeom>
        </p:spPr>
        <p:txBody>
          <a:bodyPr>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752885" y="5607050"/>
            <a:ext cx="10928573" cy="929054"/>
          </a:xfrm>
          <a:prstGeom prst="rect">
            <a:avLst/>
          </a:prstGeo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9" name="TextBox 8">
            <a:extLst>
              <a:ext uri="{FF2B5EF4-FFF2-40B4-BE49-F238E27FC236}">
                <a16:creationId xmlns:a16="http://schemas.microsoft.com/office/drawing/2014/main" id="{24B18C2F-53E3-41A5-897F-9ABCFEF64568}"/>
              </a:ext>
            </a:extLst>
          </p:cNvPr>
          <p:cNvSpPr txBox="1"/>
          <p:nvPr userDrawn="1"/>
        </p:nvSpPr>
        <p:spPr>
          <a:xfrm>
            <a:off x="11329988" y="6514122"/>
            <a:ext cx="376236" cy="147476"/>
          </a:xfrm>
          <a:prstGeom prst="rect">
            <a:avLst/>
          </a:prstGeom>
        </p:spPr>
        <p:txBody>
          <a:bodyPr vert="horz" wrap="square" lIns="18288" tIns="0" rIns="18288" bIns="9144"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lumMod val="40000"/>
                    <a:lumOff val="60000"/>
                  </a:schemeClr>
                </a:solidFill>
                <a:latin typeface="+mn-lt"/>
                <a:ea typeface="+mn-ea"/>
                <a:cs typeface="+mn-cs"/>
              </a:rPr>
              <a:pPr marL="0" lvl="0" algn="r" defTabSz="914400" rtl="0" eaLnBrk="1" latinLnBrk="0" hangingPunct="1">
                <a:lnSpc>
                  <a:spcPct val="125000"/>
                </a:lnSpc>
              </a:pPr>
              <a:t>‹#›</a:t>
            </a:fld>
            <a:endParaRPr lang="en-US" sz="800" kern="1200">
              <a:solidFill>
                <a:schemeClr val="accent5">
                  <a:lumMod val="40000"/>
                  <a:lumOff val="60000"/>
                </a:schemeClr>
              </a:solidFill>
              <a:latin typeface="+mn-lt"/>
              <a:ea typeface="+mn-ea"/>
              <a:cs typeface="+mn-cs"/>
            </a:endParaRPr>
          </a:p>
        </p:txBody>
      </p:sp>
      <p:sp>
        <p:nvSpPr>
          <p:cNvPr id="10" name="TextBox 9">
            <a:extLst>
              <a:ext uri="{FF2B5EF4-FFF2-40B4-BE49-F238E27FC236}">
                <a16:creationId xmlns:a16="http://schemas.microsoft.com/office/drawing/2014/main" id="{D9A81EAB-DE44-ED41-8D8F-2A4169FC143B}"/>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6">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1576188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helf Midnight">
    <p:spTree>
      <p:nvGrpSpPr>
        <p:cNvPr id="1" name=""/>
        <p:cNvGrpSpPr/>
        <p:nvPr/>
      </p:nvGrpSpPr>
      <p:grpSpPr>
        <a:xfrm>
          <a:off x="0" y="0"/>
          <a:ext cx="0" cy="0"/>
          <a:chOff x="0" y="0"/>
          <a:chExt cx="0" cy="0"/>
        </a:xfrm>
      </p:grpSpPr>
      <p:sp>
        <p:nvSpPr>
          <p:cNvPr id="16" name="Rectangle: Rounded Corners 55">
            <a:extLst>
              <a:ext uri="{FF2B5EF4-FFF2-40B4-BE49-F238E27FC236}">
                <a16:creationId xmlns:a16="http://schemas.microsoft.com/office/drawing/2014/main" id="{C92B453A-5E12-4F44-BB8F-D65CF49A9122}"/>
              </a:ext>
            </a:extLst>
          </p:cNvPr>
          <p:cNvSpPr/>
          <p:nvPr userDrawn="1"/>
        </p:nvSpPr>
        <p:spPr bwMode="gray">
          <a:xfrm>
            <a:off x="481013" y="5312740"/>
            <a:ext cx="11856130" cy="1697660"/>
          </a:xfrm>
          <a:prstGeom prst="roundRect">
            <a:avLst>
              <a:gd name="adj" fmla="val 4848"/>
            </a:avLst>
          </a:prstGeom>
          <a:solidFill>
            <a:schemeClr val="tx2"/>
          </a:solidFill>
          <a:ln w="10795" cap="flat" cmpd="sng" algn="ctr">
            <a:noFill/>
            <a:prstDash val="solid"/>
          </a:ln>
          <a:effectLst>
            <a:innerShdw blurRad="63500" dist="508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mn-lt"/>
              <a:ea typeface="+mn-ea"/>
              <a:cs typeface="+mn-cs"/>
            </a:endParaRPr>
          </a:p>
        </p:txBody>
      </p:sp>
      <p:sp>
        <p:nvSpPr>
          <p:cNvPr id="11" name="Footer Placeholder 4">
            <a:extLst>
              <a:ext uri="{FF2B5EF4-FFF2-40B4-BE49-F238E27FC236}">
                <a16:creationId xmlns:a16="http://schemas.microsoft.com/office/drawing/2014/main" id="{30586D9F-6A23-4598-BD43-228B7C23E261}"/>
              </a:ext>
            </a:extLst>
          </p:cNvPr>
          <p:cNvSpPr>
            <a:spLocks noGrp="1"/>
          </p:cNvSpPr>
          <p:nvPr>
            <p:ph type="ftr" sz="quarter" idx="3"/>
          </p:nvPr>
        </p:nvSpPr>
        <p:spPr>
          <a:xfrm>
            <a:off x="494189" y="5120616"/>
            <a:ext cx="6418363" cy="121636"/>
          </a:xfrm>
          <a:prstGeom prst="rect">
            <a:avLst/>
          </a:prstGeom>
        </p:spPr>
        <p:txBody>
          <a:bodyPr vert="horz" wrap="square" lIns="0" tIns="0" rIns="0" bIns="0" rtlCol="0" anchor="b">
            <a:spAutoFit/>
          </a:bodyPr>
          <a:lstStyle>
            <a:lvl1pPr algn="l">
              <a:lnSpc>
                <a:spcPct val="96000"/>
              </a:lnSpc>
              <a:defRPr sz="800">
                <a:solidFill>
                  <a:schemeClr val="accent5">
                    <a:lumMod val="60000"/>
                    <a:lumOff val="40000"/>
                  </a:schemeClr>
                </a:solidFill>
              </a:defRPr>
            </a:lvl1pPr>
          </a:lstStyle>
          <a:p>
            <a:endParaRPr lang="en-US" dirty="0"/>
          </a:p>
        </p:txBody>
      </p:sp>
      <p:sp>
        <p:nvSpPr>
          <p:cNvPr id="3" name="Title 2">
            <a:extLst>
              <a:ext uri="{FF2B5EF4-FFF2-40B4-BE49-F238E27FC236}">
                <a16:creationId xmlns:a16="http://schemas.microsoft.com/office/drawing/2014/main" id="{CE07AFB8-3706-418A-9C57-68819BDA292D}"/>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14" name="Content Placeholder 4">
            <a:extLst>
              <a:ext uri="{FF2B5EF4-FFF2-40B4-BE49-F238E27FC236}">
                <a16:creationId xmlns:a16="http://schemas.microsoft.com/office/drawing/2014/main" id="{E9F6828D-39BF-4AE8-BBB6-8AEEC2923DA5}"/>
              </a:ext>
            </a:extLst>
          </p:cNvPr>
          <p:cNvSpPr>
            <a:spLocks noGrp="1"/>
          </p:cNvSpPr>
          <p:nvPr>
            <p:ph sz="quarter" idx="14"/>
          </p:nvPr>
        </p:nvSpPr>
        <p:spPr>
          <a:xfrm>
            <a:off x="495300" y="1719072"/>
            <a:ext cx="11187112" cy="3079655"/>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ubtitle">
            <a:extLst>
              <a:ext uri="{FF2B5EF4-FFF2-40B4-BE49-F238E27FC236}">
                <a16:creationId xmlns:a16="http://schemas.microsoft.com/office/drawing/2014/main" id="{3F36228C-E8D4-4505-84AF-8F6E66215BE6}"/>
              </a:ext>
            </a:extLst>
          </p:cNvPr>
          <p:cNvSpPr>
            <a:spLocks noGrp="1"/>
          </p:cNvSpPr>
          <p:nvPr>
            <p:ph type="subTitle" idx="1"/>
          </p:nvPr>
        </p:nvSpPr>
        <p:spPr>
          <a:xfrm>
            <a:off x="494189" y="1088136"/>
            <a:ext cx="11188223" cy="236347"/>
          </a:xfrm>
          <a:prstGeom prst="rect">
            <a:avLst/>
          </a:prstGeom>
        </p:spPr>
        <p:txBody>
          <a:bodyPr>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752885" y="5607050"/>
            <a:ext cx="10928573" cy="929054"/>
          </a:xfrm>
          <a:prstGeom prst="rect">
            <a:avLst/>
          </a:prstGeo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9" name="TextBox 8">
            <a:extLst>
              <a:ext uri="{FF2B5EF4-FFF2-40B4-BE49-F238E27FC236}">
                <a16:creationId xmlns:a16="http://schemas.microsoft.com/office/drawing/2014/main" id="{7C5C23DA-0A03-41BE-AF55-A9326FD999AC}"/>
              </a:ext>
            </a:extLst>
          </p:cNvPr>
          <p:cNvSpPr txBox="1"/>
          <p:nvPr userDrawn="1"/>
        </p:nvSpPr>
        <p:spPr>
          <a:xfrm>
            <a:off x="11329988" y="6514122"/>
            <a:ext cx="376236" cy="147476"/>
          </a:xfrm>
          <a:prstGeom prst="rect">
            <a:avLst/>
          </a:prstGeom>
        </p:spPr>
        <p:txBody>
          <a:bodyPr vert="horz" wrap="square" lIns="18288" tIns="0" rIns="18288" bIns="9144"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lumMod val="40000"/>
                    <a:lumOff val="60000"/>
                  </a:schemeClr>
                </a:solidFill>
                <a:latin typeface="+mn-lt"/>
                <a:ea typeface="+mn-ea"/>
                <a:cs typeface="+mn-cs"/>
              </a:rPr>
              <a:pPr marL="0" lvl="0" algn="r" defTabSz="914400" rtl="0" eaLnBrk="1" latinLnBrk="0" hangingPunct="1">
                <a:lnSpc>
                  <a:spcPct val="125000"/>
                </a:lnSpc>
              </a:pPr>
              <a:t>‹#›</a:t>
            </a:fld>
            <a:endParaRPr lang="en-US" sz="800" kern="1200">
              <a:solidFill>
                <a:schemeClr val="accent5">
                  <a:lumMod val="40000"/>
                  <a:lumOff val="60000"/>
                </a:schemeClr>
              </a:solidFill>
              <a:latin typeface="+mn-lt"/>
              <a:ea typeface="+mn-ea"/>
              <a:cs typeface="+mn-cs"/>
            </a:endParaRPr>
          </a:p>
        </p:txBody>
      </p:sp>
      <p:sp>
        <p:nvSpPr>
          <p:cNvPr id="10" name="TextBox 9">
            <a:extLst>
              <a:ext uri="{FF2B5EF4-FFF2-40B4-BE49-F238E27FC236}">
                <a16:creationId xmlns:a16="http://schemas.microsoft.com/office/drawing/2014/main" id="{72C27C62-1DFD-8E4E-8A14-4A72529B9377}"/>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1981424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ifty Fifty White">
    <p:spTree>
      <p:nvGrpSpPr>
        <p:cNvPr id="1" name=""/>
        <p:cNvGrpSpPr/>
        <p:nvPr/>
      </p:nvGrpSpPr>
      <p:grpSpPr>
        <a:xfrm>
          <a:off x="0" y="0"/>
          <a:ext cx="0" cy="0"/>
          <a:chOff x="0" y="0"/>
          <a:chExt cx="0" cy="0"/>
        </a:xfrm>
      </p:grpSpPr>
      <p:sp>
        <p:nvSpPr>
          <p:cNvPr id="13" name="Rectangle: Rounded Corners 19">
            <a:extLst>
              <a:ext uri="{FF2B5EF4-FFF2-40B4-BE49-F238E27FC236}">
                <a16:creationId xmlns:a16="http://schemas.microsoft.com/office/drawing/2014/main" id="{8427B8C3-00CD-DB49-A0BF-67BE30AD9206}"/>
              </a:ext>
            </a:extLst>
          </p:cNvPr>
          <p:cNvSpPr/>
          <p:nvPr userDrawn="1"/>
        </p:nvSpPr>
        <p:spPr bwMode="gray">
          <a:xfrm>
            <a:off x="6093390" y="-159655"/>
            <a:ext cx="6272784" cy="6519672"/>
          </a:xfrm>
          <a:prstGeom prst="roundRect">
            <a:avLst>
              <a:gd name="adj" fmla="val 1350"/>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30">
            <a:extLst>
              <a:ext uri="{FF2B5EF4-FFF2-40B4-BE49-F238E27FC236}">
                <a16:creationId xmlns:a16="http://schemas.microsoft.com/office/drawing/2014/main" id="{E209C095-798B-214F-A427-CA1FF1953505}"/>
              </a:ext>
            </a:extLst>
          </p:cNvPr>
          <p:cNvSpPr>
            <a:spLocks noGrp="1"/>
          </p:cNvSpPr>
          <p:nvPr>
            <p:ph type="body" sz="quarter" idx="18" hasCustomPrompt="1"/>
          </p:nvPr>
        </p:nvSpPr>
        <p:spPr bwMode="gray">
          <a:xfrm>
            <a:off x="6583680" y="6081014"/>
            <a:ext cx="5111496" cy="118174"/>
          </a:xfrm>
          <a:prstGeom prst="rect">
            <a:avLst/>
          </a:prstGeom>
        </p:spPr>
        <p:txBody>
          <a:bodyPr wrap="square">
            <a:spAutoFit/>
          </a:bodyPr>
          <a:lstStyle>
            <a:lvl1pPr marL="0" indent="0">
              <a:lnSpc>
                <a:spcPct val="96000"/>
              </a:lnSpc>
              <a:spcBef>
                <a:spcPts val="0"/>
              </a:spcBef>
              <a:spcAft>
                <a:spcPts val="225"/>
              </a:spcAft>
              <a:buNone/>
              <a:defRPr sz="800">
                <a:solidFill>
                  <a:schemeClr val="accent6">
                    <a:lumMod val="75000"/>
                  </a:schemeClr>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dirty="0"/>
              <a:t>Source sample text</a:t>
            </a:r>
          </a:p>
        </p:txBody>
      </p:sp>
      <p:sp>
        <p:nvSpPr>
          <p:cNvPr id="11" name="Text Placeholder 28">
            <a:extLst>
              <a:ext uri="{FF2B5EF4-FFF2-40B4-BE49-F238E27FC236}">
                <a16:creationId xmlns:a16="http://schemas.microsoft.com/office/drawing/2014/main" id="{908541F3-28CD-794D-9212-C37EF4271E5A}"/>
              </a:ext>
            </a:extLst>
          </p:cNvPr>
          <p:cNvSpPr>
            <a:spLocks noGrp="1"/>
          </p:cNvSpPr>
          <p:nvPr>
            <p:ph type="body" sz="quarter" idx="13"/>
          </p:nvPr>
        </p:nvSpPr>
        <p:spPr bwMode="gray">
          <a:xfrm>
            <a:off x="6583680" y="651302"/>
            <a:ext cx="5111496" cy="353302"/>
          </a:xfrm>
          <a:prstGeom prst="rect">
            <a:avLst/>
          </a:prstGeom>
        </p:spPr>
        <p:txBody>
          <a:bodyPr anchor="b">
            <a:spAutoFit/>
          </a:bodyPr>
          <a:lstStyle>
            <a:lvl1pPr marL="0" indent="0">
              <a:lnSpc>
                <a:spcPct val="82000"/>
              </a:lnSpc>
              <a:buNone/>
              <a:defRPr sz="2800">
                <a:solidFill>
                  <a:schemeClr val="tx2"/>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Click to edit Master text styles</a:t>
            </a:r>
          </a:p>
        </p:txBody>
      </p:sp>
      <p:sp>
        <p:nvSpPr>
          <p:cNvPr id="18" name="Text Placeholder 30">
            <a:extLst>
              <a:ext uri="{FF2B5EF4-FFF2-40B4-BE49-F238E27FC236}">
                <a16:creationId xmlns:a16="http://schemas.microsoft.com/office/drawing/2014/main" id="{B921A830-8155-434F-BFE6-D8CA5368B334}"/>
              </a:ext>
            </a:extLst>
          </p:cNvPr>
          <p:cNvSpPr>
            <a:spLocks noGrp="1"/>
          </p:cNvSpPr>
          <p:nvPr>
            <p:ph type="body" sz="quarter" idx="14"/>
          </p:nvPr>
        </p:nvSpPr>
        <p:spPr bwMode="gray">
          <a:xfrm>
            <a:off x="6583680" y="1088136"/>
            <a:ext cx="5111496" cy="236347"/>
          </a:xfrm>
          <a:prstGeom prst="rect">
            <a:avLst/>
          </a:prstGeom>
        </p:spPr>
        <p:txBody>
          <a:bodyPr>
            <a:spAutoFit/>
          </a:bodyPr>
          <a:lstStyle>
            <a:lvl1pPr marL="0" indent="0">
              <a:lnSpc>
                <a:spcPct val="96000"/>
              </a:lnSpc>
              <a:spcBef>
                <a:spcPts val="900"/>
              </a:spcBef>
              <a:buNone/>
              <a:defRPr sz="1600">
                <a:solidFill>
                  <a:schemeClr val="tx2"/>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Click to edit Master text styles</a:t>
            </a:r>
          </a:p>
        </p:txBody>
      </p:sp>
      <p:sp>
        <p:nvSpPr>
          <p:cNvPr id="19" name="Footer Placeholder 2">
            <a:extLst>
              <a:ext uri="{FF2B5EF4-FFF2-40B4-BE49-F238E27FC236}">
                <a16:creationId xmlns:a16="http://schemas.microsoft.com/office/drawing/2014/main" id="{1ED0D2AB-2132-8B4F-AB70-4197C98BFB64}"/>
              </a:ext>
            </a:extLst>
          </p:cNvPr>
          <p:cNvSpPr>
            <a:spLocks noGrp="1"/>
          </p:cNvSpPr>
          <p:nvPr>
            <p:ph type="ftr" sz="quarter" idx="16"/>
          </p:nvPr>
        </p:nvSpPr>
        <p:spPr>
          <a:xfrm>
            <a:off x="495299" y="6532895"/>
            <a:ext cx="511149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endParaRPr lang="en-US" dirty="0"/>
          </a:p>
        </p:txBody>
      </p:sp>
      <p:sp>
        <p:nvSpPr>
          <p:cNvPr id="20" name="Title 2">
            <a:extLst>
              <a:ext uri="{FF2B5EF4-FFF2-40B4-BE49-F238E27FC236}">
                <a16:creationId xmlns:a16="http://schemas.microsoft.com/office/drawing/2014/main" id="{B5650983-3362-1142-83CB-9EC49F127E3C}"/>
              </a:ext>
            </a:extLst>
          </p:cNvPr>
          <p:cNvSpPr>
            <a:spLocks noGrp="1"/>
          </p:cNvSpPr>
          <p:nvPr>
            <p:ph type="title"/>
          </p:nvPr>
        </p:nvSpPr>
        <p:spPr>
          <a:xfrm>
            <a:off x="495300" y="146549"/>
            <a:ext cx="5111495" cy="858055"/>
          </a:xfrm>
        </p:spPr>
        <p:txBody>
          <a:bodyPr>
            <a:spAutoFit/>
          </a:bodyPr>
          <a:lstStyle/>
          <a:p>
            <a:r>
              <a:rPr lang="en-US"/>
              <a:t>Click to edit Master title style</a:t>
            </a:r>
            <a:endParaRPr lang="en-US" dirty="0"/>
          </a:p>
        </p:txBody>
      </p:sp>
      <p:sp>
        <p:nvSpPr>
          <p:cNvPr id="21" name="Content Placeholder 4">
            <a:extLst>
              <a:ext uri="{FF2B5EF4-FFF2-40B4-BE49-F238E27FC236}">
                <a16:creationId xmlns:a16="http://schemas.microsoft.com/office/drawing/2014/main" id="{7CFF6B76-0309-ED4F-B66F-54334FFDD77A}"/>
              </a:ext>
            </a:extLst>
          </p:cNvPr>
          <p:cNvSpPr>
            <a:spLocks noGrp="1"/>
          </p:cNvSpPr>
          <p:nvPr>
            <p:ph sz="quarter" idx="17"/>
          </p:nvPr>
        </p:nvSpPr>
        <p:spPr>
          <a:xfrm>
            <a:off x="495300" y="1719072"/>
            <a:ext cx="5111495" cy="44515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Subtitle">
            <a:extLst>
              <a:ext uri="{FF2B5EF4-FFF2-40B4-BE49-F238E27FC236}">
                <a16:creationId xmlns:a16="http://schemas.microsoft.com/office/drawing/2014/main" id="{4F8BEE86-35F8-4548-A2EE-1A3FD6EC6FDC}"/>
              </a:ext>
            </a:extLst>
          </p:cNvPr>
          <p:cNvSpPr>
            <a:spLocks noGrp="1"/>
          </p:cNvSpPr>
          <p:nvPr>
            <p:ph type="subTitle" idx="1"/>
          </p:nvPr>
        </p:nvSpPr>
        <p:spPr>
          <a:xfrm>
            <a:off x="494189" y="1088136"/>
            <a:ext cx="5111495" cy="236347"/>
          </a:xfrm>
          <a:prstGeom prst="rect">
            <a:avLst/>
          </a:prstGeom>
        </p:spPr>
        <p:txBody>
          <a:bodyPr wrap="square">
            <a:spAutoFit/>
          </a:bodyPr>
          <a:lstStyle>
            <a:lvl1pPr marL="0" indent="0" algn="l">
              <a:lnSpc>
                <a:spcPct val="96000"/>
              </a:lnSpc>
              <a:spcBef>
                <a:spcPts val="900"/>
              </a:spcBef>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4" name="Text Placeholder 5">
            <a:extLst>
              <a:ext uri="{FF2B5EF4-FFF2-40B4-BE49-F238E27FC236}">
                <a16:creationId xmlns:a16="http://schemas.microsoft.com/office/drawing/2014/main" id="{2B80D626-CD2D-6D45-A432-FC7D2B967617}"/>
              </a:ext>
            </a:extLst>
          </p:cNvPr>
          <p:cNvSpPr>
            <a:spLocks noGrp="1"/>
          </p:cNvSpPr>
          <p:nvPr>
            <p:ph type="body" sz="quarter" idx="15"/>
          </p:nvPr>
        </p:nvSpPr>
        <p:spPr bwMode="gray">
          <a:xfrm>
            <a:off x="6583680" y="1719073"/>
            <a:ext cx="5111496" cy="4268259"/>
          </a:xfrm>
          <a:prstGeom prst="rect">
            <a:avLst/>
          </a:prstGeom>
        </p:spPr>
        <p:txBody>
          <a:bodyPr/>
          <a:lstStyle>
            <a:lvl1pPr>
              <a:buClr>
                <a:schemeClr val="tx2"/>
              </a:buClr>
              <a:defRPr>
                <a:solidFill>
                  <a:schemeClr val="tx2"/>
                </a:solidFill>
              </a:defRPr>
            </a:lvl1pPr>
            <a:lvl2pPr>
              <a:buClr>
                <a:schemeClr val="tx2"/>
              </a:buClr>
              <a:defRPr>
                <a:solidFill>
                  <a:schemeClr val="tx2"/>
                </a:solidFill>
              </a:defRPr>
            </a:lvl2pPr>
            <a:lvl3pPr>
              <a:buClr>
                <a:schemeClr val="tx2"/>
              </a:buClr>
              <a:defRPr>
                <a:solidFill>
                  <a:schemeClr val="tx2"/>
                </a:solidFill>
              </a:defRPr>
            </a:lvl3pPr>
            <a:lvl4pPr>
              <a:buClr>
                <a:schemeClr val="tx2"/>
              </a:buClr>
              <a:defRPr>
                <a:solidFill>
                  <a:schemeClr val="tx2"/>
                </a:solidFill>
              </a:defRPr>
            </a:lvl4pPr>
            <a:lvl5pPr>
              <a:buClr>
                <a:schemeClr val="tx2"/>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9294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ifty Fifty Nickel">
    <p:spTree>
      <p:nvGrpSpPr>
        <p:cNvPr id="1" name=""/>
        <p:cNvGrpSpPr/>
        <p:nvPr/>
      </p:nvGrpSpPr>
      <p:grpSpPr>
        <a:xfrm>
          <a:off x="0" y="0"/>
          <a:ext cx="0" cy="0"/>
          <a:chOff x="0" y="0"/>
          <a:chExt cx="0" cy="0"/>
        </a:xfrm>
      </p:grpSpPr>
      <p:sp>
        <p:nvSpPr>
          <p:cNvPr id="13" name="Rectangle: Rounded Corners 19">
            <a:extLst>
              <a:ext uri="{FF2B5EF4-FFF2-40B4-BE49-F238E27FC236}">
                <a16:creationId xmlns:a16="http://schemas.microsoft.com/office/drawing/2014/main" id="{8427B8C3-00CD-DB49-A0BF-67BE30AD9206}"/>
              </a:ext>
            </a:extLst>
          </p:cNvPr>
          <p:cNvSpPr/>
          <p:nvPr userDrawn="1"/>
        </p:nvSpPr>
        <p:spPr bwMode="gray">
          <a:xfrm>
            <a:off x="6093390" y="-159655"/>
            <a:ext cx="6272784" cy="6519672"/>
          </a:xfrm>
          <a:prstGeom prst="roundRect">
            <a:avLst>
              <a:gd name="adj" fmla="val 1350"/>
            </a:avLst>
          </a:prstGeom>
          <a:solidFill>
            <a:schemeClr val="accent6">
              <a:lumMod val="40000"/>
              <a:lumOff val="60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30">
            <a:extLst>
              <a:ext uri="{FF2B5EF4-FFF2-40B4-BE49-F238E27FC236}">
                <a16:creationId xmlns:a16="http://schemas.microsoft.com/office/drawing/2014/main" id="{2A40B6DD-258D-C246-8BB9-62A7411878D6}"/>
              </a:ext>
            </a:extLst>
          </p:cNvPr>
          <p:cNvSpPr>
            <a:spLocks noGrp="1"/>
          </p:cNvSpPr>
          <p:nvPr>
            <p:ph type="body" sz="quarter" idx="18" hasCustomPrompt="1"/>
          </p:nvPr>
        </p:nvSpPr>
        <p:spPr bwMode="gray">
          <a:xfrm>
            <a:off x="6583680" y="6081014"/>
            <a:ext cx="5111496" cy="118174"/>
          </a:xfrm>
          <a:prstGeom prst="rect">
            <a:avLst/>
          </a:prstGeom>
        </p:spPr>
        <p:txBody>
          <a:bodyPr wrap="square">
            <a:spAutoFit/>
          </a:bodyPr>
          <a:lstStyle>
            <a:lvl1pPr marL="0" indent="0">
              <a:lnSpc>
                <a:spcPct val="96000"/>
              </a:lnSpc>
              <a:spcBef>
                <a:spcPts val="0"/>
              </a:spcBef>
              <a:spcAft>
                <a:spcPts val="225"/>
              </a:spcAft>
              <a:buNone/>
              <a:defRPr sz="800">
                <a:solidFill>
                  <a:schemeClr val="accent5"/>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dirty="0"/>
              <a:t>Source sample text</a:t>
            </a:r>
          </a:p>
        </p:txBody>
      </p:sp>
      <p:sp>
        <p:nvSpPr>
          <p:cNvPr id="11" name="Text Placeholder 28">
            <a:extLst>
              <a:ext uri="{FF2B5EF4-FFF2-40B4-BE49-F238E27FC236}">
                <a16:creationId xmlns:a16="http://schemas.microsoft.com/office/drawing/2014/main" id="{DBBCDC54-CC87-904C-8D9F-1A247E8C6D5F}"/>
              </a:ext>
            </a:extLst>
          </p:cNvPr>
          <p:cNvSpPr>
            <a:spLocks noGrp="1"/>
          </p:cNvSpPr>
          <p:nvPr>
            <p:ph type="body" sz="quarter" idx="13"/>
          </p:nvPr>
        </p:nvSpPr>
        <p:spPr bwMode="gray">
          <a:xfrm>
            <a:off x="6583680" y="651302"/>
            <a:ext cx="5111496" cy="353302"/>
          </a:xfrm>
          <a:prstGeom prst="rect">
            <a:avLst/>
          </a:prstGeom>
        </p:spPr>
        <p:txBody>
          <a:bodyPr anchor="b">
            <a:spAutoFit/>
          </a:bodyPr>
          <a:lstStyle>
            <a:lvl1pPr marL="0" indent="0">
              <a:lnSpc>
                <a:spcPct val="82000"/>
              </a:lnSpc>
              <a:buNone/>
              <a:defRPr sz="2800">
                <a:solidFill>
                  <a:schemeClr val="tx2"/>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Click to edit Master text styles</a:t>
            </a:r>
          </a:p>
        </p:txBody>
      </p:sp>
      <p:sp>
        <p:nvSpPr>
          <p:cNvPr id="18" name="Text Placeholder 30">
            <a:extLst>
              <a:ext uri="{FF2B5EF4-FFF2-40B4-BE49-F238E27FC236}">
                <a16:creationId xmlns:a16="http://schemas.microsoft.com/office/drawing/2014/main" id="{72D7EA7C-4AD9-4343-9C9B-49A12429400C}"/>
              </a:ext>
            </a:extLst>
          </p:cNvPr>
          <p:cNvSpPr>
            <a:spLocks noGrp="1"/>
          </p:cNvSpPr>
          <p:nvPr>
            <p:ph type="body" sz="quarter" idx="14"/>
          </p:nvPr>
        </p:nvSpPr>
        <p:spPr bwMode="gray">
          <a:xfrm>
            <a:off x="6583680" y="1088136"/>
            <a:ext cx="5111496" cy="236347"/>
          </a:xfrm>
          <a:prstGeom prst="rect">
            <a:avLst/>
          </a:prstGeom>
        </p:spPr>
        <p:txBody>
          <a:bodyPr>
            <a:spAutoFit/>
          </a:bodyPr>
          <a:lstStyle>
            <a:lvl1pPr marL="0" indent="0">
              <a:lnSpc>
                <a:spcPct val="96000"/>
              </a:lnSpc>
              <a:spcBef>
                <a:spcPts val="900"/>
              </a:spcBef>
              <a:buNone/>
              <a:defRPr sz="1600">
                <a:solidFill>
                  <a:schemeClr val="tx2"/>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Click to edit Master text styles</a:t>
            </a:r>
          </a:p>
        </p:txBody>
      </p:sp>
      <p:sp>
        <p:nvSpPr>
          <p:cNvPr id="19" name="Footer Placeholder 2">
            <a:extLst>
              <a:ext uri="{FF2B5EF4-FFF2-40B4-BE49-F238E27FC236}">
                <a16:creationId xmlns:a16="http://schemas.microsoft.com/office/drawing/2014/main" id="{14C02348-CD98-294E-BC2A-06B9CD5F0D31}"/>
              </a:ext>
            </a:extLst>
          </p:cNvPr>
          <p:cNvSpPr>
            <a:spLocks noGrp="1"/>
          </p:cNvSpPr>
          <p:nvPr>
            <p:ph type="ftr" sz="quarter" idx="16"/>
          </p:nvPr>
        </p:nvSpPr>
        <p:spPr>
          <a:xfrm>
            <a:off x="495299" y="6532895"/>
            <a:ext cx="511149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endParaRPr lang="en-US" dirty="0"/>
          </a:p>
        </p:txBody>
      </p:sp>
      <p:sp>
        <p:nvSpPr>
          <p:cNvPr id="20" name="Title 2">
            <a:extLst>
              <a:ext uri="{FF2B5EF4-FFF2-40B4-BE49-F238E27FC236}">
                <a16:creationId xmlns:a16="http://schemas.microsoft.com/office/drawing/2014/main" id="{849C1EDC-B19F-C14B-A41C-8D770C7F9EF8}"/>
              </a:ext>
            </a:extLst>
          </p:cNvPr>
          <p:cNvSpPr>
            <a:spLocks noGrp="1"/>
          </p:cNvSpPr>
          <p:nvPr>
            <p:ph type="title"/>
          </p:nvPr>
        </p:nvSpPr>
        <p:spPr>
          <a:xfrm>
            <a:off x="495300" y="146549"/>
            <a:ext cx="5111495" cy="858055"/>
          </a:xfrm>
        </p:spPr>
        <p:txBody>
          <a:bodyPr>
            <a:spAutoFit/>
          </a:bodyPr>
          <a:lstStyle/>
          <a:p>
            <a:r>
              <a:rPr lang="en-US"/>
              <a:t>Click to edit Master title style</a:t>
            </a:r>
            <a:endParaRPr lang="en-US" dirty="0"/>
          </a:p>
        </p:txBody>
      </p:sp>
      <p:sp>
        <p:nvSpPr>
          <p:cNvPr id="21" name="Content Placeholder 4">
            <a:extLst>
              <a:ext uri="{FF2B5EF4-FFF2-40B4-BE49-F238E27FC236}">
                <a16:creationId xmlns:a16="http://schemas.microsoft.com/office/drawing/2014/main" id="{F670B2ED-70D6-3142-AB7E-976580D465E2}"/>
              </a:ext>
            </a:extLst>
          </p:cNvPr>
          <p:cNvSpPr>
            <a:spLocks noGrp="1"/>
          </p:cNvSpPr>
          <p:nvPr>
            <p:ph sz="quarter" idx="17"/>
          </p:nvPr>
        </p:nvSpPr>
        <p:spPr>
          <a:xfrm>
            <a:off x="495300" y="1719072"/>
            <a:ext cx="5111495" cy="44515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Subtitle">
            <a:extLst>
              <a:ext uri="{FF2B5EF4-FFF2-40B4-BE49-F238E27FC236}">
                <a16:creationId xmlns:a16="http://schemas.microsoft.com/office/drawing/2014/main" id="{D7D74485-0271-524F-8B8A-8164ABD88AFC}"/>
              </a:ext>
            </a:extLst>
          </p:cNvPr>
          <p:cNvSpPr>
            <a:spLocks noGrp="1"/>
          </p:cNvSpPr>
          <p:nvPr>
            <p:ph type="subTitle" idx="1"/>
          </p:nvPr>
        </p:nvSpPr>
        <p:spPr>
          <a:xfrm>
            <a:off x="494189" y="1088136"/>
            <a:ext cx="5111495" cy="236347"/>
          </a:xfrm>
          <a:prstGeom prst="rect">
            <a:avLst/>
          </a:prstGeom>
        </p:spPr>
        <p:txBody>
          <a:bodyPr wrap="square">
            <a:spAutoFit/>
          </a:bodyPr>
          <a:lstStyle>
            <a:lvl1pPr marL="0" indent="0" algn="l">
              <a:lnSpc>
                <a:spcPct val="96000"/>
              </a:lnSpc>
              <a:spcBef>
                <a:spcPts val="900"/>
              </a:spcBef>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4" name="Text Placeholder 5">
            <a:extLst>
              <a:ext uri="{FF2B5EF4-FFF2-40B4-BE49-F238E27FC236}">
                <a16:creationId xmlns:a16="http://schemas.microsoft.com/office/drawing/2014/main" id="{481CF0D5-0D6D-A44E-9EA2-45549E1EAD05}"/>
              </a:ext>
            </a:extLst>
          </p:cNvPr>
          <p:cNvSpPr>
            <a:spLocks noGrp="1"/>
          </p:cNvSpPr>
          <p:nvPr>
            <p:ph type="body" sz="quarter" idx="15"/>
          </p:nvPr>
        </p:nvSpPr>
        <p:spPr bwMode="gray">
          <a:xfrm>
            <a:off x="6583680" y="1719073"/>
            <a:ext cx="5111496" cy="4270248"/>
          </a:xfrm>
          <a:prstGeom prst="rect">
            <a:avLst/>
          </a:prstGeom>
        </p:spPr>
        <p:txBody>
          <a:bodyPr/>
          <a:lstStyle>
            <a:lvl1pPr>
              <a:buClr>
                <a:schemeClr val="tx2"/>
              </a:buClr>
              <a:defRPr>
                <a:solidFill>
                  <a:schemeClr val="tx2"/>
                </a:solidFill>
              </a:defRPr>
            </a:lvl1pPr>
            <a:lvl2pPr>
              <a:buClr>
                <a:schemeClr val="tx2"/>
              </a:buClr>
              <a:defRPr>
                <a:solidFill>
                  <a:schemeClr val="tx2"/>
                </a:solidFill>
              </a:defRPr>
            </a:lvl2pPr>
            <a:lvl3pPr>
              <a:buClr>
                <a:schemeClr val="tx2"/>
              </a:buClr>
              <a:defRPr>
                <a:solidFill>
                  <a:schemeClr val="tx2"/>
                </a:solidFill>
              </a:defRPr>
            </a:lvl3pPr>
            <a:lvl4pPr>
              <a:buClr>
                <a:schemeClr val="tx2"/>
              </a:buClr>
              <a:defRPr>
                <a:solidFill>
                  <a:schemeClr val="tx2"/>
                </a:solidFill>
              </a:defRPr>
            </a:lvl4pPr>
            <a:lvl5pPr>
              <a:buClr>
                <a:schemeClr val="tx2"/>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425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ifty Fifty Blue">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04152D91-17AA-41AE-AB21-FD3D3CE368DF}"/>
              </a:ext>
            </a:extLst>
          </p:cNvPr>
          <p:cNvSpPr/>
          <p:nvPr userDrawn="1"/>
        </p:nvSpPr>
        <p:spPr bwMode="gray">
          <a:xfrm>
            <a:off x="6093390" y="-159655"/>
            <a:ext cx="6272784" cy="6519672"/>
          </a:xfrm>
          <a:prstGeom prst="roundRect">
            <a:avLst>
              <a:gd name="adj" fmla="val 1350"/>
            </a:avLst>
          </a:prstGeom>
          <a:solidFill>
            <a:schemeClr val="accent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2" name="Text Placeholder 28">
            <a:extLst>
              <a:ext uri="{FF2B5EF4-FFF2-40B4-BE49-F238E27FC236}">
                <a16:creationId xmlns:a16="http://schemas.microsoft.com/office/drawing/2014/main" id="{31A6D88C-0B61-5E4A-A163-4E28BEBD2723}"/>
              </a:ext>
            </a:extLst>
          </p:cNvPr>
          <p:cNvSpPr>
            <a:spLocks noGrp="1"/>
          </p:cNvSpPr>
          <p:nvPr>
            <p:ph type="body" sz="quarter" idx="13"/>
          </p:nvPr>
        </p:nvSpPr>
        <p:spPr bwMode="gray">
          <a:xfrm>
            <a:off x="6583680" y="651302"/>
            <a:ext cx="5111496" cy="353302"/>
          </a:xfrm>
          <a:prstGeom prst="rect">
            <a:avLst/>
          </a:prstGeom>
        </p:spPr>
        <p:txBody>
          <a:bodyPr anchor="b">
            <a:spAutoFit/>
          </a:bodyPr>
          <a:lstStyle>
            <a:lvl1pPr marL="0" indent="0">
              <a:lnSpc>
                <a:spcPct val="82000"/>
              </a:lnSpc>
              <a:buNone/>
              <a:defRPr sz="28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Click to edit Master text styles</a:t>
            </a:r>
          </a:p>
        </p:txBody>
      </p:sp>
      <p:sp>
        <p:nvSpPr>
          <p:cNvPr id="43" name="Text Placeholder 30">
            <a:extLst>
              <a:ext uri="{FF2B5EF4-FFF2-40B4-BE49-F238E27FC236}">
                <a16:creationId xmlns:a16="http://schemas.microsoft.com/office/drawing/2014/main" id="{BA05B7BD-2711-B14D-9AAD-E3A34AECC05D}"/>
              </a:ext>
            </a:extLst>
          </p:cNvPr>
          <p:cNvSpPr>
            <a:spLocks noGrp="1"/>
          </p:cNvSpPr>
          <p:nvPr>
            <p:ph type="body" sz="quarter" idx="14"/>
          </p:nvPr>
        </p:nvSpPr>
        <p:spPr bwMode="gray">
          <a:xfrm>
            <a:off x="6583680" y="1088136"/>
            <a:ext cx="5111496" cy="236347"/>
          </a:xfrm>
          <a:prstGeom prst="rect">
            <a:avLst/>
          </a:prstGeom>
        </p:spPr>
        <p:txBody>
          <a:bodyPr>
            <a:spAutoFit/>
          </a:bodyPr>
          <a:lstStyle>
            <a:lvl1pPr marL="0" indent="0">
              <a:lnSpc>
                <a:spcPct val="96000"/>
              </a:lnSpc>
              <a:spcBef>
                <a:spcPts val="900"/>
              </a:spcBef>
              <a:buNone/>
              <a:defRPr sz="16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Click to edit Master text styles</a:t>
            </a:r>
          </a:p>
        </p:txBody>
      </p:sp>
      <p:sp>
        <p:nvSpPr>
          <p:cNvPr id="45" name="Footer Placeholder 2">
            <a:extLst>
              <a:ext uri="{FF2B5EF4-FFF2-40B4-BE49-F238E27FC236}">
                <a16:creationId xmlns:a16="http://schemas.microsoft.com/office/drawing/2014/main" id="{A98BC9DF-C552-D942-AEEA-E0F79D3C68A5}"/>
              </a:ext>
            </a:extLst>
          </p:cNvPr>
          <p:cNvSpPr>
            <a:spLocks noGrp="1"/>
          </p:cNvSpPr>
          <p:nvPr>
            <p:ph type="ftr" sz="quarter" idx="16"/>
          </p:nvPr>
        </p:nvSpPr>
        <p:spPr>
          <a:xfrm>
            <a:off x="495299" y="6532895"/>
            <a:ext cx="511149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endParaRPr lang="en-US" dirty="0"/>
          </a:p>
        </p:txBody>
      </p:sp>
      <p:sp>
        <p:nvSpPr>
          <p:cNvPr id="46" name="Title 2">
            <a:extLst>
              <a:ext uri="{FF2B5EF4-FFF2-40B4-BE49-F238E27FC236}">
                <a16:creationId xmlns:a16="http://schemas.microsoft.com/office/drawing/2014/main" id="{1130FC52-F31F-7544-851A-A9FB6D342CAE}"/>
              </a:ext>
            </a:extLst>
          </p:cNvPr>
          <p:cNvSpPr>
            <a:spLocks noGrp="1"/>
          </p:cNvSpPr>
          <p:nvPr>
            <p:ph type="title"/>
          </p:nvPr>
        </p:nvSpPr>
        <p:spPr>
          <a:xfrm>
            <a:off x="495300" y="146549"/>
            <a:ext cx="5111495" cy="858055"/>
          </a:xfrm>
        </p:spPr>
        <p:txBody>
          <a:bodyPr>
            <a:spAutoFit/>
          </a:bodyPr>
          <a:lstStyle/>
          <a:p>
            <a:r>
              <a:rPr lang="en-US"/>
              <a:t>Click to edit Master title style</a:t>
            </a:r>
            <a:endParaRPr lang="en-US" dirty="0"/>
          </a:p>
        </p:txBody>
      </p:sp>
      <p:sp>
        <p:nvSpPr>
          <p:cNvPr id="47" name="Content Placeholder 4">
            <a:extLst>
              <a:ext uri="{FF2B5EF4-FFF2-40B4-BE49-F238E27FC236}">
                <a16:creationId xmlns:a16="http://schemas.microsoft.com/office/drawing/2014/main" id="{B5E7483F-960A-C445-85E2-B0C91B781B85}"/>
              </a:ext>
            </a:extLst>
          </p:cNvPr>
          <p:cNvSpPr>
            <a:spLocks noGrp="1"/>
          </p:cNvSpPr>
          <p:nvPr>
            <p:ph sz="quarter" idx="17"/>
          </p:nvPr>
        </p:nvSpPr>
        <p:spPr>
          <a:xfrm>
            <a:off x="495300" y="1719072"/>
            <a:ext cx="5111495" cy="44515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 name="Subtitle">
            <a:extLst>
              <a:ext uri="{FF2B5EF4-FFF2-40B4-BE49-F238E27FC236}">
                <a16:creationId xmlns:a16="http://schemas.microsoft.com/office/drawing/2014/main" id="{E17041E4-15FE-6842-9C64-29DEE41F2BE1}"/>
              </a:ext>
            </a:extLst>
          </p:cNvPr>
          <p:cNvSpPr>
            <a:spLocks noGrp="1"/>
          </p:cNvSpPr>
          <p:nvPr>
            <p:ph type="subTitle" idx="1"/>
          </p:nvPr>
        </p:nvSpPr>
        <p:spPr>
          <a:xfrm>
            <a:off x="494189" y="1088136"/>
            <a:ext cx="5111495" cy="236347"/>
          </a:xfrm>
          <a:prstGeom prst="rect">
            <a:avLst/>
          </a:prstGeom>
        </p:spPr>
        <p:txBody>
          <a:bodyPr wrap="square">
            <a:spAutoFit/>
          </a:bodyPr>
          <a:lstStyle>
            <a:lvl1pPr marL="0" indent="0" algn="l">
              <a:lnSpc>
                <a:spcPct val="96000"/>
              </a:lnSpc>
              <a:spcBef>
                <a:spcPts val="900"/>
              </a:spcBef>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4" name="Text Placeholder 5">
            <a:extLst>
              <a:ext uri="{FF2B5EF4-FFF2-40B4-BE49-F238E27FC236}">
                <a16:creationId xmlns:a16="http://schemas.microsoft.com/office/drawing/2014/main" id="{15C1667E-9CBE-4949-928C-EF05922920B1}"/>
              </a:ext>
            </a:extLst>
          </p:cNvPr>
          <p:cNvSpPr>
            <a:spLocks noGrp="1"/>
          </p:cNvSpPr>
          <p:nvPr>
            <p:ph type="body" sz="quarter" idx="15"/>
          </p:nvPr>
        </p:nvSpPr>
        <p:spPr bwMode="gray">
          <a:xfrm>
            <a:off x="6583680" y="1719073"/>
            <a:ext cx="5111496" cy="4270248"/>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0">
            <a:extLst>
              <a:ext uri="{FF2B5EF4-FFF2-40B4-BE49-F238E27FC236}">
                <a16:creationId xmlns:a16="http://schemas.microsoft.com/office/drawing/2014/main" id="{3EE211B0-5301-314E-A546-F5240C27BD6A}"/>
              </a:ext>
            </a:extLst>
          </p:cNvPr>
          <p:cNvSpPr>
            <a:spLocks noGrp="1"/>
          </p:cNvSpPr>
          <p:nvPr>
            <p:ph type="body" sz="quarter" idx="18" hasCustomPrompt="1"/>
          </p:nvPr>
        </p:nvSpPr>
        <p:spPr bwMode="gray">
          <a:xfrm>
            <a:off x="6583680" y="6085070"/>
            <a:ext cx="5111496" cy="118174"/>
          </a:xfrm>
          <a:prstGeom prst="rect">
            <a:avLst/>
          </a:prstGeom>
        </p:spPr>
        <p:txBody>
          <a:bodyPr wrap="square">
            <a:spAutoFit/>
          </a:bodyPr>
          <a:lstStyle>
            <a:lvl1pPr marL="0" indent="0">
              <a:lnSpc>
                <a:spcPct val="96000"/>
              </a:lnSpc>
              <a:spcBef>
                <a:spcPts val="0"/>
              </a:spcBef>
              <a:spcAft>
                <a:spcPts val="225"/>
              </a:spcAft>
              <a:buNone/>
              <a:defRPr sz="800">
                <a:solidFill>
                  <a:schemeClr val="accent2">
                    <a:lumMod val="40000"/>
                    <a:lumOff val="60000"/>
                  </a:schemeClr>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dirty="0"/>
              <a:t>Source sample text</a:t>
            </a:r>
          </a:p>
        </p:txBody>
      </p:sp>
    </p:spTree>
    <p:extLst>
      <p:ext uri="{BB962C8B-B14F-4D97-AF65-F5344CB8AC3E}">
        <p14:creationId xmlns:p14="http://schemas.microsoft.com/office/powerpoint/2010/main" val="357056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ifty Fifty Gun Metal">
    <p:spTree>
      <p:nvGrpSpPr>
        <p:cNvPr id="1" name=""/>
        <p:cNvGrpSpPr/>
        <p:nvPr/>
      </p:nvGrpSpPr>
      <p:grpSpPr>
        <a:xfrm>
          <a:off x="0" y="0"/>
          <a:ext cx="0" cy="0"/>
          <a:chOff x="0" y="0"/>
          <a:chExt cx="0" cy="0"/>
        </a:xfrm>
      </p:grpSpPr>
      <p:sp>
        <p:nvSpPr>
          <p:cNvPr id="21" name="Rectangle: Rounded Corners 19">
            <a:extLst>
              <a:ext uri="{FF2B5EF4-FFF2-40B4-BE49-F238E27FC236}">
                <a16:creationId xmlns:a16="http://schemas.microsoft.com/office/drawing/2014/main" id="{F87F1BE8-1C87-7140-8D96-5BAA105664DE}"/>
              </a:ext>
            </a:extLst>
          </p:cNvPr>
          <p:cNvSpPr/>
          <p:nvPr userDrawn="1"/>
        </p:nvSpPr>
        <p:spPr bwMode="gray">
          <a:xfrm>
            <a:off x="6093390" y="-159655"/>
            <a:ext cx="6272784" cy="6519672"/>
          </a:xfrm>
          <a:prstGeom prst="roundRect">
            <a:avLst>
              <a:gd name="adj" fmla="val 1350"/>
            </a:avLst>
          </a:prstGeom>
          <a:solidFill>
            <a:schemeClr val="accent5"/>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30">
            <a:extLst>
              <a:ext uri="{FF2B5EF4-FFF2-40B4-BE49-F238E27FC236}">
                <a16:creationId xmlns:a16="http://schemas.microsoft.com/office/drawing/2014/main" id="{2978F00E-A531-544A-97D2-32037CCCB895}"/>
              </a:ext>
            </a:extLst>
          </p:cNvPr>
          <p:cNvSpPr>
            <a:spLocks noGrp="1"/>
          </p:cNvSpPr>
          <p:nvPr>
            <p:ph type="body" sz="quarter" idx="18" hasCustomPrompt="1"/>
          </p:nvPr>
        </p:nvSpPr>
        <p:spPr bwMode="gray">
          <a:xfrm>
            <a:off x="6583680" y="6085070"/>
            <a:ext cx="5111496" cy="118174"/>
          </a:xfrm>
          <a:prstGeom prst="rect">
            <a:avLst/>
          </a:prstGeom>
        </p:spPr>
        <p:txBody>
          <a:bodyPr wrap="square">
            <a:spAutoFit/>
          </a:bodyPr>
          <a:lstStyle>
            <a:lvl1pPr marL="0" indent="0">
              <a:lnSpc>
                <a:spcPct val="96000"/>
              </a:lnSpc>
              <a:spcBef>
                <a:spcPts val="0"/>
              </a:spcBef>
              <a:spcAft>
                <a:spcPts val="225"/>
              </a:spcAft>
              <a:buNone/>
              <a:defRPr sz="800">
                <a:solidFill>
                  <a:schemeClr val="accent6">
                    <a:lumMod val="40000"/>
                    <a:lumOff val="60000"/>
                  </a:schemeClr>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dirty="0"/>
              <a:t>Source sample text</a:t>
            </a:r>
          </a:p>
        </p:txBody>
      </p:sp>
      <p:sp>
        <p:nvSpPr>
          <p:cNvPr id="11" name="Text Placeholder 28">
            <a:extLst>
              <a:ext uri="{FF2B5EF4-FFF2-40B4-BE49-F238E27FC236}">
                <a16:creationId xmlns:a16="http://schemas.microsoft.com/office/drawing/2014/main" id="{E3E10B72-CE09-0046-A399-08CDF607F2B9}"/>
              </a:ext>
            </a:extLst>
          </p:cNvPr>
          <p:cNvSpPr>
            <a:spLocks noGrp="1"/>
          </p:cNvSpPr>
          <p:nvPr>
            <p:ph type="body" sz="quarter" idx="13"/>
          </p:nvPr>
        </p:nvSpPr>
        <p:spPr bwMode="gray">
          <a:xfrm>
            <a:off x="6583680" y="651302"/>
            <a:ext cx="5111496" cy="353302"/>
          </a:xfrm>
          <a:prstGeom prst="rect">
            <a:avLst/>
          </a:prstGeom>
        </p:spPr>
        <p:txBody>
          <a:bodyPr anchor="b">
            <a:spAutoFit/>
          </a:bodyPr>
          <a:lstStyle>
            <a:lvl1pPr marL="0" indent="0">
              <a:lnSpc>
                <a:spcPct val="82000"/>
              </a:lnSpc>
              <a:buNone/>
              <a:defRPr sz="28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Click to edit Master text styles</a:t>
            </a:r>
          </a:p>
        </p:txBody>
      </p:sp>
      <p:sp>
        <p:nvSpPr>
          <p:cNvPr id="15" name="Text Placeholder 30">
            <a:extLst>
              <a:ext uri="{FF2B5EF4-FFF2-40B4-BE49-F238E27FC236}">
                <a16:creationId xmlns:a16="http://schemas.microsoft.com/office/drawing/2014/main" id="{ADEE25ED-B5AE-EE4B-A67A-7AACA0E01940}"/>
              </a:ext>
            </a:extLst>
          </p:cNvPr>
          <p:cNvSpPr>
            <a:spLocks noGrp="1"/>
          </p:cNvSpPr>
          <p:nvPr>
            <p:ph type="body" sz="quarter" idx="14"/>
          </p:nvPr>
        </p:nvSpPr>
        <p:spPr bwMode="gray">
          <a:xfrm>
            <a:off x="6583680" y="1088136"/>
            <a:ext cx="5111496" cy="236347"/>
          </a:xfrm>
          <a:prstGeom prst="rect">
            <a:avLst/>
          </a:prstGeom>
        </p:spPr>
        <p:txBody>
          <a:bodyPr>
            <a:spAutoFit/>
          </a:bodyPr>
          <a:lstStyle>
            <a:lvl1pPr marL="0" indent="0">
              <a:lnSpc>
                <a:spcPct val="96000"/>
              </a:lnSpc>
              <a:spcBef>
                <a:spcPts val="900"/>
              </a:spcBef>
              <a:buNone/>
              <a:defRPr sz="16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Click to edit Master text styles</a:t>
            </a:r>
          </a:p>
        </p:txBody>
      </p:sp>
      <p:sp>
        <p:nvSpPr>
          <p:cNvPr id="18" name="Footer Placeholder 2">
            <a:extLst>
              <a:ext uri="{FF2B5EF4-FFF2-40B4-BE49-F238E27FC236}">
                <a16:creationId xmlns:a16="http://schemas.microsoft.com/office/drawing/2014/main" id="{763CCC0A-FCD5-0E4E-BD3E-52E4C4A6574B}"/>
              </a:ext>
            </a:extLst>
          </p:cNvPr>
          <p:cNvSpPr>
            <a:spLocks noGrp="1"/>
          </p:cNvSpPr>
          <p:nvPr>
            <p:ph type="ftr" sz="quarter" idx="16"/>
          </p:nvPr>
        </p:nvSpPr>
        <p:spPr>
          <a:xfrm>
            <a:off x="495299" y="6532895"/>
            <a:ext cx="511149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endParaRPr lang="en-US" dirty="0"/>
          </a:p>
        </p:txBody>
      </p:sp>
      <p:sp>
        <p:nvSpPr>
          <p:cNvPr id="19" name="Title 2">
            <a:extLst>
              <a:ext uri="{FF2B5EF4-FFF2-40B4-BE49-F238E27FC236}">
                <a16:creationId xmlns:a16="http://schemas.microsoft.com/office/drawing/2014/main" id="{519D1D9C-EB4E-154F-9E99-DB1EDA4B5C0E}"/>
              </a:ext>
            </a:extLst>
          </p:cNvPr>
          <p:cNvSpPr>
            <a:spLocks noGrp="1"/>
          </p:cNvSpPr>
          <p:nvPr>
            <p:ph type="title"/>
          </p:nvPr>
        </p:nvSpPr>
        <p:spPr>
          <a:xfrm>
            <a:off x="495300" y="146549"/>
            <a:ext cx="5111495" cy="858055"/>
          </a:xfrm>
        </p:spPr>
        <p:txBody>
          <a:bodyPr>
            <a:spAutoFit/>
          </a:bodyPr>
          <a:lstStyle/>
          <a:p>
            <a:r>
              <a:rPr lang="en-US"/>
              <a:t>Click to edit Master title style</a:t>
            </a:r>
            <a:endParaRPr lang="en-US" dirty="0"/>
          </a:p>
        </p:txBody>
      </p:sp>
      <p:sp>
        <p:nvSpPr>
          <p:cNvPr id="20" name="Content Placeholder 4">
            <a:extLst>
              <a:ext uri="{FF2B5EF4-FFF2-40B4-BE49-F238E27FC236}">
                <a16:creationId xmlns:a16="http://schemas.microsoft.com/office/drawing/2014/main" id="{D9A8643E-8094-8440-BBA5-B802F676757B}"/>
              </a:ext>
            </a:extLst>
          </p:cNvPr>
          <p:cNvSpPr>
            <a:spLocks noGrp="1"/>
          </p:cNvSpPr>
          <p:nvPr>
            <p:ph sz="quarter" idx="17"/>
          </p:nvPr>
        </p:nvSpPr>
        <p:spPr>
          <a:xfrm>
            <a:off x="495300" y="1719072"/>
            <a:ext cx="5111495" cy="44515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Subtitle">
            <a:extLst>
              <a:ext uri="{FF2B5EF4-FFF2-40B4-BE49-F238E27FC236}">
                <a16:creationId xmlns:a16="http://schemas.microsoft.com/office/drawing/2014/main" id="{7645CF81-755A-1745-8DBE-7ED5F0553595}"/>
              </a:ext>
            </a:extLst>
          </p:cNvPr>
          <p:cNvSpPr>
            <a:spLocks noGrp="1"/>
          </p:cNvSpPr>
          <p:nvPr>
            <p:ph type="subTitle" idx="1"/>
          </p:nvPr>
        </p:nvSpPr>
        <p:spPr>
          <a:xfrm>
            <a:off x="494189" y="1088136"/>
            <a:ext cx="5111495" cy="236347"/>
          </a:xfrm>
          <a:prstGeom prst="rect">
            <a:avLst/>
          </a:prstGeom>
        </p:spPr>
        <p:txBody>
          <a:bodyPr wrap="square">
            <a:spAutoFit/>
          </a:bodyPr>
          <a:lstStyle>
            <a:lvl1pPr marL="0" indent="0" algn="l">
              <a:lnSpc>
                <a:spcPct val="96000"/>
              </a:lnSpc>
              <a:spcBef>
                <a:spcPts val="900"/>
              </a:spcBef>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4" name="Text Placeholder 5">
            <a:extLst>
              <a:ext uri="{FF2B5EF4-FFF2-40B4-BE49-F238E27FC236}">
                <a16:creationId xmlns:a16="http://schemas.microsoft.com/office/drawing/2014/main" id="{1A16A13E-863C-F146-A187-E62532EE1BC1}"/>
              </a:ext>
            </a:extLst>
          </p:cNvPr>
          <p:cNvSpPr>
            <a:spLocks noGrp="1"/>
          </p:cNvSpPr>
          <p:nvPr>
            <p:ph type="body" sz="quarter" idx="15"/>
          </p:nvPr>
        </p:nvSpPr>
        <p:spPr bwMode="gray">
          <a:xfrm>
            <a:off x="6583680" y="1719073"/>
            <a:ext cx="5111496" cy="4270248"/>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39947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ifty Fifty Midnight">
    <p:spTree>
      <p:nvGrpSpPr>
        <p:cNvPr id="1" name=""/>
        <p:cNvGrpSpPr/>
        <p:nvPr/>
      </p:nvGrpSpPr>
      <p:grpSpPr>
        <a:xfrm>
          <a:off x="0" y="0"/>
          <a:ext cx="0" cy="0"/>
          <a:chOff x="0" y="0"/>
          <a:chExt cx="0" cy="0"/>
        </a:xfrm>
      </p:grpSpPr>
      <p:sp>
        <p:nvSpPr>
          <p:cNvPr id="22" name="Rectangle: Rounded Corners 19">
            <a:extLst>
              <a:ext uri="{FF2B5EF4-FFF2-40B4-BE49-F238E27FC236}">
                <a16:creationId xmlns:a16="http://schemas.microsoft.com/office/drawing/2014/main" id="{93B00248-C527-3D45-83C9-6F26343EC0C4}"/>
              </a:ext>
            </a:extLst>
          </p:cNvPr>
          <p:cNvSpPr/>
          <p:nvPr userDrawn="1"/>
        </p:nvSpPr>
        <p:spPr bwMode="gray">
          <a:xfrm>
            <a:off x="6096000" y="-154842"/>
            <a:ext cx="6272784" cy="6519672"/>
          </a:xfrm>
          <a:prstGeom prst="roundRect">
            <a:avLst>
              <a:gd name="adj" fmla="val 1350"/>
            </a:avLst>
          </a:prstGeom>
          <a:solidFill>
            <a:schemeClr val="tx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30">
            <a:extLst>
              <a:ext uri="{FF2B5EF4-FFF2-40B4-BE49-F238E27FC236}">
                <a16:creationId xmlns:a16="http://schemas.microsoft.com/office/drawing/2014/main" id="{E6A27C14-AB3B-E64D-88C0-1BE4A074DE6D}"/>
              </a:ext>
            </a:extLst>
          </p:cNvPr>
          <p:cNvSpPr>
            <a:spLocks noGrp="1"/>
          </p:cNvSpPr>
          <p:nvPr>
            <p:ph type="body" sz="quarter" idx="18" hasCustomPrompt="1"/>
          </p:nvPr>
        </p:nvSpPr>
        <p:spPr bwMode="gray">
          <a:xfrm>
            <a:off x="6583680" y="6081014"/>
            <a:ext cx="5111496" cy="118174"/>
          </a:xfrm>
          <a:prstGeom prst="rect">
            <a:avLst/>
          </a:prstGeom>
        </p:spPr>
        <p:txBody>
          <a:bodyPr wrap="square">
            <a:spAutoFit/>
          </a:bodyPr>
          <a:lstStyle>
            <a:lvl1pPr marL="0" indent="0">
              <a:lnSpc>
                <a:spcPct val="96000"/>
              </a:lnSpc>
              <a:spcBef>
                <a:spcPts val="0"/>
              </a:spcBef>
              <a:spcAft>
                <a:spcPts val="225"/>
              </a:spcAft>
              <a:buNone/>
              <a:defRPr sz="800">
                <a:solidFill>
                  <a:schemeClr val="accent5">
                    <a:lumMod val="40000"/>
                    <a:lumOff val="60000"/>
                  </a:schemeClr>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dirty="0"/>
              <a:t>Source sample text</a:t>
            </a:r>
          </a:p>
        </p:txBody>
      </p:sp>
      <p:sp>
        <p:nvSpPr>
          <p:cNvPr id="11" name="Text Placeholder 28">
            <a:extLst>
              <a:ext uri="{FF2B5EF4-FFF2-40B4-BE49-F238E27FC236}">
                <a16:creationId xmlns:a16="http://schemas.microsoft.com/office/drawing/2014/main" id="{F9EE034B-0257-1C45-A7DC-676E48E77CEA}"/>
              </a:ext>
            </a:extLst>
          </p:cNvPr>
          <p:cNvSpPr>
            <a:spLocks noGrp="1"/>
          </p:cNvSpPr>
          <p:nvPr>
            <p:ph type="body" sz="quarter" idx="13"/>
          </p:nvPr>
        </p:nvSpPr>
        <p:spPr bwMode="gray">
          <a:xfrm>
            <a:off x="6583680" y="651302"/>
            <a:ext cx="5111496" cy="353302"/>
          </a:xfrm>
          <a:prstGeom prst="rect">
            <a:avLst/>
          </a:prstGeom>
        </p:spPr>
        <p:txBody>
          <a:bodyPr anchor="b">
            <a:spAutoFit/>
          </a:bodyPr>
          <a:lstStyle>
            <a:lvl1pPr marL="0" indent="0">
              <a:lnSpc>
                <a:spcPct val="82000"/>
              </a:lnSpc>
              <a:buNone/>
              <a:defRPr sz="28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Click to edit Master text styles</a:t>
            </a:r>
          </a:p>
        </p:txBody>
      </p:sp>
      <p:sp>
        <p:nvSpPr>
          <p:cNvPr id="15" name="Text Placeholder 30">
            <a:extLst>
              <a:ext uri="{FF2B5EF4-FFF2-40B4-BE49-F238E27FC236}">
                <a16:creationId xmlns:a16="http://schemas.microsoft.com/office/drawing/2014/main" id="{78F000DC-9EC4-6E4F-BDE7-BFE0E5C1F9AF}"/>
              </a:ext>
            </a:extLst>
          </p:cNvPr>
          <p:cNvSpPr>
            <a:spLocks noGrp="1"/>
          </p:cNvSpPr>
          <p:nvPr>
            <p:ph type="body" sz="quarter" idx="14"/>
          </p:nvPr>
        </p:nvSpPr>
        <p:spPr bwMode="gray">
          <a:xfrm>
            <a:off x="6583680" y="1088136"/>
            <a:ext cx="5111496" cy="236347"/>
          </a:xfrm>
          <a:prstGeom prst="rect">
            <a:avLst/>
          </a:prstGeom>
        </p:spPr>
        <p:txBody>
          <a:bodyPr>
            <a:spAutoFit/>
          </a:bodyPr>
          <a:lstStyle>
            <a:lvl1pPr marL="0" indent="0">
              <a:lnSpc>
                <a:spcPct val="96000"/>
              </a:lnSpc>
              <a:spcBef>
                <a:spcPts val="900"/>
              </a:spcBef>
              <a:buNone/>
              <a:defRPr sz="16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Click to edit Master text styles</a:t>
            </a:r>
          </a:p>
        </p:txBody>
      </p:sp>
      <p:sp>
        <p:nvSpPr>
          <p:cNvPr id="18" name="Footer Placeholder 2">
            <a:extLst>
              <a:ext uri="{FF2B5EF4-FFF2-40B4-BE49-F238E27FC236}">
                <a16:creationId xmlns:a16="http://schemas.microsoft.com/office/drawing/2014/main" id="{A5A33399-B0A0-8748-AA79-FC0A5B75845E}"/>
              </a:ext>
            </a:extLst>
          </p:cNvPr>
          <p:cNvSpPr>
            <a:spLocks noGrp="1"/>
          </p:cNvSpPr>
          <p:nvPr>
            <p:ph type="ftr" sz="quarter" idx="16"/>
          </p:nvPr>
        </p:nvSpPr>
        <p:spPr>
          <a:xfrm>
            <a:off x="495299" y="6532895"/>
            <a:ext cx="511149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endParaRPr lang="en-US" dirty="0"/>
          </a:p>
        </p:txBody>
      </p:sp>
      <p:sp>
        <p:nvSpPr>
          <p:cNvPr id="19" name="Title 2">
            <a:extLst>
              <a:ext uri="{FF2B5EF4-FFF2-40B4-BE49-F238E27FC236}">
                <a16:creationId xmlns:a16="http://schemas.microsoft.com/office/drawing/2014/main" id="{FDF89DCF-630A-5A40-B669-67AE58A496BA}"/>
              </a:ext>
            </a:extLst>
          </p:cNvPr>
          <p:cNvSpPr>
            <a:spLocks noGrp="1"/>
          </p:cNvSpPr>
          <p:nvPr>
            <p:ph type="title"/>
          </p:nvPr>
        </p:nvSpPr>
        <p:spPr>
          <a:xfrm>
            <a:off x="495300" y="146549"/>
            <a:ext cx="5111495" cy="858055"/>
          </a:xfrm>
        </p:spPr>
        <p:txBody>
          <a:bodyPr>
            <a:spAutoFit/>
          </a:bodyPr>
          <a:lstStyle/>
          <a:p>
            <a:r>
              <a:rPr lang="en-US"/>
              <a:t>Click to edit Master title style</a:t>
            </a:r>
            <a:endParaRPr lang="en-US" dirty="0"/>
          </a:p>
        </p:txBody>
      </p:sp>
      <p:sp>
        <p:nvSpPr>
          <p:cNvPr id="20" name="Content Placeholder 4">
            <a:extLst>
              <a:ext uri="{FF2B5EF4-FFF2-40B4-BE49-F238E27FC236}">
                <a16:creationId xmlns:a16="http://schemas.microsoft.com/office/drawing/2014/main" id="{84790201-1828-9648-878F-799A24FACD66}"/>
              </a:ext>
            </a:extLst>
          </p:cNvPr>
          <p:cNvSpPr>
            <a:spLocks noGrp="1"/>
          </p:cNvSpPr>
          <p:nvPr>
            <p:ph sz="quarter" idx="17"/>
          </p:nvPr>
        </p:nvSpPr>
        <p:spPr>
          <a:xfrm>
            <a:off x="495300" y="1719072"/>
            <a:ext cx="5111495" cy="44515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Subtitle">
            <a:extLst>
              <a:ext uri="{FF2B5EF4-FFF2-40B4-BE49-F238E27FC236}">
                <a16:creationId xmlns:a16="http://schemas.microsoft.com/office/drawing/2014/main" id="{3D198E9A-385B-A740-99CC-B7F700E716FB}"/>
              </a:ext>
            </a:extLst>
          </p:cNvPr>
          <p:cNvSpPr>
            <a:spLocks noGrp="1"/>
          </p:cNvSpPr>
          <p:nvPr>
            <p:ph type="subTitle" idx="1"/>
          </p:nvPr>
        </p:nvSpPr>
        <p:spPr>
          <a:xfrm>
            <a:off x="494189" y="1088136"/>
            <a:ext cx="5111495" cy="236347"/>
          </a:xfrm>
          <a:prstGeom prst="rect">
            <a:avLst/>
          </a:prstGeom>
        </p:spPr>
        <p:txBody>
          <a:bodyPr wrap="square">
            <a:spAutoFit/>
          </a:bodyPr>
          <a:lstStyle>
            <a:lvl1pPr marL="0" indent="0" algn="l">
              <a:lnSpc>
                <a:spcPct val="96000"/>
              </a:lnSpc>
              <a:spcBef>
                <a:spcPts val="900"/>
              </a:spcBef>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4" name="Text Placeholder 5">
            <a:extLst>
              <a:ext uri="{FF2B5EF4-FFF2-40B4-BE49-F238E27FC236}">
                <a16:creationId xmlns:a16="http://schemas.microsoft.com/office/drawing/2014/main" id="{47A9C3D7-40EB-2A42-A50B-7587F3F427E5}"/>
              </a:ext>
            </a:extLst>
          </p:cNvPr>
          <p:cNvSpPr>
            <a:spLocks noGrp="1"/>
          </p:cNvSpPr>
          <p:nvPr>
            <p:ph type="body" sz="quarter" idx="15"/>
          </p:nvPr>
        </p:nvSpPr>
        <p:spPr bwMode="gray">
          <a:xfrm>
            <a:off x="6583680" y="1719073"/>
            <a:ext cx="5111496" cy="4270248"/>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8019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Blue">
    <p:bg>
      <p:bgPr>
        <a:solidFill>
          <a:schemeClr val="accent1"/>
        </a:solidFill>
        <a:effectLst/>
      </p:bgPr>
    </p:bg>
    <p:spTree>
      <p:nvGrpSpPr>
        <p:cNvPr id="1" name=""/>
        <p:cNvGrpSpPr/>
        <p:nvPr/>
      </p:nvGrpSpPr>
      <p:grpSpPr>
        <a:xfrm>
          <a:off x="0" y="0"/>
          <a:ext cx="0" cy="0"/>
          <a:chOff x="0" y="0"/>
          <a:chExt cx="0" cy="0"/>
        </a:xfrm>
      </p:grpSpPr>
      <p:sp>
        <p:nvSpPr>
          <p:cNvPr id="9" name="Freeform 8">
            <a:extLst>
              <a:ext uri="{FF2B5EF4-FFF2-40B4-BE49-F238E27FC236}">
                <a16:creationId xmlns:a16="http://schemas.microsoft.com/office/drawing/2014/main" id="{6E048808-9D96-49F4-AAF9-8EF21E48FAE0}"/>
              </a:ext>
            </a:extLst>
          </p:cNvPr>
          <p:cNvSpPr>
            <a:spLocks/>
          </p:cNvSpPr>
          <p:nvPr userDrawn="1"/>
        </p:nvSpPr>
        <p:spPr bwMode="auto">
          <a:xfrm>
            <a:off x="-876300" y="4977549"/>
            <a:ext cx="12552239" cy="3889360"/>
          </a:xfrm>
          <a:custGeom>
            <a:avLst/>
            <a:gdLst>
              <a:gd name="T0" fmla="*/ 2068 w 2327"/>
              <a:gd name="T1" fmla="*/ 28 h 720"/>
              <a:gd name="T2" fmla="*/ 2029 w 2327"/>
              <a:gd name="T3" fmla="*/ 0 h 720"/>
              <a:gd name="T4" fmla="*/ 1921 w 2327"/>
              <a:gd name="T5" fmla="*/ 0 h 720"/>
              <a:gd name="T6" fmla="*/ 1881 w 2327"/>
              <a:gd name="T7" fmla="*/ 28 h 720"/>
              <a:gd name="T8" fmla="*/ 1706 w 2327"/>
              <a:gd name="T9" fmla="*/ 507 h 720"/>
              <a:gd name="T10" fmla="*/ 1525 w 2327"/>
              <a:gd name="T11" fmla="*/ 28 h 720"/>
              <a:gd name="T12" fmla="*/ 1486 w 2327"/>
              <a:gd name="T13" fmla="*/ 0 h 720"/>
              <a:gd name="T14" fmla="*/ 1379 w 2327"/>
              <a:gd name="T15" fmla="*/ 0 h 720"/>
              <a:gd name="T16" fmla="*/ 1340 w 2327"/>
              <a:gd name="T17" fmla="*/ 28 h 720"/>
              <a:gd name="T18" fmla="*/ 1163 w 2327"/>
              <a:gd name="T19" fmla="*/ 507 h 720"/>
              <a:gd name="T20" fmla="*/ 985 w 2327"/>
              <a:gd name="T21" fmla="*/ 28 h 720"/>
              <a:gd name="T22" fmla="*/ 946 w 2327"/>
              <a:gd name="T23" fmla="*/ 0 h 720"/>
              <a:gd name="T24" fmla="*/ 840 w 2327"/>
              <a:gd name="T25" fmla="*/ 0 h 720"/>
              <a:gd name="T26" fmla="*/ 800 w 2327"/>
              <a:gd name="T27" fmla="*/ 28 h 720"/>
              <a:gd name="T28" fmla="*/ 621 w 2327"/>
              <a:gd name="T29" fmla="*/ 507 h 720"/>
              <a:gd name="T30" fmla="*/ 444 w 2327"/>
              <a:gd name="T31" fmla="*/ 28 h 720"/>
              <a:gd name="T32" fmla="*/ 406 w 2327"/>
              <a:gd name="T33" fmla="*/ 0 h 720"/>
              <a:gd name="T34" fmla="*/ 297 w 2327"/>
              <a:gd name="T35" fmla="*/ 0 h 720"/>
              <a:gd name="T36" fmla="*/ 258 w 2327"/>
              <a:gd name="T37" fmla="*/ 28 h 720"/>
              <a:gd name="T38" fmla="*/ 6 w 2327"/>
              <a:gd name="T39" fmla="*/ 684 h 720"/>
              <a:gd name="T40" fmla="*/ 31 w 2327"/>
              <a:gd name="T41" fmla="*/ 720 h 720"/>
              <a:gd name="T42" fmla="*/ 127 w 2327"/>
              <a:gd name="T43" fmla="*/ 720 h 720"/>
              <a:gd name="T44" fmla="*/ 166 w 2327"/>
              <a:gd name="T45" fmla="*/ 693 h 720"/>
              <a:gd name="T46" fmla="*/ 351 w 2327"/>
              <a:gd name="T47" fmla="*/ 198 h 720"/>
              <a:gd name="T48" fmla="*/ 536 w 2327"/>
              <a:gd name="T49" fmla="*/ 693 h 720"/>
              <a:gd name="T50" fmla="*/ 575 w 2327"/>
              <a:gd name="T51" fmla="*/ 720 h 720"/>
              <a:gd name="T52" fmla="*/ 663 w 2327"/>
              <a:gd name="T53" fmla="*/ 720 h 720"/>
              <a:gd name="T54" fmla="*/ 703 w 2327"/>
              <a:gd name="T55" fmla="*/ 693 h 720"/>
              <a:gd name="T56" fmla="*/ 892 w 2327"/>
              <a:gd name="T57" fmla="*/ 198 h 720"/>
              <a:gd name="T58" fmla="*/ 1075 w 2327"/>
              <a:gd name="T59" fmla="*/ 693 h 720"/>
              <a:gd name="T60" fmla="*/ 1115 w 2327"/>
              <a:gd name="T61" fmla="*/ 720 h 720"/>
              <a:gd name="T62" fmla="*/ 1208 w 2327"/>
              <a:gd name="T63" fmla="*/ 720 h 720"/>
              <a:gd name="T64" fmla="*/ 1247 w 2327"/>
              <a:gd name="T65" fmla="*/ 693 h 720"/>
              <a:gd name="T66" fmla="*/ 1432 w 2327"/>
              <a:gd name="T67" fmla="*/ 198 h 720"/>
              <a:gd name="T68" fmla="*/ 1620 w 2327"/>
              <a:gd name="T69" fmla="*/ 693 h 720"/>
              <a:gd name="T70" fmla="*/ 1659 w 2327"/>
              <a:gd name="T71" fmla="*/ 720 h 720"/>
              <a:gd name="T72" fmla="*/ 1748 w 2327"/>
              <a:gd name="T73" fmla="*/ 720 h 720"/>
              <a:gd name="T74" fmla="*/ 1787 w 2327"/>
              <a:gd name="T75" fmla="*/ 693 h 720"/>
              <a:gd name="T76" fmla="*/ 1973 w 2327"/>
              <a:gd name="T77" fmla="*/ 201 h 720"/>
              <a:gd name="T78" fmla="*/ 2156 w 2327"/>
              <a:gd name="T79" fmla="*/ 693 h 720"/>
              <a:gd name="T80" fmla="*/ 2196 w 2327"/>
              <a:gd name="T81" fmla="*/ 720 h 720"/>
              <a:gd name="T82" fmla="*/ 2295 w 2327"/>
              <a:gd name="T83" fmla="*/ 720 h 720"/>
              <a:gd name="T84" fmla="*/ 2319 w 2327"/>
              <a:gd name="T85" fmla="*/ 684 h 720"/>
              <a:gd name="T86" fmla="*/ 2068 w 2327"/>
              <a:gd name="T87" fmla="*/ 28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27" h="720">
                <a:moveTo>
                  <a:pt x="2068" y="28"/>
                </a:moveTo>
                <a:cubicBezTo>
                  <a:pt x="2060" y="9"/>
                  <a:pt x="2047" y="0"/>
                  <a:pt x="2029" y="0"/>
                </a:cubicBezTo>
                <a:cubicBezTo>
                  <a:pt x="2029" y="0"/>
                  <a:pt x="2029" y="0"/>
                  <a:pt x="1921" y="0"/>
                </a:cubicBezTo>
                <a:cubicBezTo>
                  <a:pt x="1903" y="0"/>
                  <a:pt x="1889" y="9"/>
                  <a:pt x="1881" y="28"/>
                </a:cubicBezTo>
                <a:cubicBezTo>
                  <a:pt x="1881" y="28"/>
                  <a:pt x="1881" y="28"/>
                  <a:pt x="1706" y="507"/>
                </a:cubicBezTo>
                <a:cubicBezTo>
                  <a:pt x="1706" y="507"/>
                  <a:pt x="1706" y="507"/>
                  <a:pt x="1525" y="28"/>
                </a:cubicBezTo>
                <a:cubicBezTo>
                  <a:pt x="1517" y="9"/>
                  <a:pt x="1504" y="0"/>
                  <a:pt x="1486" y="0"/>
                </a:cubicBezTo>
                <a:cubicBezTo>
                  <a:pt x="1486" y="0"/>
                  <a:pt x="1486" y="0"/>
                  <a:pt x="1379" y="0"/>
                </a:cubicBezTo>
                <a:cubicBezTo>
                  <a:pt x="1361" y="0"/>
                  <a:pt x="1348" y="9"/>
                  <a:pt x="1340" y="28"/>
                </a:cubicBezTo>
                <a:cubicBezTo>
                  <a:pt x="1340" y="28"/>
                  <a:pt x="1340" y="28"/>
                  <a:pt x="1163" y="507"/>
                </a:cubicBezTo>
                <a:cubicBezTo>
                  <a:pt x="1163" y="507"/>
                  <a:pt x="1163" y="507"/>
                  <a:pt x="985" y="28"/>
                </a:cubicBezTo>
                <a:cubicBezTo>
                  <a:pt x="978" y="9"/>
                  <a:pt x="964" y="0"/>
                  <a:pt x="946" y="0"/>
                </a:cubicBezTo>
                <a:cubicBezTo>
                  <a:pt x="946" y="0"/>
                  <a:pt x="946" y="0"/>
                  <a:pt x="840" y="0"/>
                </a:cubicBezTo>
                <a:cubicBezTo>
                  <a:pt x="822" y="0"/>
                  <a:pt x="808" y="9"/>
                  <a:pt x="800" y="28"/>
                </a:cubicBezTo>
                <a:cubicBezTo>
                  <a:pt x="800" y="28"/>
                  <a:pt x="800" y="28"/>
                  <a:pt x="621" y="507"/>
                </a:cubicBezTo>
                <a:cubicBezTo>
                  <a:pt x="621" y="507"/>
                  <a:pt x="621" y="507"/>
                  <a:pt x="444" y="28"/>
                </a:cubicBezTo>
                <a:cubicBezTo>
                  <a:pt x="436" y="9"/>
                  <a:pt x="424" y="0"/>
                  <a:pt x="406" y="0"/>
                </a:cubicBezTo>
                <a:cubicBezTo>
                  <a:pt x="406" y="0"/>
                  <a:pt x="406" y="0"/>
                  <a:pt x="297" y="0"/>
                </a:cubicBezTo>
                <a:cubicBezTo>
                  <a:pt x="279" y="0"/>
                  <a:pt x="265" y="9"/>
                  <a:pt x="258" y="28"/>
                </a:cubicBezTo>
                <a:cubicBezTo>
                  <a:pt x="258" y="28"/>
                  <a:pt x="258" y="28"/>
                  <a:pt x="6" y="684"/>
                </a:cubicBezTo>
                <a:cubicBezTo>
                  <a:pt x="0" y="702"/>
                  <a:pt x="8" y="720"/>
                  <a:pt x="31" y="720"/>
                </a:cubicBezTo>
                <a:cubicBezTo>
                  <a:pt x="31" y="720"/>
                  <a:pt x="31" y="720"/>
                  <a:pt x="127" y="720"/>
                </a:cubicBezTo>
                <a:cubicBezTo>
                  <a:pt x="145" y="720"/>
                  <a:pt x="160" y="711"/>
                  <a:pt x="166" y="693"/>
                </a:cubicBezTo>
                <a:cubicBezTo>
                  <a:pt x="166" y="693"/>
                  <a:pt x="166" y="693"/>
                  <a:pt x="351" y="198"/>
                </a:cubicBezTo>
                <a:cubicBezTo>
                  <a:pt x="351" y="198"/>
                  <a:pt x="351" y="198"/>
                  <a:pt x="536" y="693"/>
                </a:cubicBezTo>
                <a:cubicBezTo>
                  <a:pt x="543" y="712"/>
                  <a:pt x="557" y="720"/>
                  <a:pt x="575" y="720"/>
                </a:cubicBezTo>
                <a:cubicBezTo>
                  <a:pt x="575" y="720"/>
                  <a:pt x="575" y="720"/>
                  <a:pt x="663" y="720"/>
                </a:cubicBezTo>
                <a:cubicBezTo>
                  <a:pt x="682" y="720"/>
                  <a:pt x="695" y="712"/>
                  <a:pt x="703" y="693"/>
                </a:cubicBezTo>
                <a:cubicBezTo>
                  <a:pt x="703" y="693"/>
                  <a:pt x="703" y="693"/>
                  <a:pt x="892" y="198"/>
                </a:cubicBezTo>
                <a:cubicBezTo>
                  <a:pt x="892" y="198"/>
                  <a:pt x="892" y="198"/>
                  <a:pt x="1075" y="693"/>
                </a:cubicBezTo>
                <a:cubicBezTo>
                  <a:pt x="1083" y="711"/>
                  <a:pt x="1097" y="720"/>
                  <a:pt x="1115" y="720"/>
                </a:cubicBezTo>
                <a:cubicBezTo>
                  <a:pt x="1115" y="720"/>
                  <a:pt x="1115" y="720"/>
                  <a:pt x="1208" y="720"/>
                </a:cubicBezTo>
                <a:cubicBezTo>
                  <a:pt x="1226" y="720"/>
                  <a:pt x="1240" y="711"/>
                  <a:pt x="1247" y="693"/>
                </a:cubicBezTo>
                <a:cubicBezTo>
                  <a:pt x="1247" y="693"/>
                  <a:pt x="1247" y="693"/>
                  <a:pt x="1432" y="198"/>
                </a:cubicBezTo>
                <a:cubicBezTo>
                  <a:pt x="1432" y="198"/>
                  <a:pt x="1432" y="198"/>
                  <a:pt x="1620" y="693"/>
                </a:cubicBezTo>
                <a:cubicBezTo>
                  <a:pt x="1627" y="712"/>
                  <a:pt x="1641" y="720"/>
                  <a:pt x="1659" y="720"/>
                </a:cubicBezTo>
                <a:cubicBezTo>
                  <a:pt x="1659" y="720"/>
                  <a:pt x="1659" y="720"/>
                  <a:pt x="1748" y="720"/>
                </a:cubicBezTo>
                <a:cubicBezTo>
                  <a:pt x="1766" y="720"/>
                  <a:pt x="1779" y="712"/>
                  <a:pt x="1787" y="693"/>
                </a:cubicBezTo>
                <a:cubicBezTo>
                  <a:pt x="1787" y="693"/>
                  <a:pt x="1787" y="693"/>
                  <a:pt x="1973" y="201"/>
                </a:cubicBezTo>
                <a:cubicBezTo>
                  <a:pt x="1973" y="201"/>
                  <a:pt x="1973" y="201"/>
                  <a:pt x="2156" y="693"/>
                </a:cubicBezTo>
                <a:cubicBezTo>
                  <a:pt x="2162" y="711"/>
                  <a:pt x="2178" y="720"/>
                  <a:pt x="2196" y="720"/>
                </a:cubicBezTo>
                <a:cubicBezTo>
                  <a:pt x="2196" y="720"/>
                  <a:pt x="2196" y="720"/>
                  <a:pt x="2295" y="720"/>
                </a:cubicBezTo>
                <a:cubicBezTo>
                  <a:pt x="2317" y="720"/>
                  <a:pt x="2327" y="702"/>
                  <a:pt x="2319" y="684"/>
                </a:cubicBezTo>
                <a:cubicBezTo>
                  <a:pt x="2319" y="684"/>
                  <a:pt x="2319" y="684"/>
                  <a:pt x="2068" y="28"/>
                </a:cubicBezTo>
                <a:close/>
              </a:path>
            </a:pathLst>
          </a:custGeom>
          <a:solidFill>
            <a:srgbClr val="214ACD"/>
          </a:solidFill>
          <a:ln>
            <a:noFill/>
          </a:ln>
          <a:effectLst>
            <a:innerShdw blurRad="635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en-US"/>
          </a:p>
        </p:txBody>
      </p:sp>
      <p:sp>
        <p:nvSpPr>
          <p:cNvPr id="35" name="Text Placeholder 48">
            <a:extLst>
              <a:ext uri="{FF2B5EF4-FFF2-40B4-BE49-F238E27FC236}">
                <a16:creationId xmlns:a16="http://schemas.microsoft.com/office/drawing/2014/main" id="{AF53501B-85ED-A842-A9B0-46F3598AE1CD}"/>
              </a:ext>
            </a:extLst>
          </p:cNvPr>
          <p:cNvSpPr>
            <a:spLocks noGrp="1"/>
          </p:cNvSpPr>
          <p:nvPr>
            <p:ph type="body" sz="quarter" idx="14" hasCustomPrompt="1"/>
          </p:nvPr>
        </p:nvSpPr>
        <p:spPr bwMode="gray">
          <a:xfrm>
            <a:off x="479626" y="5520817"/>
            <a:ext cx="6454175" cy="265271"/>
          </a:xfrm>
          <a:prstGeom prst="rect">
            <a:avLst/>
          </a:prstGeom>
        </p:spPr>
        <p:txBody>
          <a:bodyPr wrap="none"/>
          <a:lstStyle>
            <a:lvl1pPr marL="0" marR="0" indent="0" algn="l" defTabSz="914400" rtl="0" eaLnBrk="1" fontAlgn="auto" latinLnBrk="0" hangingPunct="1">
              <a:lnSpc>
                <a:spcPct val="87000"/>
              </a:lnSpc>
              <a:spcBef>
                <a:spcPts val="0"/>
              </a:spcBef>
              <a:spcAft>
                <a:spcPts val="0"/>
              </a:spcAft>
              <a:buClr>
                <a:srgbClr val="3253DC"/>
              </a:buClr>
              <a:buSzTx/>
              <a:buFont typeface="Arial" panose="020B0604020202020204" pitchFamily="34" charset="0"/>
              <a:buNone/>
              <a:tabLst/>
              <a:defRPr sz="1600" b="1">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marL="0" marR="0" lvl="0" indent="0" algn="l" defTabSz="914400" rtl="0" eaLnBrk="1" fontAlgn="auto" latinLnBrk="0" hangingPunct="1">
              <a:lnSpc>
                <a:spcPct val="98000"/>
              </a:lnSpc>
              <a:spcBef>
                <a:spcPts val="0"/>
              </a:spcBef>
              <a:spcAft>
                <a:spcPts val="0"/>
              </a:spcAft>
              <a:buClr>
                <a:srgbClr val="3253DC"/>
              </a:buClr>
              <a:buSzTx/>
              <a:buFont typeface="Arial" panose="020B0604020202020204" pitchFamily="34" charset="0"/>
              <a:buNone/>
              <a:tabLst/>
              <a:defRPr/>
            </a:pPr>
            <a:r>
              <a:rPr lang="en-US" dirty="0"/>
              <a:t>@</a:t>
            </a:r>
            <a:r>
              <a:rPr lang="en-US" dirty="0" err="1"/>
              <a:t>qualcomm</a:t>
            </a:r>
            <a:endParaRPr lang="en-US" dirty="0"/>
          </a:p>
        </p:txBody>
      </p:sp>
      <p:sp>
        <p:nvSpPr>
          <p:cNvPr id="10" name="TextBox 9">
            <a:extLst>
              <a:ext uri="{FF2B5EF4-FFF2-40B4-BE49-F238E27FC236}">
                <a16:creationId xmlns:a16="http://schemas.microsoft.com/office/drawing/2014/main" id="{8B2608F0-95ED-EF42-8399-6A838020E813}"/>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2">
                    <a:lumMod val="40000"/>
                    <a:lumOff val="60000"/>
                  </a:schemeClr>
                </a:solidFill>
              </a:rPr>
              <a:t>Confidential – Qualcomm Technologies, Inc. and/or its affiliated companies – May Contain Trade Secrets</a:t>
            </a:r>
          </a:p>
        </p:txBody>
      </p:sp>
      <p:sp>
        <p:nvSpPr>
          <p:cNvPr id="11" name="Text Placeholder 7">
            <a:extLst>
              <a:ext uri="{FF2B5EF4-FFF2-40B4-BE49-F238E27FC236}">
                <a16:creationId xmlns:a16="http://schemas.microsoft.com/office/drawing/2014/main" id="{A4CE2BBA-DEBC-8040-A56C-C6C64C29A740}"/>
              </a:ext>
            </a:extLst>
          </p:cNvPr>
          <p:cNvSpPr>
            <a:spLocks noGrp="1"/>
          </p:cNvSpPr>
          <p:nvPr>
            <p:ph type="body" sz="quarter" idx="10" hasCustomPrompt="1"/>
          </p:nvPr>
        </p:nvSpPr>
        <p:spPr bwMode="gray">
          <a:xfrm>
            <a:off x="495300" y="4195085"/>
            <a:ext cx="8334375" cy="961930"/>
          </a:xfrm>
          <a:prstGeom prst="rect">
            <a:avLst/>
          </a:prstGeom>
        </p:spPr>
        <p:txBody>
          <a:bodyPr>
            <a:noAutofit/>
          </a:bodyPr>
          <a:lstStyle>
            <a:lvl1pPr marL="0" indent="0">
              <a:spcBef>
                <a:spcPts val="0"/>
              </a:spcBef>
              <a:spcAft>
                <a:spcPts val="600"/>
              </a:spcAft>
              <a:buFont typeface="Microsoft Sans Serif" panose="020B0604020202020204" pitchFamily="34" charset="0"/>
              <a:buChar char="​"/>
              <a:defRPr sz="2000" b="1" spc="30" baseline="0">
                <a:solidFill>
                  <a:schemeClr val="bg1"/>
                </a:solidFill>
              </a:defRPr>
            </a:lvl1pPr>
            <a:lvl2pPr marL="0" indent="0">
              <a:lnSpc>
                <a:spcPct val="96000"/>
              </a:lnSpc>
              <a:spcBef>
                <a:spcPts val="0"/>
              </a:spcBef>
              <a:buFont typeface="Microsoft Sans Serif" panose="020B0604020202020204" pitchFamily="34" charset="0"/>
              <a:buNone/>
              <a:defRPr sz="16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 Employing entity</a:t>
            </a:r>
          </a:p>
          <a:p>
            <a:pPr lvl="1"/>
            <a:endParaRPr lang="en-US" dirty="0"/>
          </a:p>
        </p:txBody>
      </p:sp>
      <p:sp>
        <p:nvSpPr>
          <p:cNvPr id="12" name="Text Placeholder 5">
            <a:extLst>
              <a:ext uri="{FF2B5EF4-FFF2-40B4-BE49-F238E27FC236}">
                <a16:creationId xmlns:a16="http://schemas.microsoft.com/office/drawing/2014/main" id="{1BFE83DC-9E6F-C938-88C6-2E34095F842F}"/>
              </a:ext>
            </a:extLst>
          </p:cNvPr>
          <p:cNvSpPr>
            <a:spLocks noGrp="1"/>
          </p:cNvSpPr>
          <p:nvPr>
            <p:ph type="body" sz="quarter" idx="13" hasCustomPrompt="1"/>
          </p:nvPr>
        </p:nvSpPr>
        <p:spPr bwMode="gray">
          <a:xfrm>
            <a:off x="8829675" y="512165"/>
            <a:ext cx="2867025" cy="262176"/>
          </a:xfrm>
          <a:prstGeom prst="rect">
            <a:avLst/>
          </a:prstGeom>
        </p:spPr>
        <p:txBody>
          <a:bodyPr wrap="none"/>
          <a:lstStyle>
            <a:lvl1pPr marL="0" indent="0" algn="r">
              <a:lnSpc>
                <a:spcPct val="87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3" name="Title 2">
            <a:extLst>
              <a:ext uri="{FF2B5EF4-FFF2-40B4-BE49-F238E27FC236}">
                <a16:creationId xmlns:a16="http://schemas.microsoft.com/office/drawing/2014/main" id="{ABD83B88-A2C3-D414-9EA3-8923652EF50B}"/>
              </a:ext>
            </a:extLst>
          </p:cNvPr>
          <p:cNvSpPr>
            <a:spLocks noGrp="1"/>
          </p:cNvSpPr>
          <p:nvPr>
            <p:ph type="title"/>
          </p:nvPr>
        </p:nvSpPr>
        <p:spPr bwMode="gray">
          <a:xfrm>
            <a:off x="431638" y="2631736"/>
            <a:ext cx="8416582" cy="1445909"/>
          </a:xfrm>
        </p:spPr>
        <p:txBody>
          <a:bodyPr wrap="square">
            <a:spAutoFit/>
          </a:bodyPr>
          <a:lstStyle>
            <a:lvl1pPr>
              <a:lnSpc>
                <a:spcPct val="87000"/>
              </a:lnSpc>
              <a:defRPr sz="5400">
                <a:solidFill>
                  <a:schemeClr val="bg1"/>
                </a:solidFill>
              </a:defRPr>
            </a:lvl1pPr>
          </a:lstStyle>
          <a:p>
            <a:r>
              <a:rPr lang="en-US"/>
              <a:t>Click to edit Master title style</a:t>
            </a:r>
            <a:endParaRPr lang="en-US" dirty="0"/>
          </a:p>
        </p:txBody>
      </p:sp>
      <p:sp>
        <p:nvSpPr>
          <p:cNvPr id="14" name="Freeform 5">
            <a:extLst>
              <a:ext uri="{FF2B5EF4-FFF2-40B4-BE49-F238E27FC236}">
                <a16:creationId xmlns:a16="http://schemas.microsoft.com/office/drawing/2014/main" id="{4631230A-B24E-306B-C5ED-54A596C81C1B}"/>
              </a:ext>
            </a:extLst>
          </p:cNvPr>
          <p:cNvSpPr>
            <a:spLocks noChangeAspect="1" noEditPoints="1"/>
          </p:cNvSpPr>
          <p:nvPr userDrawn="1"/>
        </p:nvSpPr>
        <p:spPr bwMode="black">
          <a:xfrm>
            <a:off x="482438" y="460180"/>
            <a:ext cx="1432990" cy="262653"/>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 Placeholder 7">
            <a:extLst>
              <a:ext uri="{FF2B5EF4-FFF2-40B4-BE49-F238E27FC236}">
                <a16:creationId xmlns:a16="http://schemas.microsoft.com/office/drawing/2014/main" id="{1C4BFDED-1EBC-5640-DD94-82C0EE38DB2E}"/>
              </a:ext>
            </a:extLst>
          </p:cNvPr>
          <p:cNvSpPr>
            <a:spLocks noGrp="1"/>
          </p:cNvSpPr>
          <p:nvPr>
            <p:ph type="body" sz="quarter" idx="12" hasCustomPrompt="1"/>
          </p:nvPr>
        </p:nvSpPr>
        <p:spPr bwMode="gray">
          <a:xfrm>
            <a:off x="3103563" y="512165"/>
            <a:ext cx="4783137" cy="226772"/>
          </a:xfrm>
          <a:prstGeom prst="rect">
            <a:avLst/>
          </a:prstGeom>
        </p:spPr>
        <p:txBody>
          <a:bodyPr wrap="none"/>
          <a:lstStyle>
            <a:lvl1pPr marL="0" indent="0" algn="r">
              <a:lnSpc>
                <a:spcPct val="87000"/>
              </a:lnSpc>
              <a:spcBef>
                <a:spcPts val="0"/>
              </a:spcBef>
              <a:buNone/>
              <a:defRPr sz="1600" b="0">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Location</a:t>
            </a:r>
          </a:p>
        </p:txBody>
      </p:sp>
      <p:sp>
        <p:nvSpPr>
          <p:cNvPr id="5" name="TextBox 4">
            <a:extLst>
              <a:ext uri="{FF2B5EF4-FFF2-40B4-BE49-F238E27FC236}">
                <a16:creationId xmlns:a16="http://schemas.microsoft.com/office/drawing/2014/main" id="{E5A8B1D4-C59D-98CB-5E9E-DD01E14C9A49}"/>
              </a:ext>
            </a:extLst>
          </p:cNvPr>
          <p:cNvSpPr txBox="1"/>
          <p:nvPr userDrawn="1"/>
        </p:nvSpPr>
        <p:spPr>
          <a:xfrm>
            <a:off x="479708" y="6534114"/>
            <a:ext cx="524770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2">
                    <a:lumMod val="40000"/>
                    <a:lumOff val="60000"/>
                  </a:schemeClr>
                </a:solidFill>
              </a:rPr>
              <a:t>Snapdragon and Qualcomm branded products are products of Qualcomm Technologies, Inc. and/or its subsidiaries.</a:t>
            </a:r>
          </a:p>
        </p:txBody>
      </p:sp>
    </p:spTree>
    <p:extLst>
      <p:ext uri="{BB962C8B-B14F-4D97-AF65-F5344CB8AC3E}">
        <p14:creationId xmlns:p14="http://schemas.microsoft.com/office/powerpoint/2010/main" val="195171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utaway 1/3 Right Blue">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A7C99A1E-5CFA-4EFC-A063-074EDF821119}"/>
              </a:ext>
            </a:extLst>
          </p:cNvPr>
          <p:cNvSpPr/>
          <p:nvPr userDrawn="1"/>
        </p:nvSpPr>
        <p:spPr bwMode="gray">
          <a:xfrm>
            <a:off x="8460293" y="-139701"/>
            <a:ext cx="3871407" cy="6499717"/>
          </a:xfrm>
          <a:prstGeom prst="roundRect">
            <a:avLst>
              <a:gd name="adj" fmla="val 1715"/>
            </a:avLst>
          </a:prstGeom>
          <a:solidFill>
            <a:schemeClr val="accent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9" name="Text Placeholder 5">
            <a:extLst>
              <a:ext uri="{FF2B5EF4-FFF2-40B4-BE49-F238E27FC236}">
                <a16:creationId xmlns:a16="http://schemas.microsoft.com/office/drawing/2014/main" id="{51E58B32-BF86-1B4F-849D-754C4E8DC536}"/>
              </a:ext>
            </a:extLst>
          </p:cNvPr>
          <p:cNvSpPr>
            <a:spLocks noGrp="1"/>
          </p:cNvSpPr>
          <p:nvPr>
            <p:ph type="body" sz="quarter" idx="12"/>
          </p:nvPr>
        </p:nvSpPr>
        <p:spPr bwMode="gray">
          <a:xfrm>
            <a:off x="8829675" y="2057185"/>
            <a:ext cx="2867026" cy="4111626"/>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marL="173736" indent="-173736">
              <a:buFont typeface="Arial" panose="020B0604020202020204" pitchFamily="34" charset="0"/>
              <a:buChar cha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2">
            <a:extLst>
              <a:ext uri="{FF2B5EF4-FFF2-40B4-BE49-F238E27FC236}">
                <a16:creationId xmlns:a16="http://schemas.microsoft.com/office/drawing/2014/main" id="{5DE0D3DD-B6A4-C940-B9C1-3942EE6EDD97}"/>
              </a:ext>
            </a:extLst>
          </p:cNvPr>
          <p:cNvSpPr>
            <a:spLocks noGrp="1"/>
          </p:cNvSpPr>
          <p:nvPr>
            <p:ph type="ftr" sz="quarter" idx="16"/>
          </p:nvPr>
        </p:nvSpPr>
        <p:spPr>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endParaRPr lang="en-US" dirty="0"/>
          </a:p>
        </p:txBody>
      </p:sp>
      <p:sp>
        <p:nvSpPr>
          <p:cNvPr id="20" name="Title 2">
            <a:extLst>
              <a:ext uri="{FF2B5EF4-FFF2-40B4-BE49-F238E27FC236}">
                <a16:creationId xmlns:a16="http://schemas.microsoft.com/office/drawing/2014/main" id="{4FFDFB95-D15C-9443-A4A8-88A88E287BEB}"/>
              </a:ext>
            </a:extLst>
          </p:cNvPr>
          <p:cNvSpPr>
            <a:spLocks noGrp="1"/>
          </p:cNvSpPr>
          <p:nvPr>
            <p:ph type="title"/>
          </p:nvPr>
        </p:nvSpPr>
        <p:spPr>
          <a:xfrm>
            <a:off x="495300" y="575576"/>
            <a:ext cx="6426200" cy="429028"/>
          </a:xfrm>
        </p:spPr>
        <p:txBody>
          <a:bodyPr/>
          <a:lstStyle/>
          <a:p>
            <a:r>
              <a:rPr lang="en-US"/>
              <a:t>Click to edit Master title style</a:t>
            </a:r>
            <a:endParaRPr lang="en-US" dirty="0"/>
          </a:p>
        </p:txBody>
      </p:sp>
      <p:sp>
        <p:nvSpPr>
          <p:cNvPr id="21" name="Subtitle">
            <a:extLst>
              <a:ext uri="{FF2B5EF4-FFF2-40B4-BE49-F238E27FC236}">
                <a16:creationId xmlns:a16="http://schemas.microsoft.com/office/drawing/2014/main" id="{34DC837C-21C7-DF42-9E81-CB31882DC1D9}"/>
              </a:ext>
            </a:extLst>
          </p:cNvPr>
          <p:cNvSpPr>
            <a:spLocks noGrp="1"/>
          </p:cNvSpPr>
          <p:nvPr>
            <p:ph type="subTitle" idx="1"/>
          </p:nvPr>
        </p:nvSpPr>
        <p:spPr>
          <a:xfrm>
            <a:off x="494189" y="1088136"/>
            <a:ext cx="6426200" cy="236347"/>
          </a:xfrm>
          <a:prstGeom prst="rect">
            <a:avLst/>
          </a:prstGeom>
        </p:spPr>
        <p:txBody>
          <a:bodyPr wrap="square">
            <a:spAutoFit/>
          </a:bodyPr>
          <a:lstStyle>
            <a:lvl1pPr marL="0" indent="0" algn="l">
              <a:lnSpc>
                <a:spcPct val="96000"/>
              </a:lnSpc>
              <a:spcBef>
                <a:spcPts val="900"/>
              </a:spcBef>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03226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utaway 1/3 Right White">
    <p:spTree>
      <p:nvGrpSpPr>
        <p:cNvPr id="1" name=""/>
        <p:cNvGrpSpPr/>
        <p:nvPr/>
      </p:nvGrpSpPr>
      <p:grpSpPr>
        <a:xfrm>
          <a:off x="0" y="0"/>
          <a:ext cx="0" cy="0"/>
          <a:chOff x="0" y="0"/>
          <a:chExt cx="0" cy="0"/>
        </a:xfrm>
      </p:grpSpPr>
      <p:sp>
        <p:nvSpPr>
          <p:cNvPr id="14" name="Rectangle: Rounded Corners 18">
            <a:extLst>
              <a:ext uri="{FF2B5EF4-FFF2-40B4-BE49-F238E27FC236}">
                <a16:creationId xmlns:a16="http://schemas.microsoft.com/office/drawing/2014/main" id="{B140C577-27DD-4548-9339-2D1F327E54F9}"/>
              </a:ext>
            </a:extLst>
          </p:cNvPr>
          <p:cNvSpPr/>
          <p:nvPr userDrawn="1"/>
        </p:nvSpPr>
        <p:spPr bwMode="gray">
          <a:xfrm>
            <a:off x="8460293" y="-139701"/>
            <a:ext cx="3871407" cy="6499717"/>
          </a:xfrm>
          <a:prstGeom prst="roundRect">
            <a:avLst>
              <a:gd name="adj" fmla="val 1715"/>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7" name="Text Placeholder 5">
            <a:extLst>
              <a:ext uri="{FF2B5EF4-FFF2-40B4-BE49-F238E27FC236}">
                <a16:creationId xmlns:a16="http://schemas.microsoft.com/office/drawing/2014/main" id="{68C10A23-AB9B-344F-BDAE-6E127C4D2687}"/>
              </a:ext>
            </a:extLst>
          </p:cNvPr>
          <p:cNvSpPr>
            <a:spLocks noGrp="1"/>
          </p:cNvSpPr>
          <p:nvPr>
            <p:ph type="body" sz="quarter" idx="12"/>
          </p:nvPr>
        </p:nvSpPr>
        <p:spPr bwMode="gray">
          <a:xfrm>
            <a:off x="8829675" y="2057185"/>
            <a:ext cx="2867026" cy="4111626"/>
          </a:xfrm>
          <a:prstGeom prst="rect">
            <a:avLst/>
          </a:prstGeom>
        </p:spPr>
        <p:txBody>
          <a:bodyPr/>
          <a:lstStyle>
            <a:lvl1pPr>
              <a:buClr>
                <a:schemeClr val="tx2"/>
              </a:buClr>
              <a:defRPr>
                <a:solidFill>
                  <a:schemeClr val="tx2"/>
                </a:solidFill>
              </a:defRPr>
            </a:lvl1pPr>
            <a:lvl2pPr>
              <a:buClr>
                <a:schemeClr val="tx2"/>
              </a:buClr>
              <a:defRPr>
                <a:solidFill>
                  <a:schemeClr val="tx2"/>
                </a:solidFill>
              </a:defRPr>
            </a:lvl2pPr>
            <a:lvl3pPr>
              <a:buClr>
                <a:schemeClr val="tx2"/>
              </a:buClr>
              <a:defRPr>
                <a:solidFill>
                  <a:schemeClr val="tx2"/>
                </a:solidFill>
              </a:defRPr>
            </a:lvl3pPr>
            <a:lvl4pPr>
              <a:buClr>
                <a:schemeClr val="tx2"/>
              </a:buClr>
              <a:defRPr>
                <a:solidFill>
                  <a:schemeClr val="tx2"/>
                </a:solidFill>
              </a:defRPr>
            </a:lvl4pPr>
            <a:lvl5pPr marL="173736" indent="-173736">
              <a:buClr>
                <a:schemeClr val="tx2"/>
              </a:buClr>
              <a:buFont typeface="Arial" panose="020B0604020202020204" pitchFamily="34" charset="0"/>
              <a:buChar char="•"/>
              <a:defRPr>
                <a:solidFill>
                  <a:schemeClr val="tx2"/>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2">
            <a:extLst>
              <a:ext uri="{FF2B5EF4-FFF2-40B4-BE49-F238E27FC236}">
                <a16:creationId xmlns:a16="http://schemas.microsoft.com/office/drawing/2014/main" id="{D268E469-C052-664A-A93C-80358167877C}"/>
              </a:ext>
            </a:extLst>
          </p:cNvPr>
          <p:cNvSpPr>
            <a:spLocks noGrp="1"/>
          </p:cNvSpPr>
          <p:nvPr>
            <p:ph type="ftr" sz="quarter" idx="16"/>
          </p:nvPr>
        </p:nvSpPr>
        <p:spPr>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endParaRPr lang="en-US" dirty="0"/>
          </a:p>
        </p:txBody>
      </p:sp>
      <p:sp>
        <p:nvSpPr>
          <p:cNvPr id="11" name="Title 2">
            <a:extLst>
              <a:ext uri="{FF2B5EF4-FFF2-40B4-BE49-F238E27FC236}">
                <a16:creationId xmlns:a16="http://schemas.microsoft.com/office/drawing/2014/main" id="{CDB1ACE2-BCC7-6341-8940-FF64DFA79FEB}"/>
              </a:ext>
            </a:extLst>
          </p:cNvPr>
          <p:cNvSpPr>
            <a:spLocks noGrp="1"/>
          </p:cNvSpPr>
          <p:nvPr>
            <p:ph type="title"/>
          </p:nvPr>
        </p:nvSpPr>
        <p:spPr>
          <a:xfrm>
            <a:off x="495300" y="575576"/>
            <a:ext cx="6426200" cy="429028"/>
          </a:xfrm>
        </p:spPr>
        <p:txBody>
          <a:bodyPr/>
          <a:lstStyle/>
          <a:p>
            <a:r>
              <a:rPr lang="en-US"/>
              <a:t>Click to edit Master title style</a:t>
            </a:r>
            <a:endParaRPr lang="en-US" dirty="0"/>
          </a:p>
        </p:txBody>
      </p:sp>
      <p:sp>
        <p:nvSpPr>
          <p:cNvPr id="13" name="Subtitle">
            <a:extLst>
              <a:ext uri="{FF2B5EF4-FFF2-40B4-BE49-F238E27FC236}">
                <a16:creationId xmlns:a16="http://schemas.microsoft.com/office/drawing/2014/main" id="{B67435D6-1D31-9249-A99A-C5DD01E90B8D}"/>
              </a:ext>
            </a:extLst>
          </p:cNvPr>
          <p:cNvSpPr>
            <a:spLocks noGrp="1"/>
          </p:cNvSpPr>
          <p:nvPr>
            <p:ph type="subTitle" idx="1"/>
          </p:nvPr>
        </p:nvSpPr>
        <p:spPr>
          <a:xfrm>
            <a:off x="494189" y="1088136"/>
            <a:ext cx="6426200" cy="236347"/>
          </a:xfrm>
          <a:prstGeom prst="rect">
            <a:avLst/>
          </a:prstGeom>
        </p:spPr>
        <p:txBody>
          <a:bodyPr wrap="square">
            <a:spAutoFit/>
          </a:bodyPr>
          <a:lstStyle>
            <a:lvl1pPr marL="0" indent="0" algn="l">
              <a:lnSpc>
                <a:spcPct val="96000"/>
              </a:lnSpc>
              <a:spcBef>
                <a:spcPts val="900"/>
              </a:spcBef>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257414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utaway 1/3 Right Nickel">
    <p:spTree>
      <p:nvGrpSpPr>
        <p:cNvPr id="1" name=""/>
        <p:cNvGrpSpPr/>
        <p:nvPr/>
      </p:nvGrpSpPr>
      <p:grpSpPr>
        <a:xfrm>
          <a:off x="0" y="0"/>
          <a:ext cx="0" cy="0"/>
          <a:chOff x="0" y="0"/>
          <a:chExt cx="0" cy="0"/>
        </a:xfrm>
      </p:grpSpPr>
      <p:sp>
        <p:nvSpPr>
          <p:cNvPr id="14" name="Rectangle: Rounded Corners 18">
            <a:extLst>
              <a:ext uri="{FF2B5EF4-FFF2-40B4-BE49-F238E27FC236}">
                <a16:creationId xmlns:a16="http://schemas.microsoft.com/office/drawing/2014/main" id="{B140C577-27DD-4548-9339-2D1F327E54F9}"/>
              </a:ext>
            </a:extLst>
          </p:cNvPr>
          <p:cNvSpPr/>
          <p:nvPr userDrawn="1"/>
        </p:nvSpPr>
        <p:spPr bwMode="gray">
          <a:xfrm>
            <a:off x="8460293" y="-139701"/>
            <a:ext cx="3871407" cy="6499717"/>
          </a:xfrm>
          <a:prstGeom prst="roundRect">
            <a:avLst>
              <a:gd name="adj" fmla="val 1715"/>
            </a:avLst>
          </a:prstGeom>
          <a:solidFill>
            <a:schemeClr val="accent6">
              <a:lumMod val="40000"/>
              <a:lumOff val="60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7" name="Text Placeholder 5">
            <a:extLst>
              <a:ext uri="{FF2B5EF4-FFF2-40B4-BE49-F238E27FC236}">
                <a16:creationId xmlns:a16="http://schemas.microsoft.com/office/drawing/2014/main" id="{8CF46E0A-A9CC-A449-8C05-C6709771610D}"/>
              </a:ext>
            </a:extLst>
          </p:cNvPr>
          <p:cNvSpPr>
            <a:spLocks noGrp="1"/>
          </p:cNvSpPr>
          <p:nvPr>
            <p:ph type="body" sz="quarter" idx="12"/>
          </p:nvPr>
        </p:nvSpPr>
        <p:spPr bwMode="gray">
          <a:xfrm>
            <a:off x="8829675" y="2057185"/>
            <a:ext cx="2867026" cy="4111626"/>
          </a:xfrm>
          <a:prstGeom prst="rect">
            <a:avLst/>
          </a:prstGeom>
        </p:spPr>
        <p:txBody>
          <a:bodyPr/>
          <a:lstStyle>
            <a:lvl1pPr>
              <a:buClr>
                <a:schemeClr val="tx2"/>
              </a:buClr>
              <a:defRPr>
                <a:solidFill>
                  <a:schemeClr val="tx2"/>
                </a:solidFill>
              </a:defRPr>
            </a:lvl1pPr>
            <a:lvl2pPr>
              <a:buClr>
                <a:schemeClr val="tx2"/>
              </a:buClr>
              <a:defRPr>
                <a:solidFill>
                  <a:schemeClr val="tx2"/>
                </a:solidFill>
              </a:defRPr>
            </a:lvl2pPr>
            <a:lvl3pPr>
              <a:buClr>
                <a:schemeClr val="tx2"/>
              </a:buClr>
              <a:defRPr>
                <a:solidFill>
                  <a:schemeClr val="tx2"/>
                </a:solidFill>
              </a:defRPr>
            </a:lvl3pPr>
            <a:lvl4pPr>
              <a:buClr>
                <a:schemeClr val="tx2"/>
              </a:buClr>
              <a:defRPr>
                <a:solidFill>
                  <a:schemeClr val="tx2"/>
                </a:solidFill>
              </a:defRPr>
            </a:lvl4pPr>
            <a:lvl5pPr marL="173736" indent="-173736">
              <a:buClr>
                <a:schemeClr val="tx2"/>
              </a:buClr>
              <a:buFont typeface="Arial" panose="020B0604020202020204" pitchFamily="34" charset="0"/>
              <a:buChar char="•"/>
              <a:defRPr>
                <a:solidFill>
                  <a:schemeClr val="tx2"/>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2">
            <a:extLst>
              <a:ext uri="{FF2B5EF4-FFF2-40B4-BE49-F238E27FC236}">
                <a16:creationId xmlns:a16="http://schemas.microsoft.com/office/drawing/2014/main" id="{04A1FA0A-CF2F-2D47-9760-01BB1540C97B}"/>
              </a:ext>
            </a:extLst>
          </p:cNvPr>
          <p:cNvSpPr>
            <a:spLocks noGrp="1"/>
          </p:cNvSpPr>
          <p:nvPr>
            <p:ph type="ftr" sz="quarter" idx="16"/>
          </p:nvPr>
        </p:nvSpPr>
        <p:spPr>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endParaRPr lang="en-US" dirty="0"/>
          </a:p>
        </p:txBody>
      </p:sp>
      <p:sp>
        <p:nvSpPr>
          <p:cNvPr id="11" name="Title 2">
            <a:extLst>
              <a:ext uri="{FF2B5EF4-FFF2-40B4-BE49-F238E27FC236}">
                <a16:creationId xmlns:a16="http://schemas.microsoft.com/office/drawing/2014/main" id="{F33D036D-3D4A-8040-BCBE-BB5197725432}"/>
              </a:ext>
            </a:extLst>
          </p:cNvPr>
          <p:cNvSpPr>
            <a:spLocks noGrp="1"/>
          </p:cNvSpPr>
          <p:nvPr>
            <p:ph type="title"/>
          </p:nvPr>
        </p:nvSpPr>
        <p:spPr>
          <a:xfrm>
            <a:off x="495300" y="575576"/>
            <a:ext cx="6426200" cy="429028"/>
          </a:xfrm>
        </p:spPr>
        <p:txBody>
          <a:bodyPr/>
          <a:lstStyle/>
          <a:p>
            <a:r>
              <a:rPr lang="en-US"/>
              <a:t>Click to edit Master title style</a:t>
            </a:r>
            <a:endParaRPr lang="en-US" dirty="0"/>
          </a:p>
        </p:txBody>
      </p:sp>
      <p:sp>
        <p:nvSpPr>
          <p:cNvPr id="13" name="Subtitle">
            <a:extLst>
              <a:ext uri="{FF2B5EF4-FFF2-40B4-BE49-F238E27FC236}">
                <a16:creationId xmlns:a16="http://schemas.microsoft.com/office/drawing/2014/main" id="{EB1DBC36-E9EE-6B4A-915A-898BDB514718}"/>
              </a:ext>
            </a:extLst>
          </p:cNvPr>
          <p:cNvSpPr>
            <a:spLocks noGrp="1"/>
          </p:cNvSpPr>
          <p:nvPr>
            <p:ph type="subTitle" idx="1"/>
          </p:nvPr>
        </p:nvSpPr>
        <p:spPr>
          <a:xfrm>
            <a:off x="494189" y="1088136"/>
            <a:ext cx="6426200" cy="236347"/>
          </a:xfrm>
          <a:prstGeom prst="rect">
            <a:avLst/>
          </a:prstGeom>
        </p:spPr>
        <p:txBody>
          <a:bodyPr wrap="square">
            <a:spAutoFit/>
          </a:bodyPr>
          <a:lstStyle>
            <a:lvl1pPr marL="0" indent="0" algn="l">
              <a:lnSpc>
                <a:spcPct val="96000"/>
              </a:lnSpc>
              <a:spcBef>
                <a:spcPts val="900"/>
              </a:spcBef>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1727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utaway 1/3 Right Gun Metal">
    <p:spTree>
      <p:nvGrpSpPr>
        <p:cNvPr id="1" name=""/>
        <p:cNvGrpSpPr/>
        <p:nvPr/>
      </p:nvGrpSpPr>
      <p:grpSpPr>
        <a:xfrm>
          <a:off x="0" y="0"/>
          <a:ext cx="0" cy="0"/>
          <a:chOff x="0" y="0"/>
          <a:chExt cx="0" cy="0"/>
        </a:xfrm>
      </p:grpSpPr>
      <p:sp>
        <p:nvSpPr>
          <p:cNvPr id="9" name="Rectangle: Rounded Corners 18">
            <a:extLst>
              <a:ext uri="{FF2B5EF4-FFF2-40B4-BE49-F238E27FC236}">
                <a16:creationId xmlns:a16="http://schemas.microsoft.com/office/drawing/2014/main" id="{4D80D427-68E5-9F42-B2B3-61C71D73B8B7}"/>
              </a:ext>
            </a:extLst>
          </p:cNvPr>
          <p:cNvSpPr/>
          <p:nvPr userDrawn="1"/>
        </p:nvSpPr>
        <p:spPr bwMode="gray">
          <a:xfrm>
            <a:off x="8460293" y="-139701"/>
            <a:ext cx="3871407" cy="6499717"/>
          </a:xfrm>
          <a:prstGeom prst="roundRect">
            <a:avLst>
              <a:gd name="adj" fmla="val 1715"/>
            </a:avLst>
          </a:prstGeom>
          <a:solidFill>
            <a:schemeClr val="accent5"/>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7" name="Text Placeholder 5">
            <a:extLst>
              <a:ext uri="{FF2B5EF4-FFF2-40B4-BE49-F238E27FC236}">
                <a16:creationId xmlns:a16="http://schemas.microsoft.com/office/drawing/2014/main" id="{1B4C3FE8-20F3-7E44-AD00-1F33931CBAD9}"/>
              </a:ext>
            </a:extLst>
          </p:cNvPr>
          <p:cNvSpPr>
            <a:spLocks noGrp="1"/>
          </p:cNvSpPr>
          <p:nvPr>
            <p:ph type="body" sz="quarter" idx="12"/>
          </p:nvPr>
        </p:nvSpPr>
        <p:spPr bwMode="gray">
          <a:xfrm>
            <a:off x="8829675" y="2057185"/>
            <a:ext cx="2867026" cy="4111626"/>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marL="173736" indent="-173736">
              <a:buFont typeface="Arial" panose="020B0604020202020204" pitchFamily="34" charset="0"/>
              <a:buChar cha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2">
            <a:extLst>
              <a:ext uri="{FF2B5EF4-FFF2-40B4-BE49-F238E27FC236}">
                <a16:creationId xmlns:a16="http://schemas.microsoft.com/office/drawing/2014/main" id="{2D490A05-760F-FB46-A3B4-D6021E3ECF32}"/>
              </a:ext>
            </a:extLst>
          </p:cNvPr>
          <p:cNvSpPr>
            <a:spLocks noGrp="1"/>
          </p:cNvSpPr>
          <p:nvPr>
            <p:ph type="ftr" sz="quarter" idx="16"/>
          </p:nvPr>
        </p:nvSpPr>
        <p:spPr>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endParaRPr lang="en-US" dirty="0"/>
          </a:p>
        </p:txBody>
      </p:sp>
      <p:sp>
        <p:nvSpPr>
          <p:cNvPr id="13" name="Title 2">
            <a:extLst>
              <a:ext uri="{FF2B5EF4-FFF2-40B4-BE49-F238E27FC236}">
                <a16:creationId xmlns:a16="http://schemas.microsoft.com/office/drawing/2014/main" id="{2ED1186A-D50F-8243-8D7A-E867F902FD7B}"/>
              </a:ext>
            </a:extLst>
          </p:cNvPr>
          <p:cNvSpPr>
            <a:spLocks noGrp="1"/>
          </p:cNvSpPr>
          <p:nvPr>
            <p:ph type="title"/>
          </p:nvPr>
        </p:nvSpPr>
        <p:spPr>
          <a:xfrm>
            <a:off x="495300" y="575576"/>
            <a:ext cx="6426200" cy="429028"/>
          </a:xfrm>
        </p:spPr>
        <p:txBody>
          <a:bodyPr/>
          <a:lstStyle/>
          <a:p>
            <a:r>
              <a:rPr lang="en-US"/>
              <a:t>Click to edit Master title style</a:t>
            </a:r>
            <a:endParaRPr lang="en-US" dirty="0"/>
          </a:p>
        </p:txBody>
      </p:sp>
      <p:sp>
        <p:nvSpPr>
          <p:cNvPr id="14" name="Subtitle">
            <a:extLst>
              <a:ext uri="{FF2B5EF4-FFF2-40B4-BE49-F238E27FC236}">
                <a16:creationId xmlns:a16="http://schemas.microsoft.com/office/drawing/2014/main" id="{C84BC659-49EB-FB4A-B7F5-2869ECB6F251}"/>
              </a:ext>
            </a:extLst>
          </p:cNvPr>
          <p:cNvSpPr>
            <a:spLocks noGrp="1"/>
          </p:cNvSpPr>
          <p:nvPr>
            <p:ph type="subTitle" idx="1"/>
          </p:nvPr>
        </p:nvSpPr>
        <p:spPr>
          <a:xfrm>
            <a:off x="494189" y="1088136"/>
            <a:ext cx="6426200" cy="236347"/>
          </a:xfrm>
          <a:prstGeom prst="rect">
            <a:avLst/>
          </a:prstGeom>
        </p:spPr>
        <p:txBody>
          <a:bodyPr wrap="square">
            <a:spAutoFit/>
          </a:bodyPr>
          <a:lstStyle>
            <a:lvl1pPr marL="0" indent="0" algn="l">
              <a:lnSpc>
                <a:spcPct val="96000"/>
              </a:lnSpc>
              <a:spcBef>
                <a:spcPts val="900"/>
              </a:spcBef>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04501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utaway 1/3 Right Midnight">
    <p:spTree>
      <p:nvGrpSpPr>
        <p:cNvPr id="1" name=""/>
        <p:cNvGrpSpPr/>
        <p:nvPr/>
      </p:nvGrpSpPr>
      <p:grpSpPr>
        <a:xfrm>
          <a:off x="0" y="0"/>
          <a:ext cx="0" cy="0"/>
          <a:chOff x="0" y="0"/>
          <a:chExt cx="0" cy="0"/>
        </a:xfrm>
      </p:grpSpPr>
      <p:sp>
        <p:nvSpPr>
          <p:cNvPr id="14" name="Rectangle: Rounded Corners 18">
            <a:extLst>
              <a:ext uri="{FF2B5EF4-FFF2-40B4-BE49-F238E27FC236}">
                <a16:creationId xmlns:a16="http://schemas.microsoft.com/office/drawing/2014/main" id="{896A7325-403F-0A42-A6FF-B47615E6303B}"/>
              </a:ext>
            </a:extLst>
          </p:cNvPr>
          <p:cNvSpPr/>
          <p:nvPr userDrawn="1"/>
        </p:nvSpPr>
        <p:spPr bwMode="gray">
          <a:xfrm>
            <a:off x="8460293" y="-139701"/>
            <a:ext cx="3871407" cy="6499717"/>
          </a:xfrm>
          <a:prstGeom prst="roundRect">
            <a:avLst>
              <a:gd name="adj" fmla="val 1715"/>
            </a:avLst>
          </a:prstGeom>
          <a:solidFill>
            <a:schemeClr val="tx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7" name="Text Placeholder 5">
            <a:extLst>
              <a:ext uri="{FF2B5EF4-FFF2-40B4-BE49-F238E27FC236}">
                <a16:creationId xmlns:a16="http://schemas.microsoft.com/office/drawing/2014/main" id="{0C738791-B600-7943-B1A8-2D6A1C7FC535}"/>
              </a:ext>
            </a:extLst>
          </p:cNvPr>
          <p:cNvSpPr>
            <a:spLocks noGrp="1"/>
          </p:cNvSpPr>
          <p:nvPr>
            <p:ph type="body" sz="quarter" idx="12"/>
          </p:nvPr>
        </p:nvSpPr>
        <p:spPr bwMode="gray">
          <a:xfrm>
            <a:off x="8829675" y="2057185"/>
            <a:ext cx="2867026" cy="4111626"/>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marL="173736" indent="-173736">
              <a:buFont typeface="Arial" panose="020B0604020202020204" pitchFamily="34" charset="0"/>
              <a:buChar cha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2">
            <a:extLst>
              <a:ext uri="{FF2B5EF4-FFF2-40B4-BE49-F238E27FC236}">
                <a16:creationId xmlns:a16="http://schemas.microsoft.com/office/drawing/2014/main" id="{46C7A33D-1FEE-434B-9F52-81E9A3C63B79}"/>
              </a:ext>
            </a:extLst>
          </p:cNvPr>
          <p:cNvSpPr>
            <a:spLocks noGrp="1"/>
          </p:cNvSpPr>
          <p:nvPr>
            <p:ph type="ftr" sz="quarter" idx="16"/>
          </p:nvPr>
        </p:nvSpPr>
        <p:spPr>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endParaRPr lang="en-US" dirty="0"/>
          </a:p>
        </p:txBody>
      </p:sp>
      <p:sp>
        <p:nvSpPr>
          <p:cNvPr id="11" name="Title 2">
            <a:extLst>
              <a:ext uri="{FF2B5EF4-FFF2-40B4-BE49-F238E27FC236}">
                <a16:creationId xmlns:a16="http://schemas.microsoft.com/office/drawing/2014/main" id="{6F3B180F-7BB8-EC41-98C8-D5A4DD6762C8}"/>
              </a:ext>
            </a:extLst>
          </p:cNvPr>
          <p:cNvSpPr>
            <a:spLocks noGrp="1"/>
          </p:cNvSpPr>
          <p:nvPr>
            <p:ph type="title"/>
          </p:nvPr>
        </p:nvSpPr>
        <p:spPr>
          <a:xfrm>
            <a:off x="495300" y="575576"/>
            <a:ext cx="6426200" cy="429028"/>
          </a:xfrm>
        </p:spPr>
        <p:txBody>
          <a:bodyPr/>
          <a:lstStyle/>
          <a:p>
            <a:r>
              <a:rPr lang="en-US"/>
              <a:t>Click to edit Master title style</a:t>
            </a:r>
            <a:endParaRPr lang="en-US" dirty="0"/>
          </a:p>
        </p:txBody>
      </p:sp>
      <p:sp>
        <p:nvSpPr>
          <p:cNvPr id="13" name="Subtitle">
            <a:extLst>
              <a:ext uri="{FF2B5EF4-FFF2-40B4-BE49-F238E27FC236}">
                <a16:creationId xmlns:a16="http://schemas.microsoft.com/office/drawing/2014/main" id="{BC0FF016-5139-3B4B-B303-AFE23034ADD5}"/>
              </a:ext>
            </a:extLst>
          </p:cNvPr>
          <p:cNvSpPr>
            <a:spLocks noGrp="1"/>
          </p:cNvSpPr>
          <p:nvPr>
            <p:ph type="subTitle" idx="1"/>
          </p:nvPr>
        </p:nvSpPr>
        <p:spPr>
          <a:xfrm>
            <a:off x="494189" y="1088136"/>
            <a:ext cx="6426200" cy="236347"/>
          </a:xfrm>
          <a:prstGeom prst="rect">
            <a:avLst/>
          </a:prstGeom>
        </p:spPr>
        <p:txBody>
          <a:bodyPr wrap="square">
            <a:spAutoFit/>
          </a:bodyPr>
          <a:lstStyle>
            <a:lvl1pPr marL="0" indent="0" algn="l">
              <a:lnSpc>
                <a:spcPct val="96000"/>
              </a:lnSpc>
              <a:spcBef>
                <a:spcPts val="900"/>
              </a:spcBef>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918422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ull Image, Title Right">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12192000" cy="6858000"/>
          </a:xfrm>
          <a:prstGeom prst="rect">
            <a:avLst/>
          </a:prstGeom>
          <a:noFill/>
        </p:spPr>
        <p:txBody>
          <a:bodyPr anchor="ctr"/>
          <a:lstStyle>
            <a:lvl1pPr marL="0" indent="0" algn="ctr">
              <a:buNone/>
              <a:defRPr>
                <a:solidFill>
                  <a:schemeClr val="tx1"/>
                </a:solidFill>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9069388" y="2557766"/>
            <a:ext cx="2627314" cy="1657338"/>
          </a:xfrm>
          <a:prstGeom prst="rect">
            <a:avLst/>
          </a:prstGeom>
        </p:spPr>
        <p:txBody>
          <a:bodyPr anchor="t"/>
          <a:lstStyle>
            <a:lvl1pPr marL="0" indent="0">
              <a:lnSpc>
                <a:spcPct val="96000"/>
              </a:lnSpc>
              <a:buClr>
                <a:schemeClr val="bg1"/>
              </a:buClr>
              <a:buNone/>
              <a:defRPr sz="1600">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800">
                <a:solidFill>
                  <a:schemeClr val="bg1"/>
                </a:solidFill>
              </a:defRPr>
            </a:lvl4pPr>
            <a:lvl5pPr marL="0" indent="0">
              <a:lnSpc>
                <a:spcPct val="107000"/>
              </a:lnSpc>
              <a:spcBef>
                <a:spcPts val="1200"/>
              </a:spcBef>
              <a:buFont typeface="Arial" panose="020B0604020202020204" pitchFamily="34" charset="0"/>
              <a:buNone/>
              <a:defRPr sz="28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9" name="Footer Placeholder 2">
            <a:extLst>
              <a:ext uri="{FF2B5EF4-FFF2-40B4-BE49-F238E27FC236}">
                <a16:creationId xmlns:a16="http://schemas.microsoft.com/office/drawing/2014/main" id="{C5D6C4BB-10B8-48B1-8A75-CB4C3C072DD2}"/>
              </a:ext>
            </a:extLst>
          </p:cNvPr>
          <p:cNvSpPr>
            <a:spLocks noGrp="1"/>
          </p:cNvSpPr>
          <p:nvPr>
            <p:ph type="ftr" sz="quarter" idx="16"/>
          </p:nvPr>
        </p:nvSpPr>
        <p:spPr>
          <a:xfrm>
            <a:off x="9069387" y="5034191"/>
            <a:ext cx="2627313"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40000"/>
                    <a:lumOff val="60000"/>
                  </a:schemeClr>
                </a:solidFill>
              </a:defRPr>
            </a:lvl1pPr>
          </a:lstStyle>
          <a:p>
            <a:endParaRPr lang="en-US" dirty="0"/>
          </a:p>
        </p:txBody>
      </p:sp>
      <p:sp>
        <p:nvSpPr>
          <p:cNvPr id="10" name="Title 1">
            <a:extLst>
              <a:ext uri="{FF2B5EF4-FFF2-40B4-BE49-F238E27FC236}">
                <a16:creationId xmlns:a16="http://schemas.microsoft.com/office/drawing/2014/main" id="{F2F733F4-FDC8-4D30-B7CF-F12D90AFBE39}"/>
              </a:ext>
            </a:extLst>
          </p:cNvPr>
          <p:cNvSpPr>
            <a:spLocks noGrp="1"/>
          </p:cNvSpPr>
          <p:nvPr>
            <p:ph type="title"/>
          </p:nvPr>
        </p:nvSpPr>
        <p:spPr bwMode="gray">
          <a:xfrm>
            <a:off x="9074292" y="1649323"/>
            <a:ext cx="2627313" cy="749692"/>
          </a:xfrm>
        </p:spPr>
        <p:txBody>
          <a:bodyPr wrap="square">
            <a:spAutoFit/>
          </a:bodyPr>
          <a:lstStyle>
            <a:lvl1pPr>
              <a:lnSpc>
                <a:spcPct val="87000"/>
              </a:lnSpc>
              <a:defRPr sz="2800">
                <a:solidFill>
                  <a:schemeClr val="bg1"/>
                </a:solidFill>
              </a:defRPr>
            </a:lvl1pPr>
          </a:lstStyle>
          <a:p>
            <a:r>
              <a:rPr lang="en-US"/>
              <a:t>Click to edit Master title style</a:t>
            </a:r>
          </a:p>
        </p:txBody>
      </p:sp>
      <p:sp>
        <p:nvSpPr>
          <p:cNvPr id="6" name="TextBox 5">
            <a:extLst>
              <a:ext uri="{FF2B5EF4-FFF2-40B4-BE49-F238E27FC236}">
                <a16:creationId xmlns:a16="http://schemas.microsoft.com/office/drawing/2014/main" id="{09D6CCF0-57C4-384B-B6F4-DBD59EA7DA36}"/>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133424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Full Image, Title Left">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12192000"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95300" y="4743450"/>
            <a:ext cx="2608263" cy="1657338"/>
          </a:xfrm>
          <a:prstGeom prst="rect">
            <a:avLst/>
          </a:prstGeom>
        </p:spPr>
        <p:txBody>
          <a:bodyPr anchor="t">
            <a:normAutofit/>
          </a:bodyPr>
          <a:lstStyle>
            <a:lvl1pPr marL="0" indent="0">
              <a:lnSpc>
                <a:spcPct val="96000"/>
              </a:lnSpc>
              <a:buClr>
                <a:schemeClr val="bg1"/>
              </a:buClr>
              <a:buNone/>
              <a:defRPr sz="1600">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800">
                <a:solidFill>
                  <a:schemeClr val="bg1"/>
                </a:solidFill>
              </a:defRPr>
            </a:lvl4pPr>
            <a:lvl5pPr marL="0" indent="0">
              <a:lnSpc>
                <a:spcPct val="107000"/>
              </a:lnSpc>
              <a:spcBef>
                <a:spcPts val="1200"/>
              </a:spcBef>
              <a:buFont typeface="Arial" panose="020B0604020202020204" pitchFamily="34" charset="0"/>
              <a:buNone/>
              <a:defRPr sz="28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9" name="Footer Placeholder 2">
            <a:extLst>
              <a:ext uri="{FF2B5EF4-FFF2-40B4-BE49-F238E27FC236}">
                <a16:creationId xmlns:a16="http://schemas.microsoft.com/office/drawing/2014/main" id="{C5D6C4BB-10B8-48B1-8A75-CB4C3C072DD2}"/>
              </a:ext>
            </a:extLst>
          </p:cNvPr>
          <p:cNvSpPr>
            <a:spLocks noGrp="1"/>
          </p:cNvSpPr>
          <p:nvPr>
            <p:ph type="ftr" sz="quarter" idx="16"/>
          </p:nvPr>
        </p:nvSpPr>
        <p:spPr>
          <a:xfrm>
            <a:off x="495300" y="6532895"/>
            <a:ext cx="2608262"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40000"/>
                    <a:lumOff val="60000"/>
                  </a:schemeClr>
                </a:solidFill>
              </a:defRPr>
            </a:lvl1pPr>
          </a:lstStyle>
          <a:p>
            <a:endParaRPr lang="en-US" dirty="0"/>
          </a:p>
        </p:txBody>
      </p:sp>
      <p:sp>
        <p:nvSpPr>
          <p:cNvPr id="2" name="Title 1">
            <a:extLst>
              <a:ext uri="{FF2B5EF4-FFF2-40B4-BE49-F238E27FC236}">
                <a16:creationId xmlns:a16="http://schemas.microsoft.com/office/drawing/2014/main" id="{32122FCF-2444-4089-9E65-51687ED4C279}"/>
              </a:ext>
            </a:extLst>
          </p:cNvPr>
          <p:cNvSpPr>
            <a:spLocks noGrp="1"/>
          </p:cNvSpPr>
          <p:nvPr>
            <p:ph type="title"/>
          </p:nvPr>
        </p:nvSpPr>
        <p:spPr>
          <a:xfrm>
            <a:off x="495300" y="3835007"/>
            <a:ext cx="2608262" cy="749692"/>
          </a:xfrm>
        </p:spPr>
        <p:txBody>
          <a:bodyPr wrap="square">
            <a:spAutoFit/>
          </a:bodyPr>
          <a:lstStyle>
            <a:lvl1pPr>
              <a:lnSpc>
                <a:spcPct val="87000"/>
              </a:lnSpc>
              <a:defRPr sz="2800">
                <a:solidFill>
                  <a:schemeClr val="bg1"/>
                </a:solidFill>
              </a:defRPr>
            </a:lvl1pPr>
          </a:lstStyle>
          <a:p>
            <a:r>
              <a:rPr lang="en-US"/>
              <a:t>Click to edit Master title style</a:t>
            </a:r>
          </a:p>
        </p:txBody>
      </p:sp>
      <p:sp>
        <p:nvSpPr>
          <p:cNvPr id="6" name="TextBox 5">
            <a:extLst>
              <a:ext uri="{FF2B5EF4-FFF2-40B4-BE49-F238E27FC236}">
                <a16:creationId xmlns:a16="http://schemas.microsoft.com/office/drawing/2014/main" id="{2967F99B-809C-A140-B160-DAEC57DB6B6B}"/>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861139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Full Image with Title">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12192000"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4" name="Footer Placeholder 2">
            <a:extLst>
              <a:ext uri="{FF2B5EF4-FFF2-40B4-BE49-F238E27FC236}">
                <a16:creationId xmlns:a16="http://schemas.microsoft.com/office/drawing/2014/main" id="{41CB0C33-9F43-475D-A03E-9162B95F0D8B}"/>
              </a:ext>
            </a:extLst>
          </p:cNvPr>
          <p:cNvSpPr>
            <a:spLocks noGrp="1"/>
          </p:cNvSpPr>
          <p:nvPr>
            <p:ph type="ftr" sz="quarter" idx="10"/>
          </p:nvPr>
        </p:nvSpPr>
        <p:spPr>
          <a:xfrm>
            <a:off x="495299" y="6532895"/>
            <a:ext cx="5943600" cy="118174"/>
          </a:xfrm>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lumMod val="40000"/>
                    <a:lumOff val="60000"/>
                  </a:schemeClr>
                </a:solidFill>
                <a:latin typeface="+mn-lt"/>
                <a:ea typeface="+mn-ea"/>
                <a:cs typeface="+mn-cs"/>
              </a:defRPr>
            </a:lvl1pPr>
          </a:lstStyle>
          <a:p>
            <a:endParaRPr lang="en-US" dirty="0"/>
          </a:p>
        </p:txBody>
      </p:sp>
      <p:sp>
        <p:nvSpPr>
          <p:cNvPr id="5" name="Title 3">
            <a:extLst>
              <a:ext uri="{FF2B5EF4-FFF2-40B4-BE49-F238E27FC236}">
                <a16:creationId xmlns:a16="http://schemas.microsoft.com/office/drawing/2014/main" id="{FD4297B3-BF9D-4941-8E72-F600F3133AED}"/>
              </a:ext>
            </a:extLst>
          </p:cNvPr>
          <p:cNvSpPr>
            <a:spLocks noGrp="1"/>
          </p:cNvSpPr>
          <p:nvPr>
            <p:ph type="title"/>
          </p:nvPr>
        </p:nvSpPr>
        <p:spPr>
          <a:xfrm>
            <a:off x="495300" y="549415"/>
            <a:ext cx="11187112" cy="455189"/>
          </a:xfrm>
        </p:spPr>
        <p:txBody>
          <a:bodyPr/>
          <a:lstStyle>
            <a:lvl1pPr>
              <a:defRPr>
                <a:solidFill>
                  <a:schemeClr val="bg1"/>
                </a:solidFill>
              </a:defRPr>
            </a:lvl1pPr>
          </a:lstStyle>
          <a:p>
            <a:r>
              <a:rPr lang="en-US"/>
              <a:t>Click to edit Master title style</a:t>
            </a:r>
            <a:endParaRPr lang="en-US" dirty="0"/>
          </a:p>
        </p:txBody>
      </p:sp>
      <p:sp>
        <p:nvSpPr>
          <p:cNvPr id="6" name="Subtitle">
            <a:extLst>
              <a:ext uri="{FF2B5EF4-FFF2-40B4-BE49-F238E27FC236}">
                <a16:creationId xmlns:a16="http://schemas.microsoft.com/office/drawing/2014/main" id="{D3929FBC-1F16-4E08-85F8-A3FA3A68AE87}"/>
              </a:ext>
            </a:extLst>
          </p:cNvPr>
          <p:cNvSpPr>
            <a:spLocks noGrp="1"/>
          </p:cNvSpPr>
          <p:nvPr>
            <p:ph type="subTitle" idx="1"/>
          </p:nvPr>
        </p:nvSpPr>
        <p:spPr>
          <a:xfrm>
            <a:off x="494189" y="1088135"/>
            <a:ext cx="11188223" cy="236347"/>
          </a:xfrm>
          <a:prstGeom prst="rect">
            <a:avLst/>
          </a:prstGeom>
        </p:spPr>
        <p:txBody>
          <a:bodyPr>
            <a:spAutoFit/>
          </a:bodyPr>
          <a:lstStyle>
            <a:lvl1pPr marL="0" indent="0" algn="l" defTabSz="914400" rtl="0" eaLnBrk="1" latinLnBrk="0" hangingPunct="1">
              <a:lnSpc>
                <a:spcPct val="96000"/>
              </a:lnSpc>
              <a:spcBef>
                <a:spcPts val="900"/>
              </a:spcBef>
              <a:buClr>
                <a:schemeClr val="accent1"/>
              </a:buClr>
              <a:buFont typeface="Arial" panose="020B0604020202020204" pitchFamily="34" charset="0"/>
              <a:buNone/>
              <a:defRPr lang="en-US" sz="1600" kern="1200" baseline="0" dirty="0">
                <a:solidFill>
                  <a:schemeClr val="bg1"/>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TextBox 6">
            <a:extLst>
              <a:ext uri="{FF2B5EF4-FFF2-40B4-BE49-F238E27FC236}">
                <a16:creationId xmlns:a16="http://schemas.microsoft.com/office/drawing/2014/main" id="{DC89C629-A9B6-E647-8093-A390B13275C6}"/>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201091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Full Image">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12192000"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4" name="Footer Placeholder 2">
            <a:extLst>
              <a:ext uri="{FF2B5EF4-FFF2-40B4-BE49-F238E27FC236}">
                <a16:creationId xmlns:a16="http://schemas.microsoft.com/office/drawing/2014/main" id="{41CB0C33-9F43-475D-A03E-9162B95F0D8B}"/>
              </a:ext>
            </a:extLst>
          </p:cNvPr>
          <p:cNvSpPr>
            <a:spLocks noGrp="1"/>
          </p:cNvSpPr>
          <p:nvPr>
            <p:ph type="ftr" sz="quarter" idx="10"/>
          </p:nvPr>
        </p:nvSpPr>
        <p:spPr>
          <a:xfrm>
            <a:off x="495299" y="6532895"/>
            <a:ext cx="5943600" cy="118174"/>
          </a:xfrm>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lumMod val="40000"/>
                    <a:lumOff val="60000"/>
                  </a:schemeClr>
                </a:solidFill>
                <a:latin typeface="+mn-lt"/>
                <a:ea typeface="+mn-ea"/>
                <a:cs typeface="+mn-cs"/>
              </a:defRPr>
            </a:lvl1pPr>
          </a:lstStyle>
          <a:p>
            <a:endParaRPr lang="en-US" dirty="0"/>
          </a:p>
        </p:txBody>
      </p:sp>
      <p:sp>
        <p:nvSpPr>
          <p:cNvPr id="5" name="TextBox 4">
            <a:extLst>
              <a:ext uri="{FF2B5EF4-FFF2-40B4-BE49-F238E27FC236}">
                <a16:creationId xmlns:a16="http://schemas.microsoft.com/office/drawing/2014/main" id="{01F4AD81-1574-E14F-8F0D-32C28C3162C9}"/>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251419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ull Image with Takeaway_White">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12192000"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2" name="Rectangle 1">
            <a:extLst>
              <a:ext uri="{FF2B5EF4-FFF2-40B4-BE49-F238E27FC236}">
                <a16:creationId xmlns:a16="http://schemas.microsoft.com/office/drawing/2014/main" id="{5211BAF0-34A1-4D57-A786-BAA1BC440A10}"/>
              </a:ext>
            </a:extLst>
          </p:cNvPr>
          <p:cNvSpPr/>
          <p:nvPr userDrawn="1"/>
        </p:nvSpPr>
        <p:spPr>
          <a:xfrm>
            <a:off x="0" y="5264726"/>
            <a:ext cx="12192000" cy="1593273"/>
          </a:xfrm>
          <a:prstGeom prst="rect">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dirty="0" err="1">
              <a:solidFill>
                <a:schemeClr val="bg1"/>
              </a:solidFill>
              <a:latin typeface="Microsoft Sans Serif"/>
              <a:cs typeface="Microsoft Sans Serif" panose="020B0604020202020204" pitchFamily="34" charset="0"/>
            </a:endParaRPr>
          </a:p>
        </p:txBody>
      </p:sp>
      <p:sp>
        <p:nvSpPr>
          <p:cNvPr id="4" name="Footer Placeholder 2">
            <a:extLst>
              <a:ext uri="{FF2B5EF4-FFF2-40B4-BE49-F238E27FC236}">
                <a16:creationId xmlns:a16="http://schemas.microsoft.com/office/drawing/2014/main" id="{41CB0C33-9F43-475D-A03E-9162B95F0D8B}"/>
              </a:ext>
            </a:extLst>
          </p:cNvPr>
          <p:cNvSpPr>
            <a:spLocks noGrp="1"/>
          </p:cNvSpPr>
          <p:nvPr>
            <p:ph type="ftr" sz="quarter" idx="10"/>
          </p:nvPr>
        </p:nvSpPr>
        <p:spPr>
          <a:xfrm>
            <a:off x="495299" y="6532895"/>
            <a:ext cx="5943600" cy="118174"/>
          </a:xfrm>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lumMod val="60000"/>
                    <a:lumOff val="40000"/>
                  </a:schemeClr>
                </a:solidFill>
                <a:latin typeface="+mn-lt"/>
                <a:ea typeface="+mn-ea"/>
                <a:cs typeface="+mn-cs"/>
              </a:defRPr>
            </a:lvl1pPr>
          </a:lstStyle>
          <a:p>
            <a:endParaRPr lang="en-US" dirty="0"/>
          </a:p>
        </p:txBody>
      </p:sp>
      <p:sp>
        <p:nvSpPr>
          <p:cNvPr id="5" name="Text Placeholder 29">
            <a:extLst>
              <a:ext uri="{FF2B5EF4-FFF2-40B4-BE49-F238E27FC236}">
                <a16:creationId xmlns:a16="http://schemas.microsoft.com/office/drawing/2014/main" id="{B0A87391-EF56-4E93-97BD-2A112DF4C068}"/>
              </a:ext>
            </a:extLst>
          </p:cNvPr>
          <p:cNvSpPr>
            <a:spLocks noGrp="1"/>
          </p:cNvSpPr>
          <p:nvPr>
            <p:ph type="body" sz="quarter" idx="15"/>
          </p:nvPr>
        </p:nvSpPr>
        <p:spPr bwMode="gray">
          <a:xfrm>
            <a:off x="495299" y="5607050"/>
            <a:ext cx="11186159" cy="846759"/>
          </a:xfrm>
          <a:prstGeom prst="rect">
            <a:avLst/>
          </a:prstGeom>
        </p:spPr>
        <p:txBody>
          <a:bodyPr anchor="ctr"/>
          <a:lstStyle>
            <a:lvl1pPr marL="0" indent="0">
              <a:lnSpc>
                <a:spcPct val="89000"/>
              </a:lnSpc>
              <a:spcBef>
                <a:spcPts val="0"/>
              </a:spcBef>
              <a:spcAft>
                <a:spcPts val="1200"/>
              </a:spcAft>
              <a:buNone/>
              <a:defRPr sz="2800">
                <a:solidFill>
                  <a:schemeClr val="tx2"/>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6" name="TextBox 5">
            <a:extLst>
              <a:ext uri="{FF2B5EF4-FFF2-40B4-BE49-F238E27FC236}">
                <a16:creationId xmlns:a16="http://schemas.microsoft.com/office/drawing/2014/main" id="{A3AF58CE-3469-E745-820A-134FF84006C0}"/>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837512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Gun Metal">
    <p:bg>
      <p:bgPr>
        <a:solidFill>
          <a:schemeClr val="accent5"/>
        </a:solidFill>
        <a:effectLst/>
      </p:bgPr>
    </p:bg>
    <p:spTree>
      <p:nvGrpSpPr>
        <p:cNvPr id="1" name=""/>
        <p:cNvGrpSpPr/>
        <p:nvPr/>
      </p:nvGrpSpPr>
      <p:grpSpPr>
        <a:xfrm>
          <a:off x="0" y="0"/>
          <a:ext cx="0" cy="0"/>
          <a:chOff x="0" y="0"/>
          <a:chExt cx="0" cy="0"/>
        </a:xfrm>
      </p:grpSpPr>
      <p:sp>
        <p:nvSpPr>
          <p:cNvPr id="9" name="Freeform 8">
            <a:extLst>
              <a:ext uri="{FF2B5EF4-FFF2-40B4-BE49-F238E27FC236}">
                <a16:creationId xmlns:a16="http://schemas.microsoft.com/office/drawing/2014/main" id="{B7329F7A-F684-4776-994A-3A656ABA9581}"/>
              </a:ext>
            </a:extLst>
          </p:cNvPr>
          <p:cNvSpPr>
            <a:spLocks/>
          </p:cNvSpPr>
          <p:nvPr userDrawn="1"/>
        </p:nvSpPr>
        <p:spPr bwMode="auto">
          <a:xfrm>
            <a:off x="-876300" y="4977549"/>
            <a:ext cx="12552239" cy="3889360"/>
          </a:xfrm>
          <a:custGeom>
            <a:avLst/>
            <a:gdLst>
              <a:gd name="T0" fmla="*/ 2068 w 2327"/>
              <a:gd name="T1" fmla="*/ 28 h 720"/>
              <a:gd name="T2" fmla="*/ 2029 w 2327"/>
              <a:gd name="T3" fmla="*/ 0 h 720"/>
              <a:gd name="T4" fmla="*/ 1921 w 2327"/>
              <a:gd name="T5" fmla="*/ 0 h 720"/>
              <a:gd name="T6" fmla="*/ 1881 w 2327"/>
              <a:gd name="T7" fmla="*/ 28 h 720"/>
              <a:gd name="T8" fmla="*/ 1706 w 2327"/>
              <a:gd name="T9" fmla="*/ 507 h 720"/>
              <a:gd name="T10" fmla="*/ 1525 w 2327"/>
              <a:gd name="T11" fmla="*/ 28 h 720"/>
              <a:gd name="T12" fmla="*/ 1486 w 2327"/>
              <a:gd name="T13" fmla="*/ 0 h 720"/>
              <a:gd name="T14" fmla="*/ 1379 w 2327"/>
              <a:gd name="T15" fmla="*/ 0 h 720"/>
              <a:gd name="T16" fmla="*/ 1340 w 2327"/>
              <a:gd name="T17" fmla="*/ 28 h 720"/>
              <a:gd name="T18" fmla="*/ 1163 w 2327"/>
              <a:gd name="T19" fmla="*/ 507 h 720"/>
              <a:gd name="T20" fmla="*/ 985 w 2327"/>
              <a:gd name="T21" fmla="*/ 28 h 720"/>
              <a:gd name="T22" fmla="*/ 946 w 2327"/>
              <a:gd name="T23" fmla="*/ 0 h 720"/>
              <a:gd name="T24" fmla="*/ 840 w 2327"/>
              <a:gd name="T25" fmla="*/ 0 h 720"/>
              <a:gd name="T26" fmla="*/ 800 w 2327"/>
              <a:gd name="T27" fmla="*/ 28 h 720"/>
              <a:gd name="T28" fmla="*/ 621 w 2327"/>
              <a:gd name="T29" fmla="*/ 507 h 720"/>
              <a:gd name="T30" fmla="*/ 444 w 2327"/>
              <a:gd name="T31" fmla="*/ 28 h 720"/>
              <a:gd name="T32" fmla="*/ 406 w 2327"/>
              <a:gd name="T33" fmla="*/ 0 h 720"/>
              <a:gd name="T34" fmla="*/ 297 w 2327"/>
              <a:gd name="T35" fmla="*/ 0 h 720"/>
              <a:gd name="T36" fmla="*/ 258 w 2327"/>
              <a:gd name="T37" fmla="*/ 28 h 720"/>
              <a:gd name="T38" fmla="*/ 6 w 2327"/>
              <a:gd name="T39" fmla="*/ 684 h 720"/>
              <a:gd name="T40" fmla="*/ 31 w 2327"/>
              <a:gd name="T41" fmla="*/ 720 h 720"/>
              <a:gd name="T42" fmla="*/ 127 w 2327"/>
              <a:gd name="T43" fmla="*/ 720 h 720"/>
              <a:gd name="T44" fmla="*/ 166 w 2327"/>
              <a:gd name="T45" fmla="*/ 693 h 720"/>
              <a:gd name="T46" fmla="*/ 351 w 2327"/>
              <a:gd name="T47" fmla="*/ 198 h 720"/>
              <a:gd name="T48" fmla="*/ 536 w 2327"/>
              <a:gd name="T49" fmla="*/ 693 h 720"/>
              <a:gd name="T50" fmla="*/ 575 w 2327"/>
              <a:gd name="T51" fmla="*/ 720 h 720"/>
              <a:gd name="T52" fmla="*/ 663 w 2327"/>
              <a:gd name="T53" fmla="*/ 720 h 720"/>
              <a:gd name="T54" fmla="*/ 703 w 2327"/>
              <a:gd name="T55" fmla="*/ 693 h 720"/>
              <a:gd name="T56" fmla="*/ 892 w 2327"/>
              <a:gd name="T57" fmla="*/ 198 h 720"/>
              <a:gd name="T58" fmla="*/ 1075 w 2327"/>
              <a:gd name="T59" fmla="*/ 693 h 720"/>
              <a:gd name="T60" fmla="*/ 1115 w 2327"/>
              <a:gd name="T61" fmla="*/ 720 h 720"/>
              <a:gd name="T62" fmla="*/ 1208 w 2327"/>
              <a:gd name="T63" fmla="*/ 720 h 720"/>
              <a:gd name="T64" fmla="*/ 1247 w 2327"/>
              <a:gd name="T65" fmla="*/ 693 h 720"/>
              <a:gd name="T66" fmla="*/ 1432 w 2327"/>
              <a:gd name="T67" fmla="*/ 198 h 720"/>
              <a:gd name="T68" fmla="*/ 1620 w 2327"/>
              <a:gd name="T69" fmla="*/ 693 h 720"/>
              <a:gd name="T70" fmla="*/ 1659 w 2327"/>
              <a:gd name="T71" fmla="*/ 720 h 720"/>
              <a:gd name="T72" fmla="*/ 1748 w 2327"/>
              <a:gd name="T73" fmla="*/ 720 h 720"/>
              <a:gd name="T74" fmla="*/ 1787 w 2327"/>
              <a:gd name="T75" fmla="*/ 693 h 720"/>
              <a:gd name="T76" fmla="*/ 1973 w 2327"/>
              <a:gd name="T77" fmla="*/ 201 h 720"/>
              <a:gd name="T78" fmla="*/ 2156 w 2327"/>
              <a:gd name="T79" fmla="*/ 693 h 720"/>
              <a:gd name="T80" fmla="*/ 2196 w 2327"/>
              <a:gd name="T81" fmla="*/ 720 h 720"/>
              <a:gd name="T82" fmla="*/ 2295 w 2327"/>
              <a:gd name="T83" fmla="*/ 720 h 720"/>
              <a:gd name="T84" fmla="*/ 2319 w 2327"/>
              <a:gd name="T85" fmla="*/ 684 h 720"/>
              <a:gd name="T86" fmla="*/ 2068 w 2327"/>
              <a:gd name="T87" fmla="*/ 28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27" h="720">
                <a:moveTo>
                  <a:pt x="2068" y="28"/>
                </a:moveTo>
                <a:cubicBezTo>
                  <a:pt x="2060" y="9"/>
                  <a:pt x="2047" y="0"/>
                  <a:pt x="2029" y="0"/>
                </a:cubicBezTo>
                <a:cubicBezTo>
                  <a:pt x="2029" y="0"/>
                  <a:pt x="2029" y="0"/>
                  <a:pt x="1921" y="0"/>
                </a:cubicBezTo>
                <a:cubicBezTo>
                  <a:pt x="1903" y="0"/>
                  <a:pt x="1889" y="9"/>
                  <a:pt x="1881" y="28"/>
                </a:cubicBezTo>
                <a:cubicBezTo>
                  <a:pt x="1881" y="28"/>
                  <a:pt x="1881" y="28"/>
                  <a:pt x="1706" y="507"/>
                </a:cubicBezTo>
                <a:cubicBezTo>
                  <a:pt x="1706" y="507"/>
                  <a:pt x="1706" y="507"/>
                  <a:pt x="1525" y="28"/>
                </a:cubicBezTo>
                <a:cubicBezTo>
                  <a:pt x="1517" y="9"/>
                  <a:pt x="1504" y="0"/>
                  <a:pt x="1486" y="0"/>
                </a:cubicBezTo>
                <a:cubicBezTo>
                  <a:pt x="1486" y="0"/>
                  <a:pt x="1486" y="0"/>
                  <a:pt x="1379" y="0"/>
                </a:cubicBezTo>
                <a:cubicBezTo>
                  <a:pt x="1361" y="0"/>
                  <a:pt x="1348" y="9"/>
                  <a:pt x="1340" y="28"/>
                </a:cubicBezTo>
                <a:cubicBezTo>
                  <a:pt x="1340" y="28"/>
                  <a:pt x="1340" y="28"/>
                  <a:pt x="1163" y="507"/>
                </a:cubicBezTo>
                <a:cubicBezTo>
                  <a:pt x="1163" y="507"/>
                  <a:pt x="1163" y="507"/>
                  <a:pt x="985" y="28"/>
                </a:cubicBezTo>
                <a:cubicBezTo>
                  <a:pt x="978" y="9"/>
                  <a:pt x="964" y="0"/>
                  <a:pt x="946" y="0"/>
                </a:cubicBezTo>
                <a:cubicBezTo>
                  <a:pt x="946" y="0"/>
                  <a:pt x="946" y="0"/>
                  <a:pt x="840" y="0"/>
                </a:cubicBezTo>
                <a:cubicBezTo>
                  <a:pt x="822" y="0"/>
                  <a:pt x="808" y="9"/>
                  <a:pt x="800" y="28"/>
                </a:cubicBezTo>
                <a:cubicBezTo>
                  <a:pt x="800" y="28"/>
                  <a:pt x="800" y="28"/>
                  <a:pt x="621" y="507"/>
                </a:cubicBezTo>
                <a:cubicBezTo>
                  <a:pt x="621" y="507"/>
                  <a:pt x="621" y="507"/>
                  <a:pt x="444" y="28"/>
                </a:cubicBezTo>
                <a:cubicBezTo>
                  <a:pt x="436" y="9"/>
                  <a:pt x="424" y="0"/>
                  <a:pt x="406" y="0"/>
                </a:cubicBezTo>
                <a:cubicBezTo>
                  <a:pt x="406" y="0"/>
                  <a:pt x="406" y="0"/>
                  <a:pt x="297" y="0"/>
                </a:cubicBezTo>
                <a:cubicBezTo>
                  <a:pt x="279" y="0"/>
                  <a:pt x="265" y="9"/>
                  <a:pt x="258" y="28"/>
                </a:cubicBezTo>
                <a:cubicBezTo>
                  <a:pt x="258" y="28"/>
                  <a:pt x="258" y="28"/>
                  <a:pt x="6" y="684"/>
                </a:cubicBezTo>
                <a:cubicBezTo>
                  <a:pt x="0" y="702"/>
                  <a:pt x="8" y="720"/>
                  <a:pt x="31" y="720"/>
                </a:cubicBezTo>
                <a:cubicBezTo>
                  <a:pt x="31" y="720"/>
                  <a:pt x="31" y="720"/>
                  <a:pt x="127" y="720"/>
                </a:cubicBezTo>
                <a:cubicBezTo>
                  <a:pt x="145" y="720"/>
                  <a:pt x="160" y="711"/>
                  <a:pt x="166" y="693"/>
                </a:cubicBezTo>
                <a:cubicBezTo>
                  <a:pt x="166" y="693"/>
                  <a:pt x="166" y="693"/>
                  <a:pt x="351" y="198"/>
                </a:cubicBezTo>
                <a:cubicBezTo>
                  <a:pt x="351" y="198"/>
                  <a:pt x="351" y="198"/>
                  <a:pt x="536" y="693"/>
                </a:cubicBezTo>
                <a:cubicBezTo>
                  <a:pt x="543" y="712"/>
                  <a:pt x="557" y="720"/>
                  <a:pt x="575" y="720"/>
                </a:cubicBezTo>
                <a:cubicBezTo>
                  <a:pt x="575" y="720"/>
                  <a:pt x="575" y="720"/>
                  <a:pt x="663" y="720"/>
                </a:cubicBezTo>
                <a:cubicBezTo>
                  <a:pt x="682" y="720"/>
                  <a:pt x="695" y="712"/>
                  <a:pt x="703" y="693"/>
                </a:cubicBezTo>
                <a:cubicBezTo>
                  <a:pt x="703" y="693"/>
                  <a:pt x="703" y="693"/>
                  <a:pt x="892" y="198"/>
                </a:cubicBezTo>
                <a:cubicBezTo>
                  <a:pt x="892" y="198"/>
                  <a:pt x="892" y="198"/>
                  <a:pt x="1075" y="693"/>
                </a:cubicBezTo>
                <a:cubicBezTo>
                  <a:pt x="1083" y="711"/>
                  <a:pt x="1097" y="720"/>
                  <a:pt x="1115" y="720"/>
                </a:cubicBezTo>
                <a:cubicBezTo>
                  <a:pt x="1115" y="720"/>
                  <a:pt x="1115" y="720"/>
                  <a:pt x="1208" y="720"/>
                </a:cubicBezTo>
                <a:cubicBezTo>
                  <a:pt x="1226" y="720"/>
                  <a:pt x="1240" y="711"/>
                  <a:pt x="1247" y="693"/>
                </a:cubicBezTo>
                <a:cubicBezTo>
                  <a:pt x="1247" y="693"/>
                  <a:pt x="1247" y="693"/>
                  <a:pt x="1432" y="198"/>
                </a:cubicBezTo>
                <a:cubicBezTo>
                  <a:pt x="1432" y="198"/>
                  <a:pt x="1432" y="198"/>
                  <a:pt x="1620" y="693"/>
                </a:cubicBezTo>
                <a:cubicBezTo>
                  <a:pt x="1627" y="712"/>
                  <a:pt x="1641" y="720"/>
                  <a:pt x="1659" y="720"/>
                </a:cubicBezTo>
                <a:cubicBezTo>
                  <a:pt x="1659" y="720"/>
                  <a:pt x="1659" y="720"/>
                  <a:pt x="1748" y="720"/>
                </a:cubicBezTo>
                <a:cubicBezTo>
                  <a:pt x="1766" y="720"/>
                  <a:pt x="1779" y="712"/>
                  <a:pt x="1787" y="693"/>
                </a:cubicBezTo>
                <a:cubicBezTo>
                  <a:pt x="1787" y="693"/>
                  <a:pt x="1787" y="693"/>
                  <a:pt x="1973" y="201"/>
                </a:cubicBezTo>
                <a:cubicBezTo>
                  <a:pt x="1973" y="201"/>
                  <a:pt x="1973" y="201"/>
                  <a:pt x="2156" y="693"/>
                </a:cubicBezTo>
                <a:cubicBezTo>
                  <a:pt x="2162" y="711"/>
                  <a:pt x="2178" y="720"/>
                  <a:pt x="2196" y="720"/>
                </a:cubicBezTo>
                <a:cubicBezTo>
                  <a:pt x="2196" y="720"/>
                  <a:pt x="2196" y="720"/>
                  <a:pt x="2295" y="720"/>
                </a:cubicBezTo>
                <a:cubicBezTo>
                  <a:pt x="2317" y="720"/>
                  <a:pt x="2327" y="702"/>
                  <a:pt x="2319" y="684"/>
                </a:cubicBezTo>
                <a:cubicBezTo>
                  <a:pt x="2319" y="684"/>
                  <a:pt x="2319" y="684"/>
                  <a:pt x="2068" y="28"/>
                </a:cubicBezTo>
                <a:close/>
              </a:path>
            </a:pathLst>
          </a:custGeom>
          <a:solidFill>
            <a:srgbClr val="3D4F6B"/>
          </a:solidFill>
          <a:ln>
            <a:noFill/>
          </a:ln>
          <a:effectLst>
            <a:innerShdw blurRad="635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en-US"/>
          </a:p>
        </p:txBody>
      </p:sp>
      <p:sp>
        <p:nvSpPr>
          <p:cNvPr id="24" name="Text Placeholder 48">
            <a:extLst>
              <a:ext uri="{FF2B5EF4-FFF2-40B4-BE49-F238E27FC236}">
                <a16:creationId xmlns:a16="http://schemas.microsoft.com/office/drawing/2014/main" id="{51A2E1C5-0E40-1243-837A-54873794C32F}"/>
              </a:ext>
            </a:extLst>
          </p:cNvPr>
          <p:cNvSpPr>
            <a:spLocks noGrp="1"/>
          </p:cNvSpPr>
          <p:nvPr>
            <p:ph type="body" sz="quarter" idx="14" hasCustomPrompt="1"/>
          </p:nvPr>
        </p:nvSpPr>
        <p:spPr bwMode="gray">
          <a:xfrm>
            <a:off x="477369" y="5527626"/>
            <a:ext cx="6454175" cy="265271"/>
          </a:xfrm>
          <a:prstGeom prst="rect">
            <a:avLst/>
          </a:prstGeom>
        </p:spPr>
        <p:txBody>
          <a:bodyPr wrap="none"/>
          <a:lstStyle>
            <a:lvl1pPr marL="0" marR="0" indent="0" algn="l" defTabSz="914400" rtl="0" eaLnBrk="1" fontAlgn="auto" latinLnBrk="0" hangingPunct="1">
              <a:lnSpc>
                <a:spcPct val="87000"/>
              </a:lnSpc>
              <a:spcBef>
                <a:spcPts val="0"/>
              </a:spcBef>
              <a:spcAft>
                <a:spcPts val="0"/>
              </a:spcAft>
              <a:buClr>
                <a:srgbClr val="3253DC"/>
              </a:buClr>
              <a:buSzTx/>
              <a:buFont typeface="Arial" panose="020B0604020202020204" pitchFamily="34" charset="0"/>
              <a:buNone/>
              <a:tabLst/>
              <a:defRPr sz="1600" b="1">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marL="0" marR="0" lvl="0" indent="0" algn="l" defTabSz="914400" rtl="0" eaLnBrk="1" fontAlgn="auto" latinLnBrk="0" hangingPunct="1">
              <a:lnSpc>
                <a:spcPct val="98000"/>
              </a:lnSpc>
              <a:spcBef>
                <a:spcPts val="0"/>
              </a:spcBef>
              <a:spcAft>
                <a:spcPts val="0"/>
              </a:spcAft>
              <a:buClr>
                <a:srgbClr val="3253DC"/>
              </a:buClr>
              <a:buSzTx/>
              <a:buFont typeface="Arial" panose="020B0604020202020204" pitchFamily="34" charset="0"/>
              <a:buNone/>
              <a:tabLst/>
              <a:defRPr/>
            </a:pPr>
            <a:r>
              <a:rPr lang="en-US"/>
              <a:t>@</a:t>
            </a:r>
            <a:r>
              <a:rPr lang="en-US" err="1"/>
              <a:t>qualcomm</a:t>
            </a:r>
            <a:endParaRPr lang="en-US"/>
          </a:p>
        </p:txBody>
      </p:sp>
      <p:sp>
        <p:nvSpPr>
          <p:cNvPr id="10" name="TextBox 9">
            <a:extLst>
              <a:ext uri="{FF2B5EF4-FFF2-40B4-BE49-F238E27FC236}">
                <a16:creationId xmlns:a16="http://schemas.microsoft.com/office/drawing/2014/main" id="{58ACBF89-AA8C-6A42-B617-C39E6FA29223}"/>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6">
                    <a:lumMod val="40000"/>
                    <a:lumOff val="60000"/>
                  </a:schemeClr>
                </a:solidFill>
              </a:rPr>
              <a:t>Confidential – Qualcomm Technologies, Inc. and/or its affiliated companies – May Contain Trade Secrets</a:t>
            </a:r>
          </a:p>
        </p:txBody>
      </p:sp>
      <p:sp>
        <p:nvSpPr>
          <p:cNvPr id="11" name="Text Placeholder 7">
            <a:extLst>
              <a:ext uri="{FF2B5EF4-FFF2-40B4-BE49-F238E27FC236}">
                <a16:creationId xmlns:a16="http://schemas.microsoft.com/office/drawing/2014/main" id="{97FC8AC1-D033-B9FF-0F8C-CEBF0C300671}"/>
              </a:ext>
            </a:extLst>
          </p:cNvPr>
          <p:cNvSpPr>
            <a:spLocks noGrp="1"/>
          </p:cNvSpPr>
          <p:nvPr>
            <p:ph type="body" sz="quarter" idx="10" hasCustomPrompt="1"/>
          </p:nvPr>
        </p:nvSpPr>
        <p:spPr bwMode="gray">
          <a:xfrm>
            <a:off x="495300" y="4195085"/>
            <a:ext cx="8334375" cy="961930"/>
          </a:xfrm>
          <a:prstGeom prst="rect">
            <a:avLst/>
          </a:prstGeom>
        </p:spPr>
        <p:txBody>
          <a:bodyPr>
            <a:noAutofit/>
          </a:bodyPr>
          <a:lstStyle>
            <a:lvl1pPr marL="0" indent="0">
              <a:spcBef>
                <a:spcPts val="0"/>
              </a:spcBef>
              <a:spcAft>
                <a:spcPts val="600"/>
              </a:spcAft>
              <a:buFont typeface="Microsoft Sans Serif" panose="020B0604020202020204" pitchFamily="34" charset="0"/>
              <a:buChar char="​"/>
              <a:defRPr sz="2000" b="1" spc="30" baseline="0">
                <a:solidFill>
                  <a:schemeClr val="bg1"/>
                </a:solidFill>
              </a:defRPr>
            </a:lvl1pPr>
            <a:lvl2pPr marL="0" indent="0">
              <a:lnSpc>
                <a:spcPct val="96000"/>
              </a:lnSpc>
              <a:spcBef>
                <a:spcPts val="0"/>
              </a:spcBef>
              <a:buFont typeface="Microsoft Sans Serif" panose="020B0604020202020204" pitchFamily="34" charset="0"/>
              <a:buNone/>
              <a:defRPr sz="16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 Employing entity</a:t>
            </a:r>
          </a:p>
          <a:p>
            <a:pPr lvl="1"/>
            <a:endParaRPr lang="en-US" dirty="0"/>
          </a:p>
        </p:txBody>
      </p:sp>
      <p:sp>
        <p:nvSpPr>
          <p:cNvPr id="12" name="Text Placeholder 5">
            <a:extLst>
              <a:ext uri="{FF2B5EF4-FFF2-40B4-BE49-F238E27FC236}">
                <a16:creationId xmlns:a16="http://schemas.microsoft.com/office/drawing/2014/main" id="{9734089C-8E02-8D96-F22C-04C3B1C245D9}"/>
              </a:ext>
            </a:extLst>
          </p:cNvPr>
          <p:cNvSpPr>
            <a:spLocks noGrp="1"/>
          </p:cNvSpPr>
          <p:nvPr>
            <p:ph type="body" sz="quarter" idx="13" hasCustomPrompt="1"/>
          </p:nvPr>
        </p:nvSpPr>
        <p:spPr bwMode="gray">
          <a:xfrm>
            <a:off x="8829675" y="512165"/>
            <a:ext cx="2867025" cy="262176"/>
          </a:xfrm>
          <a:prstGeom prst="rect">
            <a:avLst/>
          </a:prstGeom>
        </p:spPr>
        <p:txBody>
          <a:bodyPr wrap="none"/>
          <a:lstStyle>
            <a:lvl1pPr marL="0" indent="0" algn="r">
              <a:lnSpc>
                <a:spcPct val="87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3" name="Title 2">
            <a:extLst>
              <a:ext uri="{FF2B5EF4-FFF2-40B4-BE49-F238E27FC236}">
                <a16:creationId xmlns:a16="http://schemas.microsoft.com/office/drawing/2014/main" id="{3E3AF855-3611-0106-B775-3EBADA15C3BA}"/>
              </a:ext>
            </a:extLst>
          </p:cNvPr>
          <p:cNvSpPr>
            <a:spLocks noGrp="1"/>
          </p:cNvSpPr>
          <p:nvPr>
            <p:ph type="title"/>
          </p:nvPr>
        </p:nvSpPr>
        <p:spPr bwMode="gray">
          <a:xfrm>
            <a:off x="431638" y="2631736"/>
            <a:ext cx="8416582" cy="1445909"/>
          </a:xfrm>
        </p:spPr>
        <p:txBody>
          <a:bodyPr wrap="square">
            <a:spAutoFit/>
          </a:bodyPr>
          <a:lstStyle>
            <a:lvl1pPr>
              <a:lnSpc>
                <a:spcPct val="87000"/>
              </a:lnSpc>
              <a:defRPr sz="5400">
                <a:solidFill>
                  <a:schemeClr val="bg1"/>
                </a:solidFill>
              </a:defRPr>
            </a:lvl1pPr>
          </a:lstStyle>
          <a:p>
            <a:r>
              <a:rPr lang="en-US"/>
              <a:t>Click to edit Master title style</a:t>
            </a:r>
            <a:endParaRPr lang="en-US" dirty="0"/>
          </a:p>
        </p:txBody>
      </p:sp>
      <p:sp>
        <p:nvSpPr>
          <p:cNvPr id="14" name="Freeform 5">
            <a:extLst>
              <a:ext uri="{FF2B5EF4-FFF2-40B4-BE49-F238E27FC236}">
                <a16:creationId xmlns:a16="http://schemas.microsoft.com/office/drawing/2014/main" id="{3E0DF7D0-FEC6-B774-BCEC-EA89597AA878}"/>
              </a:ext>
            </a:extLst>
          </p:cNvPr>
          <p:cNvSpPr>
            <a:spLocks noChangeAspect="1" noEditPoints="1"/>
          </p:cNvSpPr>
          <p:nvPr userDrawn="1"/>
        </p:nvSpPr>
        <p:spPr bwMode="black">
          <a:xfrm>
            <a:off x="482438" y="460180"/>
            <a:ext cx="1432990" cy="262653"/>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 Placeholder 7">
            <a:extLst>
              <a:ext uri="{FF2B5EF4-FFF2-40B4-BE49-F238E27FC236}">
                <a16:creationId xmlns:a16="http://schemas.microsoft.com/office/drawing/2014/main" id="{47375881-F3B9-B0F8-CEA2-FF68FCDAE13B}"/>
              </a:ext>
            </a:extLst>
          </p:cNvPr>
          <p:cNvSpPr>
            <a:spLocks noGrp="1"/>
          </p:cNvSpPr>
          <p:nvPr>
            <p:ph type="body" sz="quarter" idx="12" hasCustomPrompt="1"/>
          </p:nvPr>
        </p:nvSpPr>
        <p:spPr bwMode="gray">
          <a:xfrm>
            <a:off x="3103563" y="512165"/>
            <a:ext cx="4783137" cy="226772"/>
          </a:xfrm>
          <a:prstGeom prst="rect">
            <a:avLst/>
          </a:prstGeom>
        </p:spPr>
        <p:txBody>
          <a:bodyPr wrap="none"/>
          <a:lstStyle>
            <a:lvl1pPr marL="0" indent="0" algn="r">
              <a:lnSpc>
                <a:spcPct val="87000"/>
              </a:lnSpc>
              <a:spcBef>
                <a:spcPts val="0"/>
              </a:spcBef>
              <a:buNone/>
              <a:defRPr sz="1600" b="0">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Location</a:t>
            </a:r>
          </a:p>
        </p:txBody>
      </p:sp>
      <p:sp>
        <p:nvSpPr>
          <p:cNvPr id="3" name="TextBox 2">
            <a:extLst>
              <a:ext uri="{FF2B5EF4-FFF2-40B4-BE49-F238E27FC236}">
                <a16:creationId xmlns:a16="http://schemas.microsoft.com/office/drawing/2014/main" id="{C19F3497-BE7B-EED0-EF42-BE38199946CE}"/>
              </a:ext>
            </a:extLst>
          </p:cNvPr>
          <p:cNvSpPr txBox="1"/>
          <p:nvPr userDrawn="1"/>
        </p:nvSpPr>
        <p:spPr>
          <a:xfrm>
            <a:off x="479708" y="6534114"/>
            <a:ext cx="524770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6">
                    <a:lumMod val="40000"/>
                    <a:lumOff val="60000"/>
                  </a:schemeClr>
                </a:solidFill>
              </a:rPr>
              <a:t>Snapdragon and Qualcomm branded products are products of Qualcomm Technologies, Inc. and/or its subsidiaries.</a:t>
            </a:r>
          </a:p>
        </p:txBody>
      </p:sp>
    </p:spTree>
    <p:extLst>
      <p:ext uri="{BB962C8B-B14F-4D97-AF65-F5344CB8AC3E}">
        <p14:creationId xmlns:p14="http://schemas.microsoft.com/office/powerpoint/2010/main" val="3270332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Full Image with Takeaway_Nickel">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12192000"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2" name="Rectangle 1">
            <a:extLst>
              <a:ext uri="{FF2B5EF4-FFF2-40B4-BE49-F238E27FC236}">
                <a16:creationId xmlns:a16="http://schemas.microsoft.com/office/drawing/2014/main" id="{5211BAF0-34A1-4D57-A786-BAA1BC440A10}"/>
              </a:ext>
            </a:extLst>
          </p:cNvPr>
          <p:cNvSpPr/>
          <p:nvPr userDrawn="1"/>
        </p:nvSpPr>
        <p:spPr>
          <a:xfrm>
            <a:off x="0" y="5264726"/>
            <a:ext cx="12192000" cy="1593273"/>
          </a:xfrm>
          <a:prstGeom prst="rect">
            <a:avLst/>
          </a:prstGeom>
          <a:solidFill>
            <a:schemeClr val="accent6">
              <a:lumMod val="40000"/>
              <a:lumOff val="6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dirty="0" err="1">
              <a:solidFill>
                <a:schemeClr val="bg1"/>
              </a:solidFill>
              <a:latin typeface="Microsoft Sans Serif"/>
              <a:cs typeface="Microsoft Sans Serif" panose="020B0604020202020204" pitchFamily="34" charset="0"/>
            </a:endParaRPr>
          </a:p>
        </p:txBody>
      </p:sp>
      <p:sp>
        <p:nvSpPr>
          <p:cNvPr id="4" name="Footer Placeholder 2">
            <a:extLst>
              <a:ext uri="{FF2B5EF4-FFF2-40B4-BE49-F238E27FC236}">
                <a16:creationId xmlns:a16="http://schemas.microsoft.com/office/drawing/2014/main" id="{41CB0C33-9F43-475D-A03E-9162B95F0D8B}"/>
              </a:ext>
            </a:extLst>
          </p:cNvPr>
          <p:cNvSpPr>
            <a:spLocks noGrp="1"/>
          </p:cNvSpPr>
          <p:nvPr>
            <p:ph type="ftr" sz="quarter" idx="10"/>
          </p:nvPr>
        </p:nvSpPr>
        <p:spPr>
          <a:xfrm>
            <a:off x="495299" y="6532895"/>
            <a:ext cx="5943600" cy="118174"/>
          </a:xfrm>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solidFill>
                <a:latin typeface="+mn-lt"/>
                <a:ea typeface="+mn-ea"/>
                <a:cs typeface="+mn-cs"/>
              </a:defRPr>
            </a:lvl1pPr>
          </a:lstStyle>
          <a:p>
            <a:endParaRPr lang="en-US" dirty="0"/>
          </a:p>
        </p:txBody>
      </p:sp>
      <p:sp>
        <p:nvSpPr>
          <p:cNvPr id="5" name="Text Placeholder 29">
            <a:extLst>
              <a:ext uri="{FF2B5EF4-FFF2-40B4-BE49-F238E27FC236}">
                <a16:creationId xmlns:a16="http://schemas.microsoft.com/office/drawing/2014/main" id="{B0A87391-EF56-4E93-97BD-2A112DF4C068}"/>
              </a:ext>
            </a:extLst>
          </p:cNvPr>
          <p:cNvSpPr>
            <a:spLocks noGrp="1"/>
          </p:cNvSpPr>
          <p:nvPr>
            <p:ph type="body" sz="quarter" idx="15"/>
          </p:nvPr>
        </p:nvSpPr>
        <p:spPr bwMode="gray">
          <a:xfrm>
            <a:off x="495299" y="5607050"/>
            <a:ext cx="11186159" cy="846759"/>
          </a:xfrm>
          <a:prstGeom prst="rect">
            <a:avLst/>
          </a:prstGeom>
        </p:spPr>
        <p:txBody>
          <a:bodyPr anchor="ctr"/>
          <a:lstStyle>
            <a:lvl1pPr marL="0" indent="0">
              <a:lnSpc>
                <a:spcPct val="89000"/>
              </a:lnSpc>
              <a:spcBef>
                <a:spcPts val="0"/>
              </a:spcBef>
              <a:spcAft>
                <a:spcPts val="1200"/>
              </a:spcAft>
              <a:buNone/>
              <a:defRPr sz="2800">
                <a:solidFill>
                  <a:schemeClr val="tx2"/>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6" name="TextBox 5">
            <a:extLst>
              <a:ext uri="{FF2B5EF4-FFF2-40B4-BE49-F238E27FC236}">
                <a16:creationId xmlns:a16="http://schemas.microsoft.com/office/drawing/2014/main" id="{8E411577-17FB-C649-9670-726F4CAE6C84}"/>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solidFill>
              </a:rPr>
              <a:t>Confidential – Qualcomm Technologies, Inc. and/or its affiliated companies – May Contain Trade Secrets</a:t>
            </a:r>
          </a:p>
        </p:txBody>
      </p:sp>
    </p:spTree>
    <p:extLst>
      <p:ext uri="{BB962C8B-B14F-4D97-AF65-F5344CB8AC3E}">
        <p14:creationId xmlns:p14="http://schemas.microsoft.com/office/powerpoint/2010/main" val="341453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ull Image with Takeaway_Blue">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12192000"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2" name="Rectangle 1">
            <a:extLst>
              <a:ext uri="{FF2B5EF4-FFF2-40B4-BE49-F238E27FC236}">
                <a16:creationId xmlns:a16="http://schemas.microsoft.com/office/drawing/2014/main" id="{5211BAF0-34A1-4D57-A786-BAA1BC440A10}"/>
              </a:ext>
            </a:extLst>
          </p:cNvPr>
          <p:cNvSpPr/>
          <p:nvPr userDrawn="1"/>
        </p:nvSpPr>
        <p:spPr>
          <a:xfrm>
            <a:off x="0" y="5264726"/>
            <a:ext cx="12192000" cy="1593273"/>
          </a:xfrm>
          <a:prstGeom prst="rect">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dirty="0" err="1">
              <a:solidFill>
                <a:schemeClr val="bg1"/>
              </a:solidFill>
              <a:latin typeface="Microsoft Sans Serif"/>
              <a:cs typeface="Microsoft Sans Serif" panose="020B0604020202020204" pitchFamily="34" charset="0"/>
            </a:endParaRPr>
          </a:p>
        </p:txBody>
      </p:sp>
      <p:sp>
        <p:nvSpPr>
          <p:cNvPr id="4" name="Footer Placeholder 2">
            <a:extLst>
              <a:ext uri="{FF2B5EF4-FFF2-40B4-BE49-F238E27FC236}">
                <a16:creationId xmlns:a16="http://schemas.microsoft.com/office/drawing/2014/main" id="{41CB0C33-9F43-475D-A03E-9162B95F0D8B}"/>
              </a:ext>
            </a:extLst>
          </p:cNvPr>
          <p:cNvSpPr>
            <a:spLocks noGrp="1"/>
          </p:cNvSpPr>
          <p:nvPr>
            <p:ph type="ftr" sz="quarter" idx="10"/>
          </p:nvPr>
        </p:nvSpPr>
        <p:spPr>
          <a:xfrm>
            <a:off x="495299" y="6532895"/>
            <a:ext cx="5943600" cy="118174"/>
          </a:xfrm>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2">
                    <a:lumMod val="40000"/>
                    <a:lumOff val="60000"/>
                  </a:schemeClr>
                </a:solidFill>
                <a:latin typeface="+mn-lt"/>
                <a:ea typeface="+mn-ea"/>
                <a:cs typeface="+mn-cs"/>
              </a:defRPr>
            </a:lvl1pPr>
          </a:lstStyle>
          <a:p>
            <a:endParaRPr lang="en-US" dirty="0"/>
          </a:p>
        </p:txBody>
      </p:sp>
      <p:sp>
        <p:nvSpPr>
          <p:cNvPr id="5" name="Text Placeholder 29">
            <a:extLst>
              <a:ext uri="{FF2B5EF4-FFF2-40B4-BE49-F238E27FC236}">
                <a16:creationId xmlns:a16="http://schemas.microsoft.com/office/drawing/2014/main" id="{B0A87391-EF56-4E93-97BD-2A112DF4C068}"/>
              </a:ext>
            </a:extLst>
          </p:cNvPr>
          <p:cNvSpPr>
            <a:spLocks noGrp="1"/>
          </p:cNvSpPr>
          <p:nvPr>
            <p:ph type="body" sz="quarter" idx="15"/>
          </p:nvPr>
        </p:nvSpPr>
        <p:spPr bwMode="gray">
          <a:xfrm>
            <a:off x="495299" y="5607050"/>
            <a:ext cx="11186159" cy="846759"/>
          </a:xfrm>
          <a:prstGeom prst="rect">
            <a:avLst/>
          </a:prstGeo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6" name="TextBox 5">
            <a:extLst>
              <a:ext uri="{FF2B5EF4-FFF2-40B4-BE49-F238E27FC236}">
                <a16:creationId xmlns:a16="http://schemas.microsoft.com/office/drawing/2014/main" id="{0E80D881-AF3F-E040-ACE4-6B37EF430415}"/>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2">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517385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ull Image with Takeaway_Gunmetal">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12192000"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2" name="Rectangle 1">
            <a:extLst>
              <a:ext uri="{FF2B5EF4-FFF2-40B4-BE49-F238E27FC236}">
                <a16:creationId xmlns:a16="http://schemas.microsoft.com/office/drawing/2014/main" id="{5211BAF0-34A1-4D57-A786-BAA1BC440A10}"/>
              </a:ext>
            </a:extLst>
          </p:cNvPr>
          <p:cNvSpPr/>
          <p:nvPr userDrawn="1"/>
        </p:nvSpPr>
        <p:spPr>
          <a:xfrm>
            <a:off x="0" y="5264726"/>
            <a:ext cx="12192000" cy="1593273"/>
          </a:xfrm>
          <a:prstGeom prst="rect">
            <a:avLst/>
          </a:prstGeom>
          <a:solidFill>
            <a:schemeClr val="accent5"/>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dirty="0" err="1">
              <a:solidFill>
                <a:schemeClr val="bg1"/>
              </a:solidFill>
              <a:latin typeface="Microsoft Sans Serif"/>
              <a:cs typeface="Microsoft Sans Serif" panose="020B0604020202020204" pitchFamily="34" charset="0"/>
            </a:endParaRPr>
          </a:p>
        </p:txBody>
      </p:sp>
      <p:sp>
        <p:nvSpPr>
          <p:cNvPr id="4" name="Footer Placeholder 2">
            <a:extLst>
              <a:ext uri="{FF2B5EF4-FFF2-40B4-BE49-F238E27FC236}">
                <a16:creationId xmlns:a16="http://schemas.microsoft.com/office/drawing/2014/main" id="{41CB0C33-9F43-475D-A03E-9162B95F0D8B}"/>
              </a:ext>
            </a:extLst>
          </p:cNvPr>
          <p:cNvSpPr>
            <a:spLocks noGrp="1"/>
          </p:cNvSpPr>
          <p:nvPr>
            <p:ph type="ftr" sz="quarter" idx="10"/>
          </p:nvPr>
        </p:nvSpPr>
        <p:spPr>
          <a:xfrm>
            <a:off x="495299" y="6532895"/>
            <a:ext cx="5943600" cy="118174"/>
          </a:xfrm>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6">
                    <a:lumMod val="40000"/>
                    <a:lumOff val="60000"/>
                  </a:schemeClr>
                </a:solidFill>
                <a:latin typeface="+mn-lt"/>
                <a:ea typeface="+mn-ea"/>
                <a:cs typeface="+mn-cs"/>
              </a:defRPr>
            </a:lvl1pPr>
          </a:lstStyle>
          <a:p>
            <a:endParaRPr lang="en-US" dirty="0"/>
          </a:p>
        </p:txBody>
      </p:sp>
      <p:sp>
        <p:nvSpPr>
          <p:cNvPr id="5" name="Text Placeholder 29">
            <a:extLst>
              <a:ext uri="{FF2B5EF4-FFF2-40B4-BE49-F238E27FC236}">
                <a16:creationId xmlns:a16="http://schemas.microsoft.com/office/drawing/2014/main" id="{B0A87391-EF56-4E93-97BD-2A112DF4C068}"/>
              </a:ext>
            </a:extLst>
          </p:cNvPr>
          <p:cNvSpPr>
            <a:spLocks noGrp="1"/>
          </p:cNvSpPr>
          <p:nvPr>
            <p:ph type="body" sz="quarter" idx="15"/>
          </p:nvPr>
        </p:nvSpPr>
        <p:spPr bwMode="gray">
          <a:xfrm>
            <a:off x="495299" y="5607050"/>
            <a:ext cx="11186159" cy="846759"/>
          </a:xfrm>
          <a:prstGeom prst="rect">
            <a:avLst/>
          </a:prstGeo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6" name="TextBox 5">
            <a:extLst>
              <a:ext uri="{FF2B5EF4-FFF2-40B4-BE49-F238E27FC236}">
                <a16:creationId xmlns:a16="http://schemas.microsoft.com/office/drawing/2014/main" id="{FDF54461-5151-C04D-8440-C6989E1AC500}"/>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6">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2662699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ull Image with Takeaway_Midnight">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12192000"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2" name="Rectangle 1">
            <a:extLst>
              <a:ext uri="{FF2B5EF4-FFF2-40B4-BE49-F238E27FC236}">
                <a16:creationId xmlns:a16="http://schemas.microsoft.com/office/drawing/2014/main" id="{5211BAF0-34A1-4D57-A786-BAA1BC440A10}"/>
              </a:ext>
            </a:extLst>
          </p:cNvPr>
          <p:cNvSpPr/>
          <p:nvPr userDrawn="1"/>
        </p:nvSpPr>
        <p:spPr>
          <a:xfrm>
            <a:off x="0" y="5264726"/>
            <a:ext cx="12192000" cy="1593273"/>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dirty="0" err="1">
              <a:solidFill>
                <a:schemeClr val="bg1"/>
              </a:solidFill>
              <a:latin typeface="Microsoft Sans Serif"/>
              <a:cs typeface="Microsoft Sans Serif" panose="020B0604020202020204" pitchFamily="34" charset="0"/>
            </a:endParaRPr>
          </a:p>
        </p:txBody>
      </p:sp>
      <p:sp>
        <p:nvSpPr>
          <p:cNvPr id="4" name="Footer Placeholder 2">
            <a:extLst>
              <a:ext uri="{FF2B5EF4-FFF2-40B4-BE49-F238E27FC236}">
                <a16:creationId xmlns:a16="http://schemas.microsoft.com/office/drawing/2014/main" id="{41CB0C33-9F43-475D-A03E-9162B95F0D8B}"/>
              </a:ext>
            </a:extLst>
          </p:cNvPr>
          <p:cNvSpPr>
            <a:spLocks noGrp="1"/>
          </p:cNvSpPr>
          <p:nvPr>
            <p:ph type="ftr" sz="quarter" idx="10"/>
          </p:nvPr>
        </p:nvSpPr>
        <p:spPr>
          <a:xfrm>
            <a:off x="495299" y="6532895"/>
            <a:ext cx="5943600" cy="118174"/>
          </a:xfrm>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lumMod val="40000"/>
                    <a:lumOff val="60000"/>
                  </a:schemeClr>
                </a:solidFill>
                <a:latin typeface="+mn-lt"/>
                <a:ea typeface="+mn-ea"/>
                <a:cs typeface="+mn-cs"/>
              </a:defRPr>
            </a:lvl1pPr>
          </a:lstStyle>
          <a:p>
            <a:endParaRPr lang="en-US" dirty="0"/>
          </a:p>
        </p:txBody>
      </p:sp>
      <p:sp>
        <p:nvSpPr>
          <p:cNvPr id="5" name="Text Placeholder 29">
            <a:extLst>
              <a:ext uri="{FF2B5EF4-FFF2-40B4-BE49-F238E27FC236}">
                <a16:creationId xmlns:a16="http://schemas.microsoft.com/office/drawing/2014/main" id="{B0A87391-EF56-4E93-97BD-2A112DF4C068}"/>
              </a:ext>
            </a:extLst>
          </p:cNvPr>
          <p:cNvSpPr>
            <a:spLocks noGrp="1"/>
          </p:cNvSpPr>
          <p:nvPr>
            <p:ph type="body" sz="quarter" idx="15"/>
          </p:nvPr>
        </p:nvSpPr>
        <p:spPr bwMode="gray">
          <a:xfrm>
            <a:off x="495299" y="5607050"/>
            <a:ext cx="11186159" cy="846759"/>
          </a:xfrm>
          <a:prstGeom prst="rect">
            <a:avLst/>
          </a:prstGeo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6" name="TextBox 5">
            <a:extLst>
              <a:ext uri="{FF2B5EF4-FFF2-40B4-BE49-F238E27FC236}">
                <a16:creationId xmlns:a16="http://schemas.microsoft.com/office/drawing/2014/main" id="{787F20BE-385D-1546-8719-238B0EDC7B5B}"/>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36922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howcase Circle Dar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F160BF-8538-46BA-8FF8-A6466F42867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524" y="856"/>
            <a:ext cx="12188951" cy="6856285"/>
          </a:xfrm>
          <a:prstGeom prst="rect">
            <a:avLst/>
          </a:prstGeom>
        </p:spPr>
      </p:pic>
      <p:sp>
        <p:nvSpPr>
          <p:cNvPr id="3" name="Footer Placeholder 2">
            <a:extLst>
              <a:ext uri="{FF2B5EF4-FFF2-40B4-BE49-F238E27FC236}">
                <a16:creationId xmlns:a16="http://schemas.microsoft.com/office/drawing/2014/main" id="{D42A5ED1-711E-4714-9364-FF2967BF1063}"/>
              </a:ext>
            </a:extLst>
          </p:cNvPr>
          <p:cNvSpPr>
            <a:spLocks noGrp="1"/>
          </p:cNvSpPr>
          <p:nvPr>
            <p:ph type="ftr" sz="quarter" idx="10"/>
          </p:nvPr>
        </p:nvSpPr>
        <p:spPr/>
        <p:txBody>
          <a:bodyPr/>
          <a:lstStyle>
            <a:lvl1pPr>
              <a:defRPr>
                <a:solidFill>
                  <a:schemeClr val="accent5">
                    <a:lumMod val="40000"/>
                    <a:lumOff val="60000"/>
                  </a:schemeClr>
                </a:solidFill>
              </a:defRPr>
            </a:lvl1pPr>
          </a:lstStyle>
          <a:p>
            <a:endParaRPr lang="en-US" dirty="0"/>
          </a:p>
        </p:txBody>
      </p:sp>
      <p:sp>
        <p:nvSpPr>
          <p:cNvPr id="5" name="Text Placeholder 4">
            <a:extLst>
              <a:ext uri="{FF2B5EF4-FFF2-40B4-BE49-F238E27FC236}">
                <a16:creationId xmlns:a16="http://schemas.microsoft.com/office/drawing/2014/main" id="{4AB9CF9E-9175-450B-AB3E-7D31F994FD23}"/>
              </a:ext>
            </a:extLst>
          </p:cNvPr>
          <p:cNvSpPr>
            <a:spLocks noGrp="1"/>
          </p:cNvSpPr>
          <p:nvPr>
            <p:ph type="body" sz="quarter" idx="23" hasCustomPrompt="1"/>
          </p:nvPr>
        </p:nvSpPr>
        <p:spPr>
          <a:xfrm>
            <a:off x="2409371" y="416471"/>
            <a:ext cx="7373258" cy="997706"/>
          </a:xfrm>
        </p:spPr>
        <p:txBody>
          <a:bodyPr anchor="b"/>
          <a:lstStyle>
            <a:lvl1pPr marL="0" indent="0" algn="ctr">
              <a:lnSpc>
                <a:spcPct val="95000"/>
              </a:lnSpc>
              <a:buNone/>
              <a:defRPr lang="en-US" sz="2800" b="0" kern="1200" spc="30" baseline="0" dirty="0">
                <a:solidFill>
                  <a:schemeClr val="bg1"/>
                </a:solidFill>
                <a:latin typeface="+mj-lt"/>
                <a:ea typeface="+mj-ea"/>
                <a:cs typeface="+mj-cs"/>
              </a:defRPr>
            </a:lvl1pPr>
            <a:lvl2pPr>
              <a:defRPr lang="en-US" sz="1800" kern="1200" baseline="0" dirty="0" smtClean="0">
                <a:solidFill>
                  <a:schemeClr val="tx1"/>
                </a:solidFill>
                <a:latin typeface="+mn-lt"/>
                <a:ea typeface="+mn-ea"/>
                <a:cs typeface="+mn-cs"/>
              </a:defRPr>
            </a:lvl2pPr>
            <a:lvl3pPr>
              <a:defRPr lang="en-US" sz="1800" kern="1200" baseline="0" dirty="0" smtClean="0">
                <a:solidFill>
                  <a:schemeClr val="tx1"/>
                </a:solidFill>
                <a:latin typeface="+mn-lt"/>
                <a:ea typeface="+mn-ea"/>
                <a:cs typeface="+mn-cs"/>
              </a:defRPr>
            </a:lvl3pPr>
            <a:lvl4pPr>
              <a:defRPr lang="en-US" sz="1800" kern="1200" baseline="0" dirty="0" smtClean="0">
                <a:solidFill>
                  <a:schemeClr val="tx1"/>
                </a:solidFill>
                <a:latin typeface="+mn-lt"/>
                <a:ea typeface="+mn-ea"/>
                <a:cs typeface="+mn-cs"/>
              </a:defRPr>
            </a:lvl4pPr>
            <a:lvl5pPr>
              <a:defRPr lang="en-US" sz="1800" kern="1200" baseline="0" dirty="0">
                <a:solidFill>
                  <a:schemeClr val="tx1"/>
                </a:solidFill>
                <a:latin typeface="+mn-lt"/>
                <a:ea typeface="+mn-ea"/>
                <a:cs typeface="+mn-cs"/>
              </a:defRPr>
            </a:lvl5pPr>
          </a:lstStyle>
          <a:p>
            <a:pPr lvl="0"/>
            <a:r>
              <a:rPr lang="en-US" dirty="0"/>
              <a:t>Click to edit Master title style</a:t>
            </a:r>
          </a:p>
        </p:txBody>
      </p:sp>
      <p:sp>
        <p:nvSpPr>
          <p:cNvPr id="6" name="Picture Placeholder 5">
            <a:extLst>
              <a:ext uri="{FF2B5EF4-FFF2-40B4-BE49-F238E27FC236}">
                <a16:creationId xmlns:a16="http://schemas.microsoft.com/office/drawing/2014/main" id="{EF3D35AC-624D-D544-AC29-93F242E72E1D}"/>
              </a:ext>
            </a:extLst>
          </p:cNvPr>
          <p:cNvSpPr>
            <a:spLocks noGrp="1"/>
          </p:cNvSpPr>
          <p:nvPr>
            <p:ph type="pic" sz="quarter" idx="24" hasCustomPrompt="1"/>
          </p:nvPr>
        </p:nvSpPr>
        <p:spPr>
          <a:xfrm>
            <a:off x="4225925" y="1830649"/>
            <a:ext cx="3740150" cy="3051705"/>
          </a:xfrm>
        </p:spPr>
        <p:txBody>
          <a:bodyPr anchor="ctr"/>
          <a:lstStyle>
            <a:lvl1pPr marL="0" indent="0" algn="ctr">
              <a:buFontTx/>
              <a:buNone/>
              <a:defRPr>
                <a:solidFill>
                  <a:schemeClr val="accent6">
                    <a:lumMod val="50000"/>
                  </a:schemeClr>
                </a:solidFill>
              </a:defRPr>
            </a:lvl1pPr>
          </a:lstStyle>
          <a:p>
            <a:r>
              <a:rPr lang="en-US" dirty="0"/>
              <a:t>Drop in showcase</a:t>
            </a:r>
            <a:br>
              <a:rPr lang="en-US" dirty="0"/>
            </a:br>
            <a:r>
              <a:rPr lang="en-US" dirty="0"/>
              <a:t>object here</a:t>
            </a:r>
          </a:p>
        </p:txBody>
      </p:sp>
      <p:sp>
        <p:nvSpPr>
          <p:cNvPr id="7" name="TextBox 6">
            <a:extLst>
              <a:ext uri="{FF2B5EF4-FFF2-40B4-BE49-F238E27FC236}">
                <a16:creationId xmlns:a16="http://schemas.microsoft.com/office/drawing/2014/main" id="{C2B1A7AF-F3D5-A247-8FE4-3EEB17DF0D55}"/>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879451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howcase Square Dar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F160BF-8538-46BA-8FF8-A6466F428677}"/>
              </a:ext>
            </a:extLst>
          </p:cNvPr>
          <p:cNvPicPr>
            <a:picLocks noChangeAspect="1"/>
          </p:cNvPicPr>
          <p:nvPr userDrawn="1"/>
        </p:nvPicPr>
        <p:blipFill>
          <a:blip r:embed="rId2">
            <a:extLst>
              <a:ext uri="{28A0092B-C50C-407E-A947-70E740481C1C}">
                <a14:useLocalDpi xmlns:a14="http://schemas.microsoft.com/office/drawing/2010/main" val="0"/>
              </a:ext>
            </a:extLst>
          </a:blip>
          <a:srcRect l="12" r="12"/>
          <a:stretch/>
        </p:blipFill>
        <p:spPr>
          <a:xfrm>
            <a:off x="1524" y="0"/>
            <a:ext cx="12188952" cy="6858000"/>
          </a:xfrm>
          <a:prstGeom prst="rect">
            <a:avLst/>
          </a:prstGeom>
        </p:spPr>
      </p:pic>
      <p:sp>
        <p:nvSpPr>
          <p:cNvPr id="3" name="Footer Placeholder 2">
            <a:extLst>
              <a:ext uri="{FF2B5EF4-FFF2-40B4-BE49-F238E27FC236}">
                <a16:creationId xmlns:a16="http://schemas.microsoft.com/office/drawing/2014/main" id="{D42A5ED1-711E-4714-9364-FF2967BF1063}"/>
              </a:ext>
            </a:extLst>
          </p:cNvPr>
          <p:cNvSpPr>
            <a:spLocks noGrp="1"/>
          </p:cNvSpPr>
          <p:nvPr>
            <p:ph type="ftr" sz="quarter" idx="10"/>
          </p:nvPr>
        </p:nvSpPr>
        <p:spPr/>
        <p:txBody>
          <a:bodyPr/>
          <a:lstStyle>
            <a:lvl1pPr>
              <a:defRPr>
                <a:solidFill>
                  <a:schemeClr val="accent5">
                    <a:lumMod val="40000"/>
                    <a:lumOff val="60000"/>
                  </a:schemeClr>
                </a:solidFill>
              </a:defRPr>
            </a:lvl1pPr>
          </a:lstStyle>
          <a:p>
            <a:endParaRPr lang="en-US" dirty="0"/>
          </a:p>
        </p:txBody>
      </p:sp>
      <p:sp>
        <p:nvSpPr>
          <p:cNvPr id="6" name="Text Placeholder 4">
            <a:extLst>
              <a:ext uri="{FF2B5EF4-FFF2-40B4-BE49-F238E27FC236}">
                <a16:creationId xmlns:a16="http://schemas.microsoft.com/office/drawing/2014/main" id="{09292DE0-26C7-4618-80C9-C8186C225E2F}"/>
              </a:ext>
            </a:extLst>
          </p:cNvPr>
          <p:cNvSpPr>
            <a:spLocks noGrp="1"/>
          </p:cNvSpPr>
          <p:nvPr>
            <p:ph type="body" sz="quarter" idx="23" hasCustomPrompt="1"/>
          </p:nvPr>
        </p:nvSpPr>
        <p:spPr>
          <a:xfrm>
            <a:off x="2409371" y="416471"/>
            <a:ext cx="7373258" cy="997706"/>
          </a:xfrm>
        </p:spPr>
        <p:txBody>
          <a:bodyPr anchor="b"/>
          <a:lstStyle>
            <a:lvl1pPr marL="0" indent="0" algn="ctr">
              <a:lnSpc>
                <a:spcPct val="95000"/>
              </a:lnSpc>
              <a:buNone/>
              <a:defRPr lang="en-US" sz="2800" b="0" kern="1200" spc="30" baseline="0" dirty="0">
                <a:solidFill>
                  <a:schemeClr val="bg1"/>
                </a:solidFill>
                <a:latin typeface="+mj-lt"/>
                <a:ea typeface="+mj-ea"/>
                <a:cs typeface="+mj-cs"/>
              </a:defRPr>
            </a:lvl1pPr>
            <a:lvl2pPr>
              <a:defRPr lang="en-US" sz="1800" kern="1200" baseline="0" dirty="0" smtClean="0">
                <a:solidFill>
                  <a:schemeClr val="tx1"/>
                </a:solidFill>
                <a:latin typeface="+mn-lt"/>
                <a:ea typeface="+mn-ea"/>
                <a:cs typeface="+mn-cs"/>
              </a:defRPr>
            </a:lvl2pPr>
            <a:lvl3pPr>
              <a:defRPr lang="en-US" sz="1800" kern="1200" baseline="0" dirty="0" smtClean="0">
                <a:solidFill>
                  <a:schemeClr val="tx1"/>
                </a:solidFill>
                <a:latin typeface="+mn-lt"/>
                <a:ea typeface="+mn-ea"/>
                <a:cs typeface="+mn-cs"/>
              </a:defRPr>
            </a:lvl3pPr>
            <a:lvl4pPr>
              <a:defRPr lang="en-US" sz="1800" kern="1200" baseline="0" dirty="0" smtClean="0">
                <a:solidFill>
                  <a:schemeClr val="tx1"/>
                </a:solidFill>
                <a:latin typeface="+mn-lt"/>
                <a:ea typeface="+mn-ea"/>
                <a:cs typeface="+mn-cs"/>
              </a:defRPr>
            </a:lvl4pPr>
            <a:lvl5pPr>
              <a:defRPr lang="en-US" sz="1800" kern="1200" baseline="0" dirty="0">
                <a:solidFill>
                  <a:schemeClr val="tx1"/>
                </a:solidFill>
                <a:latin typeface="+mn-lt"/>
                <a:ea typeface="+mn-ea"/>
                <a:cs typeface="+mn-cs"/>
              </a:defRPr>
            </a:lvl5pPr>
          </a:lstStyle>
          <a:p>
            <a:pPr lvl="0"/>
            <a:r>
              <a:rPr lang="en-US" dirty="0"/>
              <a:t>Click to edit Master title style</a:t>
            </a:r>
          </a:p>
        </p:txBody>
      </p:sp>
      <p:sp>
        <p:nvSpPr>
          <p:cNvPr id="5" name="Picture Placeholder 5">
            <a:extLst>
              <a:ext uri="{FF2B5EF4-FFF2-40B4-BE49-F238E27FC236}">
                <a16:creationId xmlns:a16="http://schemas.microsoft.com/office/drawing/2014/main" id="{7EC3A1C4-1BC3-884C-944A-7D0EE5819A5C}"/>
              </a:ext>
            </a:extLst>
          </p:cNvPr>
          <p:cNvSpPr>
            <a:spLocks noGrp="1"/>
          </p:cNvSpPr>
          <p:nvPr>
            <p:ph type="pic" sz="quarter" idx="24" hasCustomPrompt="1"/>
          </p:nvPr>
        </p:nvSpPr>
        <p:spPr>
          <a:xfrm>
            <a:off x="3891643" y="1830648"/>
            <a:ext cx="4408714" cy="3051705"/>
          </a:xfrm>
        </p:spPr>
        <p:txBody>
          <a:bodyPr anchor="ctr"/>
          <a:lstStyle>
            <a:lvl1pPr marL="0" indent="0" algn="ctr">
              <a:buFontTx/>
              <a:buNone/>
              <a:defRPr>
                <a:solidFill>
                  <a:schemeClr val="accent6">
                    <a:lumMod val="50000"/>
                  </a:schemeClr>
                </a:solidFill>
              </a:defRPr>
            </a:lvl1pPr>
          </a:lstStyle>
          <a:p>
            <a:r>
              <a:rPr lang="en-US" dirty="0"/>
              <a:t>Drop in showcase</a:t>
            </a:r>
            <a:br>
              <a:rPr lang="en-US" dirty="0"/>
            </a:br>
            <a:r>
              <a:rPr lang="en-US" dirty="0"/>
              <a:t>object here</a:t>
            </a:r>
          </a:p>
        </p:txBody>
      </p:sp>
      <p:sp>
        <p:nvSpPr>
          <p:cNvPr id="7" name="TextBox 6">
            <a:extLst>
              <a:ext uri="{FF2B5EF4-FFF2-40B4-BE49-F238E27FC236}">
                <a16:creationId xmlns:a16="http://schemas.microsoft.com/office/drawing/2014/main" id="{2CB94F15-8CAD-6B46-AB34-F89C3C2278B8}"/>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750601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howcase Circle Ligh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EEBBD2-7909-4CEC-B855-1082E0342233}"/>
              </a:ext>
            </a:extLst>
          </p:cNvPr>
          <p:cNvPicPr>
            <a:picLocks noChangeAspect="1"/>
          </p:cNvPicPr>
          <p:nvPr userDrawn="1"/>
        </p:nvPicPr>
        <p:blipFill>
          <a:blip r:embed="rId2">
            <a:extLst>
              <a:ext uri="{28A0092B-C50C-407E-A947-70E740481C1C}">
                <a14:useLocalDpi xmlns:a14="http://schemas.microsoft.com/office/drawing/2010/main" val="0"/>
              </a:ext>
            </a:extLst>
          </a:blip>
          <a:srcRect l="12" r="12"/>
          <a:stretch/>
        </p:blipFill>
        <p:spPr>
          <a:xfrm>
            <a:off x="1524" y="0"/>
            <a:ext cx="12188952" cy="6858000"/>
          </a:xfrm>
          <a:prstGeom prst="rect">
            <a:avLst/>
          </a:prstGeom>
        </p:spPr>
      </p:pic>
      <p:sp>
        <p:nvSpPr>
          <p:cNvPr id="3" name="Footer Placeholder 2">
            <a:extLst>
              <a:ext uri="{FF2B5EF4-FFF2-40B4-BE49-F238E27FC236}">
                <a16:creationId xmlns:a16="http://schemas.microsoft.com/office/drawing/2014/main" id="{D42A5ED1-711E-4714-9364-FF2967BF1063}"/>
              </a:ext>
            </a:extLst>
          </p:cNvPr>
          <p:cNvSpPr>
            <a:spLocks noGrp="1"/>
          </p:cNvSpPr>
          <p:nvPr>
            <p:ph type="ftr" sz="quarter" idx="10"/>
          </p:nvPr>
        </p:nvSpPr>
        <p:spPr/>
        <p:txBody>
          <a:bodyPr/>
          <a:lstStyle>
            <a:lvl1pPr>
              <a:defRPr>
                <a:solidFill>
                  <a:schemeClr val="accent5">
                    <a:lumMod val="60000"/>
                    <a:lumOff val="40000"/>
                  </a:schemeClr>
                </a:solidFill>
              </a:defRPr>
            </a:lvl1pPr>
          </a:lstStyle>
          <a:p>
            <a:endParaRPr lang="en-US" dirty="0"/>
          </a:p>
        </p:txBody>
      </p:sp>
      <p:sp>
        <p:nvSpPr>
          <p:cNvPr id="7" name="Text Placeholder 4">
            <a:extLst>
              <a:ext uri="{FF2B5EF4-FFF2-40B4-BE49-F238E27FC236}">
                <a16:creationId xmlns:a16="http://schemas.microsoft.com/office/drawing/2014/main" id="{562BC7C7-95C8-4A62-9ABD-E4235BE30AC6}"/>
              </a:ext>
            </a:extLst>
          </p:cNvPr>
          <p:cNvSpPr>
            <a:spLocks noGrp="1"/>
          </p:cNvSpPr>
          <p:nvPr>
            <p:ph type="body" sz="quarter" idx="23" hasCustomPrompt="1"/>
          </p:nvPr>
        </p:nvSpPr>
        <p:spPr>
          <a:xfrm>
            <a:off x="2409371" y="416471"/>
            <a:ext cx="7373258" cy="997706"/>
          </a:xfrm>
        </p:spPr>
        <p:txBody>
          <a:bodyPr anchor="b"/>
          <a:lstStyle>
            <a:lvl1pPr marL="0" indent="0" algn="ctr">
              <a:lnSpc>
                <a:spcPct val="95000"/>
              </a:lnSpc>
              <a:buNone/>
              <a:defRPr lang="en-US" sz="2800" b="0" kern="1200" spc="30" baseline="0" dirty="0">
                <a:solidFill>
                  <a:schemeClr val="tx2"/>
                </a:solidFill>
                <a:latin typeface="+mj-lt"/>
                <a:ea typeface="+mj-ea"/>
                <a:cs typeface="+mj-cs"/>
              </a:defRPr>
            </a:lvl1pPr>
            <a:lvl2pPr>
              <a:defRPr lang="en-US" sz="1800" kern="1200" baseline="0" dirty="0" smtClean="0">
                <a:solidFill>
                  <a:schemeClr val="tx1"/>
                </a:solidFill>
                <a:latin typeface="+mn-lt"/>
                <a:ea typeface="+mn-ea"/>
                <a:cs typeface="+mn-cs"/>
              </a:defRPr>
            </a:lvl2pPr>
            <a:lvl3pPr>
              <a:defRPr lang="en-US" sz="1800" kern="1200" baseline="0" dirty="0" smtClean="0">
                <a:solidFill>
                  <a:schemeClr val="tx1"/>
                </a:solidFill>
                <a:latin typeface="+mn-lt"/>
                <a:ea typeface="+mn-ea"/>
                <a:cs typeface="+mn-cs"/>
              </a:defRPr>
            </a:lvl3pPr>
            <a:lvl4pPr>
              <a:defRPr lang="en-US" sz="1800" kern="1200" baseline="0" dirty="0" smtClean="0">
                <a:solidFill>
                  <a:schemeClr val="tx1"/>
                </a:solidFill>
                <a:latin typeface="+mn-lt"/>
                <a:ea typeface="+mn-ea"/>
                <a:cs typeface="+mn-cs"/>
              </a:defRPr>
            </a:lvl4pPr>
            <a:lvl5pPr>
              <a:defRPr lang="en-US" sz="1800" kern="1200" baseline="0" dirty="0">
                <a:solidFill>
                  <a:schemeClr val="tx1"/>
                </a:solidFill>
                <a:latin typeface="+mn-lt"/>
                <a:ea typeface="+mn-ea"/>
                <a:cs typeface="+mn-cs"/>
              </a:defRPr>
            </a:lvl5pPr>
          </a:lstStyle>
          <a:p>
            <a:pPr lvl="0"/>
            <a:r>
              <a:rPr lang="en-US" dirty="0"/>
              <a:t>Click to edit Master title style</a:t>
            </a:r>
          </a:p>
        </p:txBody>
      </p:sp>
      <p:sp>
        <p:nvSpPr>
          <p:cNvPr id="6" name="Picture Placeholder 5">
            <a:extLst>
              <a:ext uri="{FF2B5EF4-FFF2-40B4-BE49-F238E27FC236}">
                <a16:creationId xmlns:a16="http://schemas.microsoft.com/office/drawing/2014/main" id="{F9B3A5FF-139D-764C-B3E9-7C291A5BE137}"/>
              </a:ext>
            </a:extLst>
          </p:cNvPr>
          <p:cNvSpPr>
            <a:spLocks noGrp="1"/>
          </p:cNvSpPr>
          <p:nvPr>
            <p:ph type="pic" sz="quarter" idx="24" hasCustomPrompt="1"/>
          </p:nvPr>
        </p:nvSpPr>
        <p:spPr>
          <a:xfrm>
            <a:off x="4225925" y="1830649"/>
            <a:ext cx="3740150" cy="3051705"/>
          </a:xfrm>
        </p:spPr>
        <p:txBody>
          <a:bodyPr anchor="ctr"/>
          <a:lstStyle>
            <a:lvl1pPr marL="0" indent="0" algn="ctr">
              <a:buFontTx/>
              <a:buNone/>
              <a:defRPr>
                <a:solidFill>
                  <a:schemeClr val="accent6"/>
                </a:solidFill>
              </a:defRPr>
            </a:lvl1pPr>
          </a:lstStyle>
          <a:p>
            <a:r>
              <a:rPr lang="en-US" dirty="0"/>
              <a:t>Drop in showcase</a:t>
            </a:r>
            <a:br>
              <a:rPr lang="en-US" dirty="0"/>
            </a:br>
            <a:r>
              <a:rPr lang="en-US" dirty="0"/>
              <a:t>object here</a:t>
            </a:r>
          </a:p>
        </p:txBody>
      </p:sp>
      <p:sp>
        <p:nvSpPr>
          <p:cNvPr id="8" name="TextBox 7">
            <a:extLst>
              <a:ext uri="{FF2B5EF4-FFF2-40B4-BE49-F238E27FC236}">
                <a16:creationId xmlns:a16="http://schemas.microsoft.com/office/drawing/2014/main" id="{C49EAFA4-AEE1-6C46-B6E5-72CA3FA3C5CF}"/>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921321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howcase Square Ligh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EEBBD2-7909-4CEC-B855-1082E0342233}"/>
              </a:ext>
            </a:extLst>
          </p:cNvPr>
          <p:cNvPicPr>
            <a:picLocks noChangeAspect="1"/>
          </p:cNvPicPr>
          <p:nvPr userDrawn="1"/>
        </p:nvPicPr>
        <p:blipFill>
          <a:blip r:embed="rId2">
            <a:extLst>
              <a:ext uri="{28A0092B-C50C-407E-A947-70E740481C1C}">
                <a14:useLocalDpi xmlns:a14="http://schemas.microsoft.com/office/drawing/2010/main" val="0"/>
              </a:ext>
            </a:extLst>
          </a:blip>
          <a:srcRect l="12" r="12"/>
          <a:stretch/>
        </p:blipFill>
        <p:spPr>
          <a:xfrm>
            <a:off x="1524" y="0"/>
            <a:ext cx="12188952" cy="6858000"/>
          </a:xfrm>
          <a:prstGeom prst="rect">
            <a:avLst/>
          </a:prstGeom>
        </p:spPr>
      </p:pic>
      <p:sp>
        <p:nvSpPr>
          <p:cNvPr id="3" name="Footer Placeholder 2">
            <a:extLst>
              <a:ext uri="{FF2B5EF4-FFF2-40B4-BE49-F238E27FC236}">
                <a16:creationId xmlns:a16="http://schemas.microsoft.com/office/drawing/2014/main" id="{D42A5ED1-711E-4714-9364-FF2967BF1063}"/>
              </a:ext>
            </a:extLst>
          </p:cNvPr>
          <p:cNvSpPr>
            <a:spLocks noGrp="1"/>
          </p:cNvSpPr>
          <p:nvPr>
            <p:ph type="ftr" sz="quarter" idx="10"/>
          </p:nvPr>
        </p:nvSpPr>
        <p:spPr/>
        <p:txBody>
          <a:bodyPr/>
          <a:lstStyle>
            <a:lvl1pPr>
              <a:defRPr>
                <a:solidFill>
                  <a:schemeClr val="accent5">
                    <a:lumMod val="60000"/>
                    <a:lumOff val="40000"/>
                  </a:schemeClr>
                </a:solidFill>
              </a:defRPr>
            </a:lvl1pPr>
          </a:lstStyle>
          <a:p>
            <a:endParaRPr lang="en-US" dirty="0"/>
          </a:p>
        </p:txBody>
      </p:sp>
      <p:sp>
        <p:nvSpPr>
          <p:cNvPr id="7" name="Text Placeholder 4">
            <a:extLst>
              <a:ext uri="{FF2B5EF4-FFF2-40B4-BE49-F238E27FC236}">
                <a16:creationId xmlns:a16="http://schemas.microsoft.com/office/drawing/2014/main" id="{6490BB97-1EFB-4144-9135-DB96B5FD7F51}"/>
              </a:ext>
            </a:extLst>
          </p:cNvPr>
          <p:cNvSpPr>
            <a:spLocks noGrp="1"/>
          </p:cNvSpPr>
          <p:nvPr>
            <p:ph type="body" sz="quarter" idx="23" hasCustomPrompt="1"/>
          </p:nvPr>
        </p:nvSpPr>
        <p:spPr>
          <a:xfrm>
            <a:off x="2409371" y="416471"/>
            <a:ext cx="7373258" cy="997706"/>
          </a:xfrm>
        </p:spPr>
        <p:txBody>
          <a:bodyPr anchor="b"/>
          <a:lstStyle>
            <a:lvl1pPr marL="0" indent="0" algn="ctr">
              <a:lnSpc>
                <a:spcPct val="95000"/>
              </a:lnSpc>
              <a:buNone/>
              <a:defRPr lang="en-US" sz="2800" b="0" kern="1200" spc="30" baseline="0" dirty="0">
                <a:solidFill>
                  <a:schemeClr val="tx2"/>
                </a:solidFill>
                <a:latin typeface="+mj-lt"/>
                <a:ea typeface="+mj-ea"/>
                <a:cs typeface="+mj-cs"/>
              </a:defRPr>
            </a:lvl1pPr>
            <a:lvl2pPr>
              <a:defRPr lang="en-US" sz="1800" kern="1200" baseline="0" dirty="0" smtClean="0">
                <a:solidFill>
                  <a:schemeClr val="tx1"/>
                </a:solidFill>
                <a:latin typeface="+mn-lt"/>
                <a:ea typeface="+mn-ea"/>
                <a:cs typeface="+mn-cs"/>
              </a:defRPr>
            </a:lvl2pPr>
            <a:lvl3pPr>
              <a:defRPr lang="en-US" sz="1800" kern="1200" baseline="0" dirty="0" smtClean="0">
                <a:solidFill>
                  <a:schemeClr val="tx1"/>
                </a:solidFill>
                <a:latin typeface="+mn-lt"/>
                <a:ea typeface="+mn-ea"/>
                <a:cs typeface="+mn-cs"/>
              </a:defRPr>
            </a:lvl3pPr>
            <a:lvl4pPr>
              <a:defRPr lang="en-US" sz="1800" kern="1200" baseline="0" dirty="0" smtClean="0">
                <a:solidFill>
                  <a:schemeClr val="tx1"/>
                </a:solidFill>
                <a:latin typeface="+mn-lt"/>
                <a:ea typeface="+mn-ea"/>
                <a:cs typeface="+mn-cs"/>
              </a:defRPr>
            </a:lvl4pPr>
            <a:lvl5pPr>
              <a:defRPr lang="en-US" sz="1800" kern="1200" baseline="0" dirty="0">
                <a:solidFill>
                  <a:schemeClr val="tx1"/>
                </a:solidFill>
                <a:latin typeface="+mn-lt"/>
                <a:ea typeface="+mn-ea"/>
                <a:cs typeface="+mn-cs"/>
              </a:defRPr>
            </a:lvl5pPr>
          </a:lstStyle>
          <a:p>
            <a:pPr lvl="0"/>
            <a:r>
              <a:rPr lang="en-US" dirty="0"/>
              <a:t>Click to edit Master title style</a:t>
            </a:r>
          </a:p>
        </p:txBody>
      </p:sp>
      <p:sp>
        <p:nvSpPr>
          <p:cNvPr id="6" name="Picture Placeholder 5">
            <a:extLst>
              <a:ext uri="{FF2B5EF4-FFF2-40B4-BE49-F238E27FC236}">
                <a16:creationId xmlns:a16="http://schemas.microsoft.com/office/drawing/2014/main" id="{D12ABD92-6C8C-9643-918B-330DAE4D14CE}"/>
              </a:ext>
            </a:extLst>
          </p:cNvPr>
          <p:cNvSpPr>
            <a:spLocks noGrp="1"/>
          </p:cNvSpPr>
          <p:nvPr>
            <p:ph type="pic" sz="quarter" idx="24" hasCustomPrompt="1"/>
          </p:nvPr>
        </p:nvSpPr>
        <p:spPr>
          <a:xfrm>
            <a:off x="3891643" y="1830648"/>
            <a:ext cx="4408714" cy="3051705"/>
          </a:xfrm>
        </p:spPr>
        <p:txBody>
          <a:bodyPr anchor="ctr"/>
          <a:lstStyle>
            <a:lvl1pPr marL="0" indent="0" algn="ctr">
              <a:buFontTx/>
              <a:buNone/>
              <a:defRPr>
                <a:solidFill>
                  <a:schemeClr val="accent6"/>
                </a:solidFill>
              </a:defRPr>
            </a:lvl1pPr>
          </a:lstStyle>
          <a:p>
            <a:r>
              <a:rPr lang="en-US" dirty="0"/>
              <a:t>Drop in showcase</a:t>
            </a:r>
            <a:br>
              <a:rPr lang="en-US" dirty="0"/>
            </a:br>
            <a:r>
              <a:rPr lang="en-US" dirty="0"/>
              <a:t>object here</a:t>
            </a:r>
          </a:p>
        </p:txBody>
      </p:sp>
      <p:sp>
        <p:nvSpPr>
          <p:cNvPr id="8" name="TextBox 7">
            <a:extLst>
              <a:ext uri="{FF2B5EF4-FFF2-40B4-BE49-F238E27FC236}">
                <a16:creationId xmlns:a16="http://schemas.microsoft.com/office/drawing/2014/main" id="{1956C6D9-5D4F-7341-B4D7-17E410105805}"/>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40231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Image Left White">
    <p:spTree>
      <p:nvGrpSpPr>
        <p:cNvPr id="1" name=""/>
        <p:cNvGrpSpPr/>
        <p:nvPr/>
      </p:nvGrpSpPr>
      <p:grpSpPr>
        <a:xfrm>
          <a:off x="0" y="0"/>
          <a:ext cx="0" cy="0"/>
          <a:chOff x="0" y="0"/>
          <a:chExt cx="0" cy="0"/>
        </a:xfrm>
      </p:grpSpPr>
      <p:sp>
        <p:nvSpPr>
          <p:cNvPr id="13" name="Rectangle: Rounded Corners 4">
            <a:extLst>
              <a:ext uri="{FF2B5EF4-FFF2-40B4-BE49-F238E27FC236}">
                <a16:creationId xmlns:a16="http://schemas.microsoft.com/office/drawing/2014/main" id="{C988A4B5-657E-A827-878F-6C41AF5B4316}"/>
              </a:ext>
            </a:extLst>
          </p:cNvPr>
          <p:cNvSpPr/>
          <p:nvPr userDrawn="1"/>
        </p:nvSpPr>
        <p:spPr bwMode="gray">
          <a:xfrm>
            <a:off x="7531546" y="-130877"/>
            <a:ext cx="4772673" cy="7115877"/>
          </a:xfrm>
          <a:prstGeom prst="roundRect">
            <a:avLst>
              <a:gd name="adj" fmla="val 2032"/>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prstGeom prst="rect">
            <a:avLst/>
          </a:prstGeom>
          <a:noFill/>
        </p:spPr>
        <p:txBody>
          <a:bodyPr anchor="ctr"/>
          <a:lstStyle>
            <a:lvl1pPr marL="0" indent="0" algn="ctr">
              <a:buNone/>
              <a:defRPr>
                <a:solidFill>
                  <a:schemeClr val="tx1"/>
                </a:solidFill>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1"/>
            <a:ext cx="3574222" cy="1245870"/>
          </a:xfrm>
          <a:prstGeom prst="rect">
            <a:avLst/>
          </a:prstGeom>
        </p:spPr>
        <p:txBody>
          <a:bodyPr anchor="t"/>
          <a:lstStyle>
            <a:lvl1pPr marL="0" indent="0">
              <a:lnSpc>
                <a:spcPct val="96000"/>
              </a:lnSpc>
              <a:buClr>
                <a:schemeClr val="bg1"/>
              </a:buClr>
              <a:buNone/>
              <a:defRPr sz="1600">
                <a:solidFill>
                  <a:schemeClr val="tx2"/>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800">
                <a:solidFill>
                  <a:schemeClr val="bg1"/>
                </a:solidFill>
              </a:defRPr>
            </a:lvl4pPr>
            <a:lvl5pPr marL="0" indent="0">
              <a:lnSpc>
                <a:spcPct val="107000"/>
              </a:lnSpc>
              <a:spcBef>
                <a:spcPts val="1200"/>
              </a:spcBef>
              <a:buFont typeface="Arial" panose="020B0604020202020204" pitchFamily="34" charset="0"/>
              <a:buNone/>
              <a:defRPr sz="28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10" name="Title 1">
            <a:extLst>
              <a:ext uri="{FF2B5EF4-FFF2-40B4-BE49-F238E27FC236}">
                <a16:creationId xmlns:a16="http://schemas.microsoft.com/office/drawing/2014/main" id="{5D5512B1-49FB-4D22-8991-A399C53BF2F7}"/>
              </a:ext>
            </a:extLst>
          </p:cNvPr>
          <p:cNvSpPr>
            <a:spLocks noGrp="1"/>
          </p:cNvSpPr>
          <p:nvPr>
            <p:ph type="title"/>
          </p:nvPr>
        </p:nvSpPr>
        <p:spPr>
          <a:xfrm>
            <a:off x="8108300" y="3835007"/>
            <a:ext cx="3574220" cy="749692"/>
          </a:xfrm>
        </p:spPr>
        <p:txBody>
          <a:bodyPr wrap="square">
            <a:spAutoFit/>
          </a:bodyPr>
          <a:lstStyle>
            <a:lvl1pPr>
              <a:lnSpc>
                <a:spcPct val="87000"/>
              </a:lnSpc>
              <a:defRPr sz="2800">
                <a:solidFill>
                  <a:schemeClr val="tx2"/>
                </a:solidFill>
              </a:defRPr>
            </a:lvl1pPr>
          </a:lstStyle>
          <a:p>
            <a:r>
              <a:rPr lang="en-US"/>
              <a:t>Click to edit Master title style</a:t>
            </a:r>
            <a:endParaRPr lang="en-US" dirty="0"/>
          </a:p>
        </p:txBody>
      </p:sp>
      <p:sp>
        <p:nvSpPr>
          <p:cNvPr id="11" name="Footer Placeholder 2">
            <a:extLst>
              <a:ext uri="{FF2B5EF4-FFF2-40B4-BE49-F238E27FC236}">
                <a16:creationId xmlns:a16="http://schemas.microsoft.com/office/drawing/2014/main" id="{5D223FAD-8C90-4F07-856D-C7765F163648}"/>
              </a:ext>
            </a:extLst>
          </p:cNvPr>
          <p:cNvSpPr>
            <a:spLocks noGrp="1"/>
          </p:cNvSpPr>
          <p:nvPr>
            <p:ph type="ftr" sz="quarter" idx="16"/>
          </p:nvPr>
        </p:nvSpPr>
        <p:spPr>
          <a:xfrm>
            <a:off x="8103394" y="6193534"/>
            <a:ext cx="3574222"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6">
                    <a:lumMod val="75000"/>
                  </a:schemeClr>
                </a:solidFill>
              </a:defRPr>
            </a:lvl1pPr>
          </a:lstStyle>
          <a:p>
            <a:endParaRPr lang="en-US" dirty="0"/>
          </a:p>
        </p:txBody>
      </p:sp>
      <p:sp>
        <p:nvSpPr>
          <p:cNvPr id="14" name="TextBox 13">
            <a:extLst>
              <a:ext uri="{FF2B5EF4-FFF2-40B4-BE49-F238E27FC236}">
                <a16:creationId xmlns:a16="http://schemas.microsoft.com/office/drawing/2014/main" id="{A3010EDA-BD94-443C-AE7B-15DA27CDA5F4}"/>
              </a:ext>
            </a:extLst>
          </p:cNvPr>
          <p:cNvSpPr txBox="1"/>
          <p:nvPr userDrawn="1"/>
        </p:nvSpPr>
        <p:spPr>
          <a:xfrm>
            <a:off x="8091774" y="6419726"/>
            <a:ext cx="2861002"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l"/>
            <a:r>
              <a:rPr lang="en-US" dirty="0">
                <a:solidFill>
                  <a:schemeClr val="accent6">
                    <a:lumMod val="75000"/>
                  </a:schemeClr>
                </a:solidFill>
              </a:rPr>
              <a:t>Confidential – Qualcomm Technologies, Inc.</a:t>
            </a:r>
            <a:br>
              <a:rPr lang="en-US" dirty="0">
                <a:solidFill>
                  <a:schemeClr val="accent6">
                    <a:lumMod val="75000"/>
                  </a:schemeClr>
                </a:solidFill>
              </a:rPr>
            </a:br>
            <a:r>
              <a:rPr lang="en-US" dirty="0">
                <a:solidFill>
                  <a:schemeClr val="accent6">
                    <a:lumMod val="75000"/>
                  </a:schemeClr>
                </a:solidFill>
              </a:rPr>
              <a:t>and/or its affiliated companies – May Contain Trade Secrets</a:t>
            </a:r>
          </a:p>
        </p:txBody>
      </p:sp>
      <p:sp>
        <p:nvSpPr>
          <p:cNvPr id="15" name="TextBox 14">
            <a:extLst>
              <a:ext uri="{FF2B5EF4-FFF2-40B4-BE49-F238E27FC236}">
                <a16:creationId xmlns:a16="http://schemas.microsoft.com/office/drawing/2014/main" id="{BD71D3C4-2064-78F0-B159-598E25F73191}"/>
              </a:ext>
            </a:extLst>
          </p:cNvPr>
          <p:cNvSpPr txBox="1"/>
          <p:nvPr userDrawn="1"/>
        </p:nvSpPr>
        <p:spPr>
          <a:xfrm>
            <a:off x="11329988" y="6514122"/>
            <a:ext cx="376236" cy="147476"/>
          </a:xfrm>
          <a:prstGeom prst="rect">
            <a:avLst/>
          </a:prstGeom>
        </p:spPr>
        <p:txBody>
          <a:bodyPr vert="horz" wrap="square" lIns="18288" tIns="0" rIns="18288" bIns="9144"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6">
                    <a:lumMod val="75000"/>
                  </a:schemeClr>
                </a:solidFill>
                <a:latin typeface="+mn-lt"/>
                <a:ea typeface="+mn-ea"/>
                <a:cs typeface="+mn-cs"/>
              </a:rPr>
              <a:pPr marL="0" lvl="0" algn="r" defTabSz="914400" rtl="0" eaLnBrk="1" latinLnBrk="0" hangingPunct="1">
                <a:lnSpc>
                  <a:spcPct val="125000"/>
                </a:lnSpc>
              </a:pPr>
              <a:t>‹#›</a:t>
            </a:fld>
            <a:endParaRPr lang="en-US" sz="800" kern="1200">
              <a:solidFill>
                <a:schemeClr val="accent6">
                  <a:lumMod val="75000"/>
                </a:schemeClr>
              </a:solidFill>
              <a:latin typeface="+mn-lt"/>
              <a:ea typeface="+mn-ea"/>
              <a:cs typeface="+mn-cs"/>
            </a:endParaRPr>
          </a:p>
        </p:txBody>
      </p:sp>
    </p:spTree>
    <p:extLst>
      <p:ext uri="{BB962C8B-B14F-4D97-AF65-F5344CB8AC3E}">
        <p14:creationId xmlns:p14="http://schemas.microsoft.com/office/powerpoint/2010/main" val="2750379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Image Left Nickel">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12" name="Rectangle: Rounded Corners 4">
            <a:extLst>
              <a:ext uri="{FF2B5EF4-FFF2-40B4-BE49-F238E27FC236}">
                <a16:creationId xmlns:a16="http://schemas.microsoft.com/office/drawing/2014/main" id="{5DDBB63F-7729-5148-8CF0-A642711E1939}"/>
              </a:ext>
            </a:extLst>
          </p:cNvPr>
          <p:cNvSpPr/>
          <p:nvPr userDrawn="1"/>
        </p:nvSpPr>
        <p:spPr bwMode="gray">
          <a:xfrm>
            <a:off x="7531546" y="-130877"/>
            <a:ext cx="4772673" cy="7115877"/>
          </a:xfrm>
          <a:prstGeom prst="roundRect">
            <a:avLst>
              <a:gd name="adj" fmla="val 2032"/>
            </a:avLst>
          </a:prstGeom>
          <a:solidFill>
            <a:schemeClr val="accent6">
              <a:lumMod val="40000"/>
              <a:lumOff val="60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243584"/>
          </a:xfrm>
          <a:prstGeom prst="rect">
            <a:avLst/>
          </a:prstGeom>
        </p:spPr>
        <p:txBody>
          <a:bodyPr anchor="t"/>
          <a:lstStyle>
            <a:lvl1pPr marL="0" indent="0">
              <a:lnSpc>
                <a:spcPct val="96000"/>
              </a:lnSpc>
              <a:buClr>
                <a:schemeClr val="bg1"/>
              </a:buClr>
              <a:buNone/>
              <a:defRPr sz="1600">
                <a:solidFill>
                  <a:schemeClr val="tx2"/>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800">
                <a:solidFill>
                  <a:schemeClr val="bg1"/>
                </a:solidFill>
              </a:defRPr>
            </a:lvl4pPr>
            <a:lvl5pPr marL="0" indent="0">
              <a:lnSpc>
                <a:spcPct val="107000"/>
              </a:lnSpc>
              <a:spcBef>
                <a:spcPts val="1200"/>
              </a:spcBef>
              <a:buFont typeface="Arial" panose="020B0604020202020204" pitchFamily="34" charset="0"/>
              <a:buNone/>
              <a:defRPr sz="28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10" name="Title 1">
            <a:extLst>
              <a:ext uri="{FF2B5EF4-FFF2-40B4-BE49-F238E27FC236}">
                <a16:creationId xmlns:a16="http://schemas.microsoft.com/office/drawing/2014/main" id="{5D5512B1-49FB-4D22-8991-A399C53BF2F7}"/>
              </a:ext>
            </a:extLst>
          </p:cNvPr>
          <p:cNvSpPr>
            <a:spLocks noGrp="1"/>
          </p:cNvSpPr>
          <p:nvPr>
            <p:ph type="title"/>
          </p:nvPr>
        </p:nvSpPr>
        <p:spPr>
          <a:xfrm>
            <a:off x="8108300" y="3835007"/>
            <a:ext cx="3574220" cy="749692"/>
          </a:xfrm>
        </p:spPr>
        <p:txBody>
          <a:bodyPr wrap="square">
            <a:spAutoFit/>
          </a:bodyPr>
          <a:lstStyle>
            <a:lvl1pPr>
              <a:lnSpc>
                <a:spcPct val="87000"/>
              </a:lnSpc>
              <a:defRPr sz="2800">
                <a:solidFill>
                  <a:schemeClr val="tx2"/>
                </a:solidFill>
              </a:defRPr>
            </a:lvl1pPr>
          </a:lstStyle>
          <a:p>
            <a:r>
              <a:rPr lang="en-US"/>
              <a:t>Click to edit Master title style</a:t>
            </a:r>
          </a:p>
        </p:txBody>
      </p:sp>
      <p:sp>
        <p:nvSpPr>
          <p:cNvPr id="11" name="TextBox 10">
            <a:extLst>
              <a:ext uri="{FF2B5EF4-FFF2-40B4-BE49-F238E27FC236}">
                <a16:creationId xmlns:a16="http://schemas.microsoft.com/office/drawing/2014/main" id="{C1C0E1CE-1768-4605-B5A2-67F3195DD6DE}"/>
              </a:ext>
            </a:extLst>
          </p:cNvPr>
          <p:cNvSpPr txBox="1"/>
          <p:nvPr userDrawn="1"/>
        </p:nvSpPr>
        <p:spPr>
          <a:xfrm>
            <a:off x="11329988" y="6514122"/>
            <a:ext cx="376236" cy="147476"/>
          </a:xfrm>
          <a:prstGeom prst="rect">
            <a:avLst/>
          </a:prstGeom>
        </p:spPr>
        <p:txBody>
          <a:bodyPr vert="horz" wrap="square" lIns="18288" tIns="0" rIns="18288" bIns="9144"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6">
                    <a:lumMod val="75000"/>
                  </a:schemeClr>
                </a:solidFill>
                <a:latin typeface="+mn-lt"/>
                <a:ea typeface="+mn-ea"/>
                <a:cs typeface="+mn-cs"/>
              </a:rPr>
              <a:pPr marL="0" lvl="0" algn="r" defTabSz="914400" rtl="0" eaLnBrk="1" latinLnBrk="0" hangingPunct="1">
                <a:lnSpc>
                  <a:spcPct val="125000"/>
                </a:lnSpc>
              </a:pPr>
              <a:t>‹#›</a:t>
            </a:fld>
            <a:endParaRPr lang="en-US" sz="800" kern="1200" dirty="0">
              <a:solidFill>
                <a:schemeClr val="accent6">
                  <a:lumMod val="75000"/>
                </a:schemeClr>
              </a:solidFill>
              <a:latin typeface="+mn-lt"/>
              <a:ea typeface="+mn-ea"/>
              <a:cs typeface="+mn-cs"/>
            </a:endParaRPr>
          </a:p>
        </p:txBody>
      </p:sp>
      <p:sp>
        <p:nvSpPr>
          <p:cNvPr id="14" name="Footer Placeholder 2">
            <a:extLst>
              <a:ext uri="{FF2B5EF4-FFF2-40B4-BE49-F238E27FC236}">
                <a16:creationId xmlns:a16="http://schemas.microsoft.com/office/drawing/2014/main" id="{DB0D856A-1CCF-412C-8CCA-E1147546037E}"/>
              </a:ext>
            </a:extLst>
          </p:cNvPr>
          <p:cNvSpPr>
            <a:spLocks noGrp="1"/>
          </p:cNvSpPr>
          <p:nvPr>
            <p:ph type="ftr" sz="quarter" idx="16"/>
          </p:nvPr>
        </p:nvSpPr>
        <p:spPr>
          <a:xfrm>
            <a:off x="8103394" y="6193534"/>
            <a:ext cx="3574222"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6">
                    <a:lumMod val="75000"/>
                  </a:schemeClr>
                </a:solidFill>
              </a:defRPr>
            </a:lvl1pPr>
          </a:lstStyle>
          <a:p>
            <a:endParaRPr lang="en-US" dirty="0"/>
          </a:p>
        </p:txBody>
      </p:sp>
      <p:sp>
        <p:nvSpPr>
          <p:cNvPr id="15" name="TextBox 14">
            <a:extLst>
              <a:ext uri="{FF2B5EF4-FFF2-40B4-BE49-F238E27FC236}">
                <a16:creationId xmlns:a16="http://schemas.microsoft.com/office/drawing/2014/main" id="{6A103163-FD6E-454C-AE45-8AD32972CE49}"/>
              </a:ext>
            </a:extLst>
          </p:cNvPr>
          <p:cNvSpPr txBox="1"/>
          <p:nvPr userDrawn="1"/>
        </p:nvSpPr>
        <p:spPr>
          <a:xfrm>
            <a:off x="8091774" y="6419726"/>
            <a:ext cx="2861002"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l"/>
            <a:r>
              <a:rPr lang="en-US" dirty="0">
                <a:solidFill>
                  <a:schemeClr val="accent6">
                    <a:lumMod val="75000"/>
                  </a:schemeClr>
                </a:solidFill>
              </a:rPr>
              <a:t>Confidential – Qualcomm Technologies, Inc.</a:t>
            </a:r>
            <a:br>
              <a:rPr lang="en-US" dirty="0">
                <a:solidFill>
                  <a:schemeClr val="accent6">
                    <a:lumMod val="75000"/>
                  </a:schemeClr>
                </a:solidFill>
              </a:rPr>
            </a:br>
            <a:r>
              <a:rPr lang="en-US" dirty="0">
                <a:solidFill>
                  <a:schemeClr val="accent6">
                    <a:lumMod val="75000"/>
                  </a:schemeClr>
                </a:solidFill>
              </a:rPr>
              <a:t>and/or its affiliated companies – May Contain Trade Secrets</a:t>
            </a:r>
          </a:p>
        </p:txBody>
      </p:sp>
    </p:spTree>
    <p:extLst>
      <p:ext uri="{BB962C8B-B14F-4D97-AF65-F5344CB8AC3E}">
        <p14:creationId xmlns:p14="http://schemas.microsoft.com/office/powerpoint/2010/main" val="3161167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Midnight">
    <p:bg>
      <p:bgPr>
        <a:solidFill>
          <a:schemeClr val="tx2"/>
        </a:solidFill>
        <a:effectLst/>
      </p:bgPr>
    </p:bg>
    <p:spTree>
      <p:nvGrpSpPr>
        <p:cNvPr id="1" name=""/>
        <p:cNvGrpSpPr/>
        <p:nvPr/>
      </p:nvGrpSpPr>
      <p:grpSpPr>
        <a:xfrm>
          <a:off x="0" y="0"/>
          <a:ext cx="0" cy="0"/>
          <a:chOff x="0" y="0"/>
          <a:chExt cx="0" cy="0"/>
        </a:xfrm>
      </p:grpSpPr>
      <p:sp>
        <p:nvSpPr>
          <p:cNvPr id="9" name="Freeform 8">
            <a:extLst>
              <a:ext uri="{FF2B5EF4-FFF2-40B4-BE49-F238E27FC236}">
                <a16:creationId xmlns:a16="http://schemas.microsoft.com/office/drawing/2014/main" id="{F6B9918A-1F79-4455-8D55-886C7ABFF15E}"/>
              </a:ext>
            </a:extLst>
          </p:cNvPr>
          <p:cNvSpPr>
            <a:spLocks/>
          </p:cNvSpPr>
          <p:nvPr userDrawn="1"/>
        </p:nvSpPr>
        <p:spPr bwMode="auto">
          <a:xfrm>
            <a:off x="-876300" y="4977549"/>
            <a:ext cx="12552239" cy="3889360"/>
          </a:xfrm>
          <a:custGeom>
            <a:avLst/>
            <a:gdLst>
              <a:gd name="T0" fmla="*/ 2068 w 2327"/>
              <a:gd name="T1" fmla="*/ 28 h 720"/>
              <a:gd name="T2" fmla="*/ 2029 w 2327"/>
              <a:gd name="T3" fmla="*/ 0 h 720"/>
              <a:gd name="T4" fmla="*/ 1921 w 2327"/>
              <a:gd name="T5" fmla="*/ 0 h 720"/>
              <a:gd name="T6" fmla="*/ 1881 w 2327"/>
              <a:gd name="T7" fmla="*/ 28 h 720"/>
              <a:gd name="T8" fmla="*/ 1706 w 2327"/>
              <a:gd name="T9" fmla="*/ 507 h 720"/>
              <a:gd name="T10" fmla="*/ 1525 w 2327"/>
              <a:gd name="T11" fmla="*/ 28 h 720"/>
              <a:gd name="T12" fmla="*/ 1486 w 2327"/>
              <a:gd name="T13" fmla="*/ 0 h 720"/>
              <a:gd name="T14" fmla="*/ 1379 w 2327"/>
              <a:gd name="T15" fmla="*/ 0 h 720"/>
              <a:gd name="T16" fmla="*/ 1340 w 2327"/>
              <a:gd name="T17" fmla="*/ 28 h 720"/>
              <a:gd name="T18" fmla="*/ 1163 w 2327"/>
              <a:gd name="T19" fmla="*/ 507 h 720"/>
              <a:gd name="T20" fmla="*/ 985 w 2327"/>
              <a:gd name="T21" fmla="*/ 28 h 720"/>
              <a:gd name="T22" fmla="*/ 946 w 2327"/>
              <a:gd name="T23" fmla="*/ 0 h 720"/>
              <a:gd name="T24" fmla="*/ 840 w 2327"/>
              <a:gd name="T25" fmla="*/ 0 h 720"/>
              <a:gd name="T26" fmla="*/ 800 w 2327"/>
              <a:gd name="T27" fmla="*/ 28 h 720"/>
              <a:gd name="T28" fmla="*/ 621 w 2327"/>
              <a:gd name="T29" fmla="*/ 507 h 720"/>
              <a:gd name="T30" fmla="*/ 444 w 2327"/>
              <a:gd name="T31" fmla="*/ 28 h 720"/>
              <a:gd name="T32" fmla="*/ 406 w 2327"/>
              <a:gd name="T33" fmla="*/ 0 h 720"/>
              <a:gd name="T34" fmla="*/ 297 w 2327"/>
              <a:gd name="T35" fmla="*/ 0 h 720"/>
              <a:gd name="T36" fmla="*/ 258 w 2327"/>
              <a:gd name="T37" fmla="*/ 28 h 720"/>
              <a:gd name="T38" fmla="*/ 6 w 2327"/>
              <a:gd name="T39" fmla="*/ 684 h 720"/>
              <a:gd name="T40" fmla="*/ 31 w 2327"/>
              <a:gd name="T41" fmla="*/ 720 h 720"/>
              <a:gd name="T42" fmla="*/ 127 w 2327"/>
              <a:gd name="T43" fmla="*/ 720 h 720"/>
              <a:gd name="T44" fmla="*/ 166 w 2327"/>
              <a:gd name="T45" fmla="*/ 693 h 720"/>
              <a:gd name="T46" fmla="*/ 351 w 2327"/>
              <a:gd name="T47" fmla="*/ 198 h 720"/>
              <a:gd name="T48" fmla="*/ 536 w 2327"/>
              <a:gd name="T49" fmla="*/ 693 h 720"/>
              <a:gd name="T50" fmla="*/ 575 w 2327"/>
              <a:gd name="T51" fmla="*/ 720 h 720"/>
              <a:gd name="T52" fmla="*/ 663 w 2327"/>
              <a:gd name="T53" fmla="*/ 720 h 720"/>
              <a:gd name="T54" fmla="*/ 703 w 2327"/>
              <a:gd name="T55" fmla="*/ 693 h 720"/>
              <a:gd name="T56" fmla="*/ 892 w 2327"/>
              <a:gd name="T57" fmla="*/ 198 h 720"/>
              <a:gd name="T58" fmla="*/ 1075 w 2327"/>
              <a:gd name="T59" fmla="*/ 693 h 720"/>
              <a:gd name="T60" fmla="*/ 1115 w 2327"/>
              <a:gd name="T61" fmla="*/ 720 h 720"/>
              <a:gd name="T62" fmla="*/ 1208 w 2327"/>
              <a:gd name="T63" fmla="*/ 720 h 720"/>
              <a:gd name="T64" fmla="*/ 1247 w 2327"/>
              <a:gd name="T65" fmla="*/ 693 h 720"/>
              <a:gd name="T66" fmla="*/ 1432 w 2327"/>
              <a:gd name="T67" fmla="*/ 198 h 720"/>
              <a:gd name="T68" fmla="*/ 1620 w 2327"/>
              <a:gd name="T69" fmla="*/ 693 h 720"/>
              <a:gd name="T70" fmla="*/ 1659 w 2327"/>
              <a:gd name="T71" fmla="*/ 720 h 720"/>
              <a:gd name="T72" fmla="*/ 1748 w 2327"/>
              <a:gd name="T73" fmla="*/ 720 h 720"/>
              <a:gd name="T74" fmla="*/ 1787 w 2327"/>
              <a:gd name="T75" fmla="*/ 693 h 720"/>
              <a:gd name="T76" fmla="*/ 1973 w 2327"/>
              <a:gd name="T77" fmla="*/ 201 h 720"/>
              <a:gd name="T78" fmla="*/ 2156 w 2327"/>
              <a:gd name="T79" fmla="*/ 693 h 720"/>
              <a:gd name="T80" fmla="*/ 2196 w 2327"/>
              <a:gd name="T81" fmla="*/ 720 h 720"/>
              <a:gd name="T82" fmla="*/ 2295 w 2327"/>
              <a:gd name="T83" fmla="*/ 720 h 720"/>
              <a:gd name="T84" fmla="*/ 2319 w 2327"/>
              <a:gd name="T85" fmla="*/ 684 h 720"/>
              <a:gd name="T86" fmla="*/ 2068 w 2327"/>
              <a:gd name="T87" fmla="*/ 28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27" h="720">
                <a:moveTo>
                  <a:pt x="2068" y="28"/>
                </a:moveTo>
                <a:cubicBezTo>
                  <a:pt x="2060" y="9"/>
                  <a:pt x="2047" y="0"/>
                  <a:pt x="2029" y="0"/>
                </a:cubicBezTo>
                <a:cubicBezTo>
                  <a:pt x="2029" y="0"/>
                  <a:pt x="2029" y="0"/>
                  <a:pt x="1921" y="0"/>
                </a:cubicBezTo>
                <a:cubicBezTo>
                  <a:pt x="1903" y="0"/>
                  <a:pt x="1889" y="9"/>
                  <a:pt x="1881" y="28"/>
                </a:cubicBezTo>
                <a:cubicBezTo>
                  <a:pt x="1881" y="28"/>
                  <a:pt x="1881" y="28"/>
                  <a:pt x="1706" y="507"/>
                </a:cubicBezTo>
                <a:cubicBezTo>
                  <a:pt x="1706" y="507"/>
                  <a:pt x="1706" y="507"/>
                  <a:pt x="1525" y="28"/>
                </a:cubicBezTo>
                <a:cubicBezTo>
                  <a:pt x="1517" y="9"/>
                  <a:pt x="1504" y="0"/>
                  <a:pt x="1486" y="0"/>
                </a:cubicBezTo>
                <a:cubicBezTo>
                  <a:pt x="1486" y="0"/>
                  <a:pt x="1486" y="0"/>
                  <a:pt x="1379" y="0"/>
                </a:cubicBezTo>
                <a:cubicBezTo>
                  <a:pt x="1361" y="0"/>
                  <a:pt x="1348" y="9"/>
                  <a:pt x="1340" y="28"/>
                </a:cubicBezTo>
                <a:cubicBezTo>
                  <a:pt x="1340" y="28"/>
                  <a:pt x="1340" y="28"/>
                  <a:pt x="1163" y="507"/>
                </a:cubicBezTo>
                <a:cubicBezTo>
                  <a:pt x="1163" y="507"/>
                  <a:pt x="1163" y="507"/>
                  <a:pt x="985" y="28"/>
                </a:cubicBezTo>
                <a:cubicBezTo>
                  <a:pt x="978" y="9"/>
                  <a:pt x="964" y="0"/>
                  <a:pt x="946" y="0"/>
                </a:cubicBezTo>
                <a:cubicBezTo>
                  <a:pt x="946" y="0"/>
                  <a:pt x="946" y="0"/>
                  <a:pt x="840" y="0"/>
                </a:cubicBezTo>
                <a:cubicBezTo>
                  <a:pt x="822" y="0"/>
                  <a:pt x="808" y="9"/>
                  <a:pt x="800" y="28"/>
                </a:cubicBezTo>
                <a:cubicBezTo>
                  <a:pt x="800" y="28"/>
                  <a:pt x="800" y="28"/>
                  <a:pt x="621" y="507"/>
                </a:cubicBezTo>
                <a:cubicBezTo>
                  <a:pt x="621" y="507"/>
                  <a:pt x="621" y="507"/>
                  <a:pt x="444" y="28"/>
                </a:cubicBezTo>
                <a:cubicBezTo>
                  <a:pt x="436" y="9"/>
                  <a:pt x="424" y="0"/>
                  <a:pt x="406" y="0"/>
                </a:cubicBezTo>
                <a:cubicBezTo>
                  <a:pt x="406" y="0"/>
                  <a:pt x="406" y="0"/>
                  <a:pt x="297" y="0"/>
                </a:cubicBezTo>
                <a:cubicBezTo>
                  <a:pt x="279" y="0"/>
                  <a:pt x="265" y="9"/>
                  <a:pt x="258" y="28"/>
                </a:cubicBezTo>
                <a:cubicBezTo>
                  <a:pt x="258" y="28"/>
                  <a:pt x="258" y="28"/>
                  <a:pt x="6" y="684"/>
                </a:cubicBezTo>
                <a:cubicBezTo>
                  <a:pt x="0" y="702"/>
                  <a:pt x="8" y="720"/>
                  <a:pt x="31" y="720"/>
                </a:cubicBezTo>
                <a:cubicBezTo>
                  <a:pt x="31" y="720"/>
                  <a:pt x="31" y="720"/>
                  <a:pt x="127" y="720"/>
                </a:cubicBezTo>
                <a:cubicBezTo>
                  <a:pt x="145" y="720"/>
                  <a:pt x="160" y="711"/>
                  <a:pt x="166" y="693"/>
                </a:cubicBezTo>
                <a:cubicBezTo>
                  <a:pt x="166" y="693"/>
                  <a:pt x="166" y="693"/>
                  <a:pt x="351" y="198"/>
                </a:cubicBezTo>
                <a:cubicBezTo>
                  <a:pt x="351" y="198"/>
                  <a:pt x="351" y="198"/>
                  <a:pt x="536" y="693"/>
                </a:cubicBezTo>
                <a:cubicBezTo>
                  <a:pt x="543" y="712"/>
                  <a:pt x="557" y="720"/>
                  <a:pt x="575" y="720"/>
                </a:cubicBezTo>
                <a:cubicBezTo>
                  <a:pt x="575" y="720"/>
                  <a:pt x="575" y="720"/>
                  <a:pt x="663" y="720"/>
                </a:cubicBezTo>
                <a:cubicBezTo>
                  <a:pt x="682" y="720"/>
                  <a:pt x="695" y="712"/>
                  <a:pt x="703" y="693"/>
                </a:cubicBezTo>
                <a:cubicBezTo>
                  <a:pt x="703" y="693"/>
                  <a:pt x="703" y="693"/>
                  <a:pt x="892" y="198"/>
                </a:cubicBezTo>
                <a:cubicBezTo>
                  <a:pt x="892" y="198"/>
                  <a:pt x="892" y="198"/>
                  <a:pt x="1075" y="693"/>
                </a:cubicBezTo>
                <a:cubicBezTo>
                  <a:pt x="1083" y="711"/>
                  <a:pt x="1097" y="720"/>
                  <a:pt x="1115" y="720"/>
                </a:cubicBezTo>
                <a:cubicBezTo>
                  <a:pt x="1115" y="720"/>
                  <a:pt x="1115" y="720"/>
                  <a:pt x="1208" y="720"/>
                </a:cubicBezTo>
                <a:cubicBezTo>
                  <a:pt x="1226" y="720"/>
                  <a:pt x="1240" y="711"/>
                  <a:pt x="1247" y="693"/>
                </a:cubicBezTo>
                <a:cubicBezTo>
                  <a:pt x="1247" y="693"/>
                  <a:pt x="1247" y="693"/>
                  <a:pt x="1432" y="198"/>
                </a:cubicBezTo>
                <a:cubicBezTo>
                  <a:pt x="1432" y="198"/>
                  <a:pt x="1432" y="198"/>
                  <a:pt x="1620" y="693"/>
                </a:cubicBezTo>
                <a:cubicBezTo>
                  <a:pt x="1627" y="712"/>
                  <a:pt x="1641" y="720"/>
                  <a:pt x="1659" y="720"/>
                </a:cubicBezTo>
                <a:cubicBezTo>
                  <a:pt x="1659" y="720"/>
                  <a:pt x="1659" y="720"/>
                  <a:pt x="1748" y="720"/>
                </a:cubicBezTo>
                <a:cubicBezTo>
                  <a:pt x="1766" y="720"/>
                  <a:pt x="1779" y="712"/>
                  <a:pt x="1787" y="693"/>
                </a:cubicBezTo>
                <a:cubicBezTo>
                  <a:pt x="1787" y="693"/>
                  <a:pt x="1787" y="693"/>
                  <a:pt x="1973" y="201"/>
                </a:cubicBezTo>
                <a:cubicBezTo>
                  <a:pt x="1973" y="201"/>
                  <a:pt x="1973" y="201"/>
                  <a:pt x="2156" y="693"/>
                </a:cubicBezTo>
                <a:cubicBezTo>
                  <a:pt x="2162" y="711"/>
                  <a:pt x="2178" y="720"/>
                  <a:pt x="2196" y="720"/>
                </a:cubicBezTo>
                <a:cubicBezTo>
                  <a:pt x="2196" y="720"/>
                  <a:pt x="2196" y="720"/>
                  <a:pt x="2295" y="720"/>
                </a:cubicBezTo>
                <a:cubicBezTo>
                  <a:pt x="2317" y="720"/>
                  <a:pt x="2327" y="702"/>
                  <a:pt x="2319" y="684"/>
                </a:cubicBezTo>
                <a:cubicBezTo>
                  <a:pt x="2319" y="684"/>
                  <a:pt x="2319" y="684"/>
                  <a:pt x="2068" y="28"/>
                </a:cubicBezTo>
                <a:close/>
              </a:path>
            </a:pathLst>
          </a:custGeom>
          <a:solidFill>
            <a:srgbClr val="0A2030"/>
          </a:solidFill>
          <a:ln>
            <a:noFill/>
          </a:ln>
          <a:effectLst>
            <a:innerShdw blurRad="635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en-US"/>
          </a:p>
        </p:txBody>
      </p:sp>
      <p:sp>
        <p:nvSpPr>
          <p:cNvPr id="24" name="Text Placeholder 48">
            <a:extLst>
              <a:ext uri="{FF2B5EF4-FFF2-40B4-BE49-F238E27FC236}">
                <a16:creationId xmlns:a16="http://schemas.microsoft.com/office/drawing/2014/main" id="{18A729C6-14B5-B446-85A9-8857D1088C51}"/>
              </a:ext>
            </a:extLst>
          </p:cNvPr>
          <p:cNvSpPr>
            <a:spLocks noGrp="1"/>
          </p:cNvSpPr>
          <p:nvPr>
            <p:ph type="body" sz="quarter" idx="14" hasCustomPrompt="1"/>
          </p:nvPr>
        </p:nvSpPr>
        <p:spPr bwMode="gray">
          <a:xfrm>
            <a:off x="479626" y="5515914"/>
            <a:ext cx="6454175" cy="265271"/>
          </a:xfrm>
          <a:prstGeom prst="rect">
            <a:avLst/>
          </a:prstGeom>
        </p:spPr>
        <p:txBody>
          <a:bodyPr wrap="none"/>
          <a:lstStyle>
            <a:lvl1pPr marL="0" marR="0" indent="0" algn="l" defTabSz="914400" rtl="0" eaLnBrk="1" fontAlgn="auto" latinLnBrk="0" hangingPunct="1">
              <a:lnSpc>
                <a:spcPct val="87000"/>
              </a:lnSpc>
              <a:spcBef>
                <a:spcPts val="0"/>
              </a:spcBef>
              <a:spcAft>
                <a:spcPts val="0"/>
              </a:spcAft>
              <a:buClr>
                <a:srgbClr val="3253DC"/>
              </a:buClr>
              <a:buSzTx/>
              <a:buFont typeface="Arial" panose="020B0604020202020204" pitchFamily="34" charset="0"/>
              <a:buNone/>
              <a:tabLst/>
              <a:defRPr sz="1600" b="1">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marL="0" marR="0" lvl="0" indent="0" algn="l" defTabSz="914400" rtl="0" eaLnBrk="1" fontAlgn="auto" latinLnBrk="0" hangingPunct="1">
              <a:lnSpc>
                <a:spcPct val="98000"/>
              </a:lnSpc>
              <a:spcBef>
                <a:spcPts val="0"/>
              </a:spcBef>
              <a:spcAft>
                <a:spcPts val="0"/>
              </a:spcAft>
              <a:buClr>
                <a:srgbClr val="3253DC"/>
              </a:buClr>
              <a:buSzTx/>
              <a:buFont typeface="Arial" panose="020B0604020202020204" pitchFamily="34" charset="0"/>
              <a:buNone/>
              <a:tabLst/>
              <a:defRPr/>
            </a:pPr>
            <a:r>
              <a:rPr lang="en-US"/>
              <a:t>@</a:t>
            </a:r>
            <a:r>
              <a:rPr lang="en-US" err="1"/>
              <a:t>qualcomm</a:t>
            </a:r>
            <a:endParaRPr lang="en-US"/>
          </a:p>
        </p:txBody>
      </p:sp>
      <p:sp>
        <p:nvSpPr>
          <p:cNvPr id="10" name="TextBox 9">
            <a:extLst>
              <a:ext uri="{FF2B5EF4-FFF2-40B4-BE49-F238E27FC236}">
                <a16:creationId xmlns:a16="http://schemas.microsoft.com/office/drawing/2014/main" id="{9EE37F25-07F0-8945-9DD7-E2E3142A766F}"/>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
        <p:nvSpPr>
          <p:cNvPr id="11" name="Text Placeholder 7">
            <a:extLst>
              <a:ext uri="{FF2B5EF4-FFF2-40B4-BE49-F238E27FC236}">
                <a16:creationId xmlns:a16="http://schemas.microsoft.com/office/drawing/2014/main" id="{D043D7F6-7F93-F7CF-3840-FFF07D47805E}"/>
              </a:ext>
            </a:extLst>
          </p:cNvPr>
          <p:cNvSpPr>
            <a:spLocks noGrp="1"/>
          </p:cNvSpPr>
          <p:nvPr>
            <p:ph type="body" sz="quarter" idx="10" hasCustomPrompt="1"/>
          </p:nvPr>
        </p:nvSpPr>
        <p:spPr bwMode="gray">
          <a:xfrm>
            <a:off x="495300" y="4195085"/>
            <a:ext cx="8334375" cy="961930"/>
          </a:xfrm>
          <a:prstGeom prst="rect">
            <a:avLst/>
          </a:prstGeom>
        </p:spPr>
        <p:txBody>
          <a:bodyPr>
            <a:noAutofit/>
          </a:bodyPr>
          <a:lstStyle>
            <a:lvl1pPr marL="0" indent="0">
              <a:spcBef>
                <a:spcPts val="0"/>
              </a:spcBef>
              <a:spcAft>
                <a:spcPts val="600"/>
              </a:spcAft>
              <a:buFont typeface="Microsoft Sans Serif" panose="020B0604020202020204" pitchFamily="34" charset="0"/>
              <a:buChar char="​"/>
              <a:defRPr sz="2000" b="1" spc="30" baseline="0">
                <a:solidFill>
                  <a:schemeClr val="bg1"/>
                </a:solidFill>
              </a:defRPr>
            </a:lvl1pPr>
            <a:lvl2pPr marL="0" indent="0">
              <a:lnSpc>
                <a:spcPct val="96000"/>
              </a:lnSpc>
              <a:spcBef>
                <a:spcPts val="0"/>
              </a:spcBef>
              <a:buFont typeface="Microsoft Sans Serif" panose="020B0604020202020204" pitchFamily="34" charset="0"/>
              <a:buNone/>
              <a:defRPr sz="16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 Employing entity</a:t>
            </a:r>
          </a:p>
          <a:p>
            <a:pPr lvl="1"/>
            <a:endParaRPr lang="en-US" dirty="0"/>
          </a:p>
        </p:txBody>
      </p:sp>
      <p:sp>
        <p:nvSpPr>
          <p:cNvPr id="12" name="Text Placeholder 5">
            <a:extLst>
              <a:ext uri="{FF2B5EF4-FFF2-40B4-BE49-F238E27FC236}">
                <a16:creationId xmlns:a16="http://schemas.microsoft.com/office/drawing/2014/main" id="{EBB518DE-F87D-8B31-49FA-525093326100}"/>
              </a:ext>
            </a:extLst>
          </p:cNvPr>
          <p:cNvSpPr>
            <a:spLocks noGrp="1"/>
          </p:cNvSpPr>
          <p:nvPr>
            <p:ph type="body" sz="quarter" idx="13" hasCustomPrompt="1"/>
          </p:nvPr>
        </p:nvSpPr>
        <p:spPr bwMode="gray">
          <a:xfrm>
            <a:off x="8829675" y="512165"/>
            <a:ext cx="2867025" cy="262176"/>
          </a:xfrm>
          <a:prstGeom prst="rect">
            <a:avLst/>
          </a:prstGeom>
        </p:spPr>
        <p:txBody>
          <a:bodyPr wrap="none"/>
          <a:lstStyle>
            <a:lvl1pPr marL="0" indent="0" algn="r">
              <a:lnSpc>
                <a:spcPct val="87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3" name="Title 2">
            <a:extLst>
              <a:ext uri="{FF2B5EF4-FFF2-40B4-BE49-F238E27FC236}">
                <a16:creationId xmlns:a16="http://schemas.microsoft.com/office/drawing/2014/main" id="{A39A9A2E-8B2C-BB64-C22A-DCFD27E3636A}"/>
              </a:ext>
            </a:extLst>
          </p:cNvPr>
          <p:cNvSpPr>
            <a:spLocks noGrp="1"/>
          </p:cNvSpPr>
          <p:nvPr>
            <p:ph type="title"/>
          </p:nvPr>
        </p:nvSpPr>
        <p:spPr bwMode="gray">
          <a:xfrm>
            <a:off x="431638" y="2631736"/>
            <a:ext cx="8416582" cy="1445909"/>
          </a:xfrm>
        </p:spPr>
        <p:txBody>
          <a:bodyPr wrap="square">
            <a:spAutoFit/>
          </a:bodyPr>
          <a:lstStyle>
            <a:lvl1pPr>
              <a:lnSpc>
                <a:spcPct val="87000"/>
              </a:lnSpc>
              <a:defRPr sz="5400">
                <a:solidFill>
                  <a:schemeClr val="bg1"/>
                </a:solidFill>
              </a:defRPr>
            </a:lvl1pPr>
          </a:lstStyle>
          <a:p>
            <a:r>
              <a:rPr lang="en-US"/>
              <a:t>Click to edit Master title style</a:t>
            </a:r>
            <a:endParaRPr lang="en-US" dirty="0"/>
          </a:p>
        </p:txBody>
      </p:sp>
      <p:sp>
        <p:nvSpPr>
          <p:cNvPr id="14" name="Freeform 5">
            <a:extLst>
              <a:ext uri="{FF2B5EF4-FFF2-40B4-BE49-F238E27FC236}">
                <a16:creationId xmlns:a16="http://schemas.microsoft.com/office/drawing/2014/main" id="{1CED0297-B528-27CB-0056-8F411D95C8CF}"/>
              </a:ext>
            </a:extLst>
          </p:cNvPr>
          <p:cNvSpPr>
            <a:spLocks noChangeAspect="1" noEditPoints="1"/>
          </p:cNvSpPr>
          <p:nvPr userDrawn="1"/>
        </p:nvSpPr>
        <p:spPr bwMode="black">
          <a:xfrm>
            <a:off x="482438" y="460180"/>
            <a:ext cx="1432990" cy="262653"/>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 Placeholder 7">
            <a:extLst>
              <a:ext uri="{FF2B5EF4-FFF2-40B4-BE49-F238E27FC236}">
                <a16:creationId xmlns:a16="http://schemas.microsoft.com/office/drawing/2014/main" id="{EA849893-F193-3E50-F947-0B333F93B606}"/>
              </a:ext>
            </a:extLst>
          </p:cNvPr>
          <p:cNvSpPr>
            <a:spLocks noGrp="1"/>
          </p:cNvSpPr>
          <p:nvPr>
            <p:ph type="body" sz="quarter" idx="12" hasCustomPrompt="1"/>
          </p:nvPr>
        </p:nvSpPr>
        <p:spPr bwMode="gray">
          <a:xfrm>
            <a:off x="3103563" y="512165"/>
            <a:ext cx="4783137" cy="226772"/>
          </a:xfrm>
          <a:prstGeom prst="rect">
            <a:avLst/>
          </a:prstGeom>
        </p:spPr>
        <p:txBody>
          <a:bodyPr wrap="none"/>
          <a:lstStyle>
            <a:lvl1pPr marL="0" indent="0" algn="r">
              <a:lnSpc>
                <a:spcPct val="87000"/>
              </a:lnSpc>
              <a:spcBef>
                <a:spcPts val="0"/>
              </a:spcBef>
              <a:buNone/>
              <a:defRPr sz="1600" b="0">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Location</a:t>
            </a:r>
          </a:p>
        </p:txBody>
      </p:sp>
      <p:sp>
        <p:nvSpPr>
          <p:cNvPr id="3" name="TextBox 2">
            <a:extLst>
              <a:ext uri="{FF2B5EF4-FFF2-40B4-BE49-F238E27FC236}">
                <a16:creationId xmlns:a16="http://schemas.microsoft.com/office/drawing/2014/main" id="{5323572D-CC57-61FF-8DE1-810CB61B9EE2}"/>
              </a:ext>
            </a:extLst>
          </p:cNvPr>
          <p:cNvSpPr txBox="1"/>
          <p:nvPr userDrawn="1"/>
        </p:nvSpPr>
        <p:spPr>
          <a:xfrm>
            <a:off x="479708" y="6534114"/>
            <a:ext cx="524770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Snapdragon and Qualcomm branded products are products of Qualcomm Technologies, Inc. and/or its subsidiaries.</a:t>
            </a:r>
          </a:p>
        </p:txBody>
      </p:sp>
    </p:spTree>
    <p:extLst>
      <p:ext uri="{BB962C8B-B14F-4D97-AF65-F5344CB8AC3E}">
        <p14:creationId xmlns:p14="http://schemas.microsoft.com/office/powerpoint/2010/main" val="112020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Image Left Blue">
    <p:bg>
      <p:bgPr>
        <a:solidFill>
          <a:srgbClr val="FFFFFF"/>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5" name="Rectangle: Rounded Corners 4">
            <a:extLst>
              <a:ext uri="{FF2B5EF4-FFF2-40B4-BE49-F238E27FC236}">
                <a16:creationId xmlns:a16="http://schemas.microsoft.com/office/drawing/2014/main" id="{36D6BE73-B9C8-47A2-984C-E200BA96DCB3}"/>
              </a:ext>
            </a:extLst>
          </p:cNvPr>
          <p:cNvSpPr/>
          <p:nvPr/>
        </p:nvSpPr>
        <p:spPr bwMode="gray">
          <a:xfrm>
            <a:off x="7531545" y="-130877"/>
            <a:ext cx="4772673" cy="7115877"/>
          </a:xfrm>
          <a:prstGeom prst="roundRect">
            <a:avLst>
              <a:gd name="adj" fmla="val 2032"/>
            </a:avLst>
          </a:prstGeom>
          <a:solidFill>
            <a:schemeClr val="accent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243584"/>
          </a:xfrm>
          <a:prstGeom prst="rect">
            <a:avLst/>
          </a:prstGeom>
        </p:spPr>
        <p:txBody>
          <a:bodyPr anchor="t"/>
          <a:lstStyle>
            <a:lvl1pPr marL="0" indent="0">
              <a:lnSpc>
                <a:spcPct val="96000"/>
              </a:lnSpc>
              <a:buClr>
                <a:schemeClr val="bg1"/>
              </a:buClr>
              <a:buNone/>
              <a:defRPr sz="1600">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800">
                <a:solidFill>
                  <a:schemeClr val="bg1"/>
                </a:solidFill>
              </a:defRPr>
            </a:lvl4pPr>
            <a:lvl5pPr marL="0" indent="0">
              <a:lnSpc>
                <a:spcPct val="107000"/>
              </a:lnSpc>
              <a:spcBef>
                <a:spcPts val="1200"/>
              </a:spcBef>
              <a:buFont typeface="Arial" panose="020B0604020202020204" pitchFamily="34" charset="0"/>
              <a:buNone/>
              <a:defRPr sz="28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12" name="Title 1">
            <a:extLst>
              <a:ext uri="{FF2B5EF4-FFF2-40B4-BE49-F238E27FC236}">
                <a16:creationId xmlns:a16="http://schemas.microsoft.com/office/drawing/2014/main" id="{A7476AD6-6474-493F-AC7C-EB97BA7C71BE}"/>
              </a:ext>
            </a:extLst>
          </p:cNvPr>
          <p:cNvSpPr>
            <a:spLocks noGrp="1"/>
          </p:cNvSpPr>
          <p:nvPr>
            <p:ph type="title"/>
          </p:nvPr>
        </p:nvSpPr>
        <p:spPr bwMode="gray">
          <a:xfrm>
            <a:off x="8108300" y="3835007"/>
            <a:ext cx="3574220" cy="749692"/>
          </a:xfrm>
        </p:spPr>
        <p:txBody>
          <a:bodyPr wrap="square">
            <a:spAutoFit/>
          </a:bodyPr>
          <a:lstStyle>
            <a:lvl1pPr>
              <a:lnSpc>
                <a:spcPct val="87000"/>
              </a:lnSpc>
              <a:defRPr sz="2800">
                <a:solidFill>
                  <a:schemeClr val="bg1"/>
                </a:solidFill>
              </a:defRPr>
            </a:lvl1pPr>
          </a:lstStyle>
          <a:p>
            <a:r>
              <a:rPr lang="en-US"/>
              <a:t>Click to edit Master title style</a:t>
            </a:r>
          </a:p>
        </p:txBody>
      </p:sp>
      <p:sp>
        <p:nvSpPr>
          <p:cNvPr id="11" name="TextBox 10">
            <a:extLst>
              <a:ext uri="{FF2B5EF4-FFF2-40B4-BE49-F238E27FC236}">
                <a16:creationId xmlns:a16="http://schemas.microsoft.com/office/drawing/2014/main" id="{62898738-F56E-4F64-8859-882DC223BFEE}"/>
              </a:ext>
            </a:extLst>
          </p:cNvPr>
          <p:cNvSpPr txBox="1"/>
          <p:nvPr userDrawn="1"/>
        </p:nvSpPr>
        <p:spPr>
          <a:xfrm>
            <a:off x="11329988" y="6514122"/>
            <a:ext cx="376236" cy="147476"/>
          </a:xfrm>
          <a:prstGeom prst="rect">
            <a:avLst/>
          </a:prstGeom>
        </p:spPr>
        <p:txBody>
          <a:bodyPr vert="horz" wrap="square" lIns="18288" tIns="0" rIns="18288" bIns="9144"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2">
                    <a:lumMod val="40000"/>
                    <a:lumOff val="60000"/>
                  </a:schemeClr>
                </a:solidFill>
                <a:latin typeface="+mn-lt"/>
                <a:ea typeface="+mn-ea"/>
                <a:cs typeface="+mn-cs"/>
              </a:rPr>
              <a:pPr marL="0" lvl="0" algn="r" defTabSz="914400" rtl="0" eaLnBrk="1" latinLnBrk="0" hangingPunct="1">
                <a:lnSpc>
                  <a:spcPct val="125000"/>
                </a:lnSpc>
              </a:pPr>
              <a:t>‹#›</a:t>
            </a:fld>
            <a:endParaRPr lang="en-US" sz="800" kern="1200">
              <a:solidFill>
                <a:schemeClr val="accent2">
                  <a:lumMod val="40000"/>
                  <a:lumOff val="60000"/>
                </a:schemeClr>
              </a:solidFill>
              <a:latin typeface="+mn-lt"/>
              <a:ea typeface="+mn-ea"/>
              <a:cs typeface="+mn-cs"/>
            </a:endParaRPr>
          </a:p>
        </p:txBody>
      </p:sp>
      <p:sp>
        <p:nvSpPr>
          <p:cNvPr id="13" name="Footer Placeholder 2">
            <a:extLst>
              <a:ext uri="{FF2B5EF4-FFF2-40B4-BE49-F238E27FC236}">
                <a16:creationId xmlns:a16="http://schemas.microsoft.com/office/drawing/2014/main" id="{97866D95-F0A8-46B5-9FDE-7A9D5D88C303}"/>
              </a:ext>
            </a:extLst>
          </p:cNvPr>
          <p:cNvSpPr>
            <a:spLocks noGrp="1"/>
          </p:cNvSpPr>
          <p:nvPr>
            <p:ph type="ftr" sz="quarter" idx="16"/>
          </p:nvPr>
        </p:nvSpPr>
        <p:spPr>
          <a:xfrm>
            <a:off x="8103394" y="6193534"/>
            <a:ext cx="3574222"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2">
                    <a:lumMod val="40000"/>
                    <a:lumOff val="60000"/>
                  </a:schemeClr>
                </a:solidFill>
              </a:defRPr>
            </a:lvl1pPr>
          </a:lstStyle>
          <a:p>
            <a:endParaRPr lang="en-US" dirty="0"/>
          </a:p>
        </p:txBody>
      </p:sp>
      <p:sp>
        <p:nvSpPr>
          <p:cNvPr id="14" name="TextBox 13">
            <a:extLst>
              <a:ext uri="{FF2B5EF4-FFF2-40B4-BE49-F238E27FC236}">
                <a16:creationId xmlns:a16="http://schemas.microsoft.com/office/drawing/2014/main" id="{D4CB5266-98D8-4025-A040-1787B6793DF2}"/>
              </a:ext>
            </a:extLst>
          </p:cNvPr>
          <p:cNvSpPr txBox="1"/>
          <p:nvPr userDrawn="1"/>
        </p:nvSpPr>
        <p:spPr>
          <a:xfrm>
            <a:off x="8091774" y="6419726"/>
            <a:ext cx="2861002"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l"/>
            <a:r>
              <a:rPr lang="en-US" dirty="0">
                <a:solidFill>
                  <a:schemeClr val="accent2">
                    <a:lumMod val="40000"/>
                    <a:lumOff val="60000"/>
                  </a:schemeClr>
                </a:solidFill>
              </a:rPr>
              <a:t>Confidential – Qualcomm Technologies, Inc.</a:t>
            </a:r>
            <a:br>
              <a:rPr lang="en-US" dirty="0">
                <a:solidFill>
                  <a:schemeClr val="accent2">
                    <a:lumMod val="40000"/>
                    <a:lumOff val="60000"/>
                  </a:schemeClr>
                </a:solidFill>
              </a:rPr>
            </a:br>
            <a:r>
              <a:rPr lang="en-US" dirty="0">
                <a:solidFill>
                  <a:schemeClr val="accent2">
                    <a:lumMod val="40000"/>
                    <a:lumOff val="60000"/>
                  </a:schemeClr>
                </a:solidFill>
              </a:rPr>
              <a:t>and/or its affiliated companies – May Contain Trade Secrets</a:t>
            </a:r>
          </a:p>
        </p:txBody>
      </p:sp>
    </p:spTree>
    <p:extLst>
      <p:ext uri="{BB962C8B-B14F-4D97-AF65-F5344CB8AC3E}">
        <p14:creationId xmlns:p14="http://schemas.microsoft.com/office/powerpoint/2010/main" val="2694359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Image Left Gun Metal">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12" name="Rectangle: Rounded Corners 4">
            <a:extLst>
              <a:ext uri="{FF2B5EF4-FFF2-40B4-BE49-F238E27FC236}">
                <a16:creationId xmlns:a16="http://schemas.microsoft.com/office/drawing/2014/main" id="{F94A11C6-9E7D-344C-A93D-5B21026B69C0}"/>
              </a:ext>
            </a:extLst>
          </p:cNvPr>
          <p:cNvSpPr/>
          <p:nvPr userDrawn="1"/>
        </p:nvSpPr>
        <p:spPr bwMode="gray">
          <a:xfrm>
            <a:off x="7531546" y="-130877"/>
            <a:ext cx="4772673" cy="7115877"/>
          </a:xfrm>
          <a:prstGeom prst="roundRect">
            <a:avLst>
              <a:gd name="adj" fmla="val 2032"/>
            </a:avLst>
          </a:prstGeom>
          <a:solidFill>
            <a:schemeClr val="accent5"/>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243584"/>
          </a:xfrm>
          <a:prstGeom prst="rect">
            <a:avLst/>
          </a:prstGeom>
        </p:spPr>
        <p:txBody>
          <a:bodyPr anchor="t"/>
          <a:lstStyle>
            <a:lvl1pPr marL="0" indent="0">
              <a:lnSpc>
                <a:spcPct val="96000"/>
              </a:lnSpc>
              <a:buClr>
                <a:schemeClr val="bg1"/>
              </a:buClr>
              <a:buNone/>
              <a:defRPr sz="1600">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800">
                <a:solidFill>
                  <a:schemeClr val="bg1"/>
                </a:solidFill>
              </a:defRPr>
            </a:lvl4pPr>
            <a:lvl5pPr marL="0" indent="0">
              <a:lnSpc>
                <a:spcPct val="107000"/>
              </a:lnSpc>
              <a:spcBef>
                <a:spcPts val="1200"/>
              </a:spcBef>
              <a:buFont typeface="Arial" panose="020B0604020202020204" pitchFamily="34" charset="0"/>
              <a:buNone/>
              <a:defRPr sz="28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10" name="Title 1">
            <a:extLst>
              <a:ext uri="{FF2B5EF4-FFF2-40B4-BE49-F238E27FC236}">
                <a16:creationId xmlns:a16="http://schemas.microsoft.com/office/drawing/2014/main" id="{8DC30169-2852-41FD-A7C3-4826B66A052C}"/>
              </a:ext>
            </a:extLst>
          </p:cNvPr>
          <p:cNvSpPr>
            <a:spLocks noGrp="1"/>
          </p:cNvSpPr>
          <p:nvPr>
            <p:ph type="title"/>
          </p:nvPr>
        </p:nvSpPr>
        <p:spPr bwMode="gray">
          <a:xfrm>
            <a:off x="8108300" y="3835007"/>
            <a:ext cx="3574220" cy="749692"/>
          </a:xfrm>
        </p:spPr>
        <p:txBody>
          <a:bodyPr wrap="square">
            <a:spAutoFit/>
          </a:bodyPr>
          <a:lstStyle>
            <a:lvl1pPr>
              <a:lnSpc>
                <a:spcPct val="87000"/>
              </a:lnSpc>
              <a:defRPr sz="2800">
                <a:solidFill>
                  <a:schemeClr val="bg1"/>
                </a:solidFill>
              </a:defRPr>
            </a:lvl1pPr>
          </a:lstStyle>
          <a:p>
            <a:r>
              <a:rPr lang="en-US"/>
              <a:t>Click to edit Master title style</a:t>
            </a:r>
          </a:p>
        </p:txBody>
      </p:sp>
      <p:sp>
        <p:nvSpPr>
          <p:cNvPr id="11" name="TextBox 10">
            <a:extLst>
              <a:ext uri="{FF2B5EF4-FFF2-40B4-BE49-F238E27FC236}">
                <a16:creationId xmlns:a16="http://schemas.microsoft.com/office/drawing/2014/main" id="{B87A111C-26A3-4E5F-A166-2BEF32FA27C9}"/>
              </a:ext>
            </a:extLst>
          </p:cNvPr>
          <p:cNvSpPr txBox="1"/>
          <p:nvPr userDrawn="1"/>
        </p:nvSpPr>
        <p:spPr>
          <a:xfrm>
            <a:off x="11329988" y="6514122"/>
            <a:ext cx="376236" cy="147476"/>
          </a:xfrm>
          <a:prstGeom prst="rect">
            <a:avLst/>
          </a:prstGeom>
        </p:spPr>
        <p:txBody>
          <a:bodyPr vert="horz" wrap="square" lIns="18288" tIns="0" rIns="18288" bIns="9144"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6">
                    <a:lumMod val="40000"/>
                    <a:lumOff val="60000"/>
                  </a:schemeClr>
                </a:solidFill>
                <a:latin typeface="+mn-lt"/>
                <a:ea typeface="+mn-ea"/>
                <a:cs typeface="+mn-cs"/>
              </a:rPr>
              <a:pPr marL="0" lvl="0" algn="r" defTabSz="914400" rtl="0" eaLnBrk="1" latinLnBrk="0" hangingPunct="1">
                <a:lnSpc>
                  <a:spcPct val="125000"/>
                </a:lnSpc>
              </a:pPr>
              <a:t>‹#›</a:t>
            </a:fld>
            <a:endParaRPr lang="en-US" sz="800" kern="1200">
              <a:solidFill>
                <a:schemeClr val="accent6">
                  <a:lumMod val="40000"/>
                  <a:lumOff val="60000"/>
                </a:schemeClr>
              </a:solidFill>
              <a:latin typeface="+mn-lt"/>
              <a:ea typeface="+mn-ea"/>
              <a:cs typeface="+mn-cs"/>
            </a:endParaRPr>
          </a:p>
        </p:txBody>
      </p:sp>
      <p:sp>
        <p:nvSpPr>
          <p:cNvPr id="14" name="Footer Placeholder 2">
            <a:extLst>
              <a:ext uri="{FF2B5EF4-FFF2-40B4-BE49-F238E27FC236}">
                <a16:creationId xmlns:a16="http://schemas.microsoft.com/office/drawing/2014/main" id="{178F5B55-13E7-4483-B3E9-017D9BC0E304}"/>
              </a:ext>
            </a:extLst>
          </p:cNvPr>
          <p:cNvSpPr>
            <a:spLocks noGrp="1"/>
          </p:cNvSpPr>
          <p:nvPr>
            <p:ph type="ftr" sz="quarter" idx="16"/>
          </p:nvPr>
        </p:nvSpPr>
        <p:spPr>
          <a:xfrm>
            <a:off x="8103394" y="6193534"/>
            <a:ext cx="3574222"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6">
                    <a:lumMod val="40000"/>
                    <a:lumOff val="60000"/>
                  </a:schemeClr>
                </a:solidFill>
              </a:defRPr>
            </a:lvl1pPr>
          </a:lstStyle>
          <a:p>
            <a:endParaRPr lang="en-US" dirty="0"/>
          </a:p>
        </p:txBody>
      </p:sp>
      <p:sp>
        <p:nvSpPr>
          <p:cNvPr id="16" name="TextBox 15">
            <a:extLst>
              <a:ext uri="{FF2B5EF4-FFF2-40B4-BE49-F238E27FC236}">
                <a16:creationId xmlns:a16="http://schemas.microsoft.com/office/drawing/2014/main" id="{B4633CCB-0D5C-4030-9B97-6F7EFE02C69F}"/>
              </a:ext>
            </a:extLst>
          </p:cNvPr>
          <p:cNvSpPr txBox="1"/>
          <p:nvPr userDrawn="1"/>
        </p:nvSpPr>
        <p:spPr>
          <a:xfrm>
            <a:off x="8091774" y="6419726"/>
            <a:ext cx="2861002"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l"/>
            <a:r>
              <a:rPr lang="en-US" dirty="0">
                <a:solidFill>
                  <a:schemeClr val="accent6">
                    <a:lumMod val="40000"/>
                    <a:lumOff val="60000"/>
                  </a:schemeClr>
                </a:solidFill>
              </a:rPr>
              <a:t>Confidential – Qualcomm Technologies, Inc.</a:t>
            </a:r>
            <a:br>
              <a:rPr lang="en-US" dirty="0">
                <a:solidFill>
                  <a:schemeClr val="accent6">
                    <a:lumMod val="40000"/>
                    <a:lumOff val="60000"/>
                  </a:schemeClr>
                </a:solidFill>
              </a:rPr>
            </a:br>
            <a:r>
              <a:rPr lang="en-US" dirty="0">
                <a:solidFill>
                  <a:schemeClr val="accent6">
                    <a:lumMod val="40000"/>
                    <a:lumOff val="60000"/>
                  </a:schemeClr>
                </a:solidFill>
              </a:rPr>
              <a:t>and/or its affiliated companies – May Contain Trade Secrets</a:t>
            </a:r>
          </a:p>
        </p:txBody>
      </p:sp>
    </p:spTree>
    <p:extLst>
      <p:ext uri="{BB962C8B-B14F-4D97-AF65-F5344CB8AC3E}">
        <p14:creationId xmlns:p14="http://schemas.microsoft.com/office/powerpoint/2010/main" val="2056405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Image Left Midnigh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13" name="Rectangle: Rounded Corners 4">
            <a:extLst>
              <a:ext uri="{FF2B5EF4-FFF2-40B4-BE49-F238E27FC236}">
                <a16:creationId xmlns:a16="http://schemas.microsoft.com/office/drawing/2014/main" id="{57AE534B-214E-4D43-850B-177FC0B91999}"/>
              </a:ext>
            </a:extLst>
          </p:cNvPr>
          <p:cNvSpPr/>
          <p:nvPr userDrawn="1"/>
        </p:nvSpPr>
        <p:spPr bwMode="gray">
          <a:xfrm>
            <a:off x="7531546" y="-130877"/>
            <a:ext cx="4772673" cy="7115877"/>
          </a:xfrm>
          <a:prstGeom prst="roundRect">
            <a:avLst>
              <a:gd name="adj" fmla="val 2032"/>
            </a:avLst>
          </a:prstGeom>
          <a:solidFill>
            <a:schemeClr val="tx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243584"/>
          </a:xfrm>
          <a:prstGeom prst="rect">
            <a:avLst/>
          </a:prstGeom>
        </p:spPr>
        <p:txBody>
          <a:bodyPr anchor="t"/>
          <a:lstStyle>
            <a:lvl1pPr marL="0" indent="0">
              <a:lnSpc>
                <a:spcPct val="96000"/>
              </a:lnSpc>
              <a:buClr>
                <a:schemeClr val="bg1"/>
              </a:buClr>
              <a:buNone/>
              <a:defRPr sz="1600">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800">
                <a:solidFill>
                  <a:schemeClr val="bg1"/>
                </a:solidFill>
              </a:defRPr>
            </a:lvl4pPr>
            <a:lvl5pPr marL="0" indent="0">
              <a:lnSpc>
                <a:spcPct val="107000"/>
              </a:lnSpc>
              <a:spcBef>
                <a:spcPts val="1200"/>
              </a:spcBef>
              <a:buFont typeface="Arial" panose="020B0604020202020204" pitchFamily="34" charset="0"/>
              <a:buNone/>
              <a:defRPr sz="28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10" name="Title 1">
            <a:extLst>
              <a:ext uri="{FF2B5EF4-FFF2-40B4-BE49-F238E27FC236}">
                <a16:creationId xmlns:a16="http://schemas.microsoft.com/office/drawing/2014/main" id="{F8B30772-61E4-4188-8773-0B3D2EF52290}"/>
              </a:ext>
            </a:extLst>
          </p:cNvPr>
          <p:cNvSpPr>
            <a:spLocks noGrp="1"/>
          </p:cNvSpPr>
          <p:nvPr>
            <p:ph type="title"/>
          </p:nvPr>
        </p:nvSpPr>
        <p:spPr bwMode="gray">
          <a:xfrm>
            <a:off x="8108300" y="3835007"/>
            <a:ext cx="3574220" cy="749692"/>
          </a:xfrm>
        </p:spPr>
        <p:txBody>
          <a:bodyPr wrap="square">
            <a:spAutoFit/>
          </a:bodyPr>
          <a:lstStyle>
            <a:lvl1pPr>
              <a:lnSpc>
                <a:spcPct val="87000"/>
              </a:lnSpc>
              <a:defRPr sz="2800">
                <a:solidFill>
                  <a:schemeClr val="bg1"/>
                </a:solidFill>
              </a:defRPr>
            </a:lvl1pPr>
          </a:lstStyle>
          <a:p>
            <a:r>
              <a:rPr lang="en-US"/>
              <a:t>Click to edit Master title style</a:t>
            </a:r>
          </a:p>
        </p:txBody>
      </p:sp>
      <p:sp>
        <p:nvSpPr>
          <p:cNvPr id="8" name="Footer Placeholder 2">
            <a:extLst>
              <a:ext uri="{FF2B5EF4-FFF2-40B4-BE49-F238E27FC236}">
                <a16:creationId xmlns:a16="http://schemas.microsoft.com/office/drawing/2014/main" id="{904BA5AF-15E4-480F-AA8E-0691DD39DFC8}"/>
              </a:ext>
            </a:extLst>
          </p:cNvPr>
          <p:cNvSpPr>
            <a:spLocks noGrp="1"/>
          </p:cNvSpPr>
          <p:nvPr>
            <p:ph type="ftr" sz="quarter" idx="16"/>
          </p:nvPr>
        </p:nvSpPr>
        <p:spPr>
          <a:xfrm>
            <a:off x="8103394" y="6193534"/>
            <a:ext cx="3574222"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40000"/>
                    <a:lumOff val="60000"/>
                  </a:schemeClr>
                </a:solidFill>
              </a:defRPr>
            </a:lvl1pPr>
          </a:lstStyle>
          <a:p>
            <a:endParaRPr lang="en-US" dirty="0"/>
          </a:p>
        </p:txBody>
      </p:sp>
      <p:sp>
        <p:nvSpPr>
          <p:cNvPr id="11" name="TextBox 10">
            <a:extLst>
              <a:ext uri="{FF2B5EF4-FFF2-40B4-BE49-F238E27FC236}">
                <a16:creationId xmlns:a16="http://schemas.microsoft.com/office/drawing/2014/main" id="{6162E27C-1987-40F5-A769-FF9A3748939D}"/>
              </a:ext>
            </a:extLst>
          </p:cNvPr>
          <p:cNvSpPr txBox="1"/>
          <p:nvPr userDrawn="1"/>
        </p:nvSpPr>
        <p:spPr>
          <a:xfrm>
            <a:off x="11329988" y="6514122"/>
            <a:ext cx="376236" cy="147476"/>
          </a:xfrm>
          <a:prstGeom prst="rect">
            <a:avLst/>
          </a:prstGeom>
        </p:spPr>
        <p:txBody>
          <a:bodyPr vert="horz" wrap="square" lIns="18288" tIns="0" rIns="18288" bIns="9144"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lumMod val="40000"/>
                    <a:lumOff val="60000"/>
                  </a:schemeClr>
                </a:solidFill>
                <a:latin typeface="+mn-lt"/>
                <a:ea typeface="+mn-ea"/>
                <a:cs typeface="+mn-cs"/>
              </a:rPr>
              <a:pPr marL="0" lvl="0" algn="r" defTabSz="914400" rtl="0" eaLnBrk="1" latinLnBrk="0" hangingPunct="1">
                <a:lnSpc>
                  <a:spcPct val="125000"/>
                </a:lnSpc>
              </a:pPr>
              <a:t>‹#›</a:t>
            </a:fld>
            <a:endParaRPr lang="en-US" sz="800" kern="1200">
              <a:solidFill>
                <a:schemeClr val="accent5">
                  <a:lumMod val="40000"/>
                  <a:lumOff val="60000"/>
                </a:schemeClr>
              </a:solidFill>
              <a:latin typeface="+mn-lt"/>
              <a:ea typeface="+mn-ea"/>
              <a:cs typeface="+mn-cs"/>
            </a:endParaRPr>
          </a:p>
        </p:txBody>
      </p:sp>
      <p:sp>
        <p:nvSpPr>
          <p:cNvPr id="14" name="TextBox 13">
            <a:extLst>
              <a:ext uri="{FF2B5EF4-FFF2-40B4-BE49-F238E27FC236}">
                <a16:creationId xmlns:a16="http://schemas.microsoft.com/office/drawing/2014/main" id="{812B847A-F98E-4732-BDC9-A85DC2ED67AA}"/>
              </a:ext>
            </a:extLst>
          </p:cNvPr>
          <p:cNvSpPr txBox="1"/>
          <p:nvPr userDrawn="1"/>
        </p:nvSpPr>
        <p:spPr>
          <a:xfrm>
            <a:off x="8091774" y="6419726"/>
            <a:ext cx="2861002"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l"/>
            <a:r>
              <a:rPr lang="en-US" dirty="0">
                <a:solidFill>
                  <a:schemeClr val="accent5">
                    <a:lumMod val="40000"/>
                    <a:lumOff val="60000"/>
                  </a:schemeClr>
                </a:solidFill>
              </a:rPr>
              <a:t>Confidential – Qualcomm Technologies, Inc.</a:t>
            </a:r>
            <a:br>
              <a:rPr lang="en-US" dirty="0">
                <a:solidFill>
                  <a:schemeClr val="accent5">
                    <a:lumMod val="40000"/>
                    <a:lumOff val="60000"/>
                  </a:schemeClr>
                </a:solidFill>
              </a:rPr>
            </a:br>
            <a:r>
              <a:rPr lang="en-US" dirty="0">
                <a:solidFill>
                  <a:schemeClr val="accent5">
                    <a:lumMod val="40000"/>
                    <a:lumOff val="60000"/>
                  </a:schemeClr>
                </a:solidFill>
              </a:rPr>
              <a:t>and/or its affiliated companies – May Contain Trade Secrets</a:t>
            </a:r>
          </a:p>
        </p:txBody>
      </p:sp>
    </p:spTree>
    <p:extLst>
      <p:ext uri="{BB962C8B-B14F-4D97-AF65-F5344CB8AC3E}">
        <p14:creationId xmlns:p14="http://schemas.microsoft.com/office/powerpoint/2010/main" val="3493642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 Right 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10" name="Rectangle: Rounded Corners 13">
            <a:extLst>
              <a:ext uri="{FF2B5EF4-FFF2-40B4-BE49-F238E27FC236}">
                <a16:creationId xmlns:a16="http://schemas.microsoft.com/office/drawing/2014/main" id="{1C4B26C0-2A61-AB46-AC7C-B3B9B1793936}"/>
              </a:ext>
            </a:extLst>
          </p:cNvPr>
          <p:cNvSpPr/>
          <p:nvPr userDrawn="1"/>
        </p:nvSpPr>
        <p:spPr bwMode="gray">
          <a:xfrm>
            <a:off x="-152400" y="-139700"/>
            <a:ext cx="4810774" cy="7150100"/>
          </a:xfrm>
          <a:prstGeom prst="roundRect">
            <a:avLst>
              <a:gd name="adj" fmla="val 1711"/>
            </a:avLst>
          </a:prstGeom>
          <a:solidFill>
            <a:schemeClr val="bg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95300" y="4743450"/>
            <a:ext cx="3555999" cy="1657344"/>
          </a:xfrm>
          <a:prstGeom prst="rect">
            <a:avLst/>
          </a:prstGeom>
        </p:spPr>
        <p:txBody>
          <a:bodyPr anchor="t"/>
          <a:lstStyle>
            <a:lvl1pPr marL="0" indent="0">
              <a:lnSpc>
                <a:spcPct val="96000"/>
              </a:lnSpc>
              <a:buClr>
                <a:schemeClr val="bg1"/>
              </a:buClr>
              <a:buNone/>
              <a:defRPr sz="1600">
                <a:solidFill>
                  <a:schemeClr val="tx2"/>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8" name="Footer Placeholder 2">
            <a:extLst>
              <a:ext uri="{FF2B5EF4-FFF2-40B4-BE49-F238E27FC236}">
                <a16:creationId xmlns:a16="http://schemas.microsoft.com/office/drawing/2014/main" id="{2B7861F5-3EBA-4F8B-961A-D9B20FF749FC}"/>
              </a:ext>
            </a:extLst>
          </p:cNvPr>
          <p:cNvSpPr>
            <a:spLocks noGrp="1"/>
          </p:cNvSpPr>
          <p:nvPr>
            <p:ph type="ftr" sz="quarter" idx="16"/>
          </p:nvPr>
        </p:nvSpPr>
        <p:spPr>
          <a:xfrm>
            <a:off x="495300" y="6532895"/>
            <a:ext cx="355701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6">
                    <a:lumMod val="75000"/>
                  </a:schemeClr>
                </a:solidFill>
              </a:defRPr>
            </a:lvl1pPr>
          </a:lstStyle>
          <a:p>
            <a:endParaRPr lang="en-US" dirty="0"/>
          </a:p>
        </p:txBody>
      </p:sp>
      <p:sp>
        <p:nvSpPr>
          <p:cNvPr id="9" name="Title 1">
            <a:extLst>
              <a:ext uri="{FF2B5EF4-FFF2-40B4-BE49-F238E27FC236}">
                <a16:creationId xmlns:a16="http://schemas.microsoft.com/office/drawing/2014/main" id="{38252DF1-084E-4672-B68F-141714EEA8C7}"/>
              </a:ext>
            </a:extLst>
          </p:cNvPr>
          <p:cNvSpPr>
            <a:spLocks noGrp="1"/>
          </p:cNvSpPr>
          <p:nvPr>
            <p:ph type="title"/>
          </p:nvPr>
        </p:nvSpPr>
        <p:spPr>
          <a:xfrm>
            <a:off x="495300" y="3835007"/>
            <a:ext cx="3574220" cy="749692"/>
          </a:xfrm>
        </p:spPr>
        <p:txBody>
          <a:bodyPr wrap="square">
            <a:spAutoFit/>
          </a:bodyPr>
          <a:lstStyle>
            <a:lvl1pPr>
              <a:lnSpc>
                <a:spcPct val="87000"/>
              </a:lnSpc>
              <a:defRPr sz="2800">
                <a:solidFill>
                  <a:schemeClr val="tx2"/>
                </a:solidFill>
              </a:defRPr>
            </a:lvl1pPr>
          </a:lstStyle>
          <a:p>
            <a:r>
              <a:rPr lang="en-US"/>
              <a:t>Click to edit Master title style</a:t>
            </a:r>
          </a:p>
        </p:txBody>
      </p:sp>
    </p:spTree>
    <p:extLst>
      <p:ext uri="{BB962C8B-B14F-4D97-AF65-F5344CB8AC3E}">
        <p14:creationId xmlns:p14="http://schemas.microsoft.com/office/powerpoint/2010/main" val="1888707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mage Right Nickel">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prstGeom prst="rect">
            <a:avLst/>
          </a:prstGeom>
          <a:noFill/>
        </p:spPr>
        <p:txBody>
          <a:bodyPr anchor="ctr"/>
          <a:lstStyle>
            <a:lvl1pPr marL="0" indent="0" algn="ctr">
              <a:buNone/>
              <a:defRPr>
                <a:solidFill>
                  <a:schemeClr val="tx1"/>
                </a:solidFill>
              </a:defRPr>
            </a:lvl1pPr>
          </a:lstStyle>
          <a:p>
            <a:r>
              <a:rPr lang="en-US"/>
              <a:t>Click icon to add picture</a:t>
            </a:r>
            <a:endParaRPr lang="en-US" dirty="0"/>
          </a:p>
        </p:txBody>
      </p:sp>
      <p:sp>
        <p:nvSpPr>
          <p:cNvPr id="10" name="Rectangle: Rounded Corners 13">
            <a:extLst>
              <a:ext uri="{FF2B5EF4-FFF2-40B4-BE49-F238E27FC236}">
                <a16:creationId xmlns:a16="http://schemas.microsoft.com/office/drawing/2014/main" id="{1C4B26C0-2A61-AB46-AC7C-B3B9B1793936}"/>
              </a:ext>
            </a:extLst>
          </p:cNvPr>
          <p:cNvSpPr/>
          <p:nvPr userDrawn="1"/>
        </p:nvSpPr>
        <p:spPr bwMode="gray">
          <a:xfrm>
            <a:off x="-152400" y="-139700"/>
            <a:ext cx="4810774" cy="7150100"/>
          </a:xfrm>
          <a:prstGeom prst="roundRect">
            <a:avLst>
              <a:gd name="adj" fmla="val 1711"/>
            </a:avLst>
          </a:prstGeom>
          <a:solidFill>
            <a:schemeClr val="accent6">
              <a:lumMod val="40000"/>
              <a:lumOff val="6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95300" y="4743450"/>
            <a:ext cx="3555999" cy="1657344"/>
          </a:xfrm>
          <a:prstGeom prst="rect">
            <a:avLst/>
          </a:prstGeom>
        </p:spPr>
        <p:txBody>
          <a:bodyPr anchor="t"/>
          <a:lstStyle>
            <a:lvl1pPr marL="0" indent="0">
              <a:lnSpc>
                <a:spcPct val="96000"/>
              </a:lnSpc>
              <a:buClr>
                <a:schemeClr val="bg1"/>
              </a:buClr>
              <a:buNone/>
              <a:defRPr sz="1600">
                <a:solidFill>
                  <a:schemeClr val="tx2"/>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8" name="Footer Placeholder 2">
            <a:extLst>
              <a:ext uri="{FF2B5EF4-FFF2-40B4-BE49-F238E27FC236}">
                <a16:creationId xmlns:a16="http://schemas.microsoft.com/office/drawing/2014/main" id="{2B7861F5-3EBA-4F8B-961A-D9B20FF749FC}"/>
              </a:ext>
            </a:extLst>
          </p:cNvPr>
          <p:cNvSpPr>
            <a:spLocks noGrp="1"/>
          </p:cNvSpPr>
          <p:nvPr>
            <p:ph type="ftr" sz="quarter" idx="16"/>
          </p:nvPr>
        </p:nvSpPr>
        <p:spPr>
          <a:xfrm>
            <a:off x="495300" y="6532895"/>
            <a:ext cx="355701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6">
                    <a:lumMod val="75000"/>
                  </a:schemeClr>
                </a:solidFill>
              </a:defRPr>
            </a:lvl1pPr>
          </a:lstStyle>
          <a:p>
            <a:endParaRPr lang="en-US" dirty="0"/>
          </a:p>
        </p:txBody>
      </p:sp>
      <p:sp>
        <p:nvSpPr>
          <p:cNvPr id="9" name="Title 1">
            <a:extLst>
              <a:ext uri="{FF2B5EF4-FFF2-40B4-BE49-F238E27FC236}">
                <a16:creationId xmlns:a16="http://schemas.microsoft.com/office/drawing/2014/main" id="{38252DF1-084E-4672-B68F-141714EEA8C7}"/>
              </a:ext>
            </a:extLst>
          </p:cNvPr>
          <p:cNvSpPr>
            <a:spLocks noGrp="1"/>
          </p:cNvSpPr>
          <p:nvPr>
            <p:ph type="title"/>
          </p:nvPr>
        </p:nvSpPr>
        <p:spPr>
          <a:xfrm>
            <a:off x="495300" y="3835007"/>
            <a:ext cx="3574220" cy="749692"/>
          </a:xfrm>
        </p:spPr>
        <p:txBody>
          <a:bodyPr wrap="square">
            <a:spAutoFit/>
          </a:bodyPr>
          <a:lstStyle>
            <a:lvl1pPr>
              <a:lnSpc>
                <a:spcPct val="87000"/>
              </a:lnSpc>
              <a:defRPr sz="2800">
                <a:solidFill>
                  <a:schemeClr val="tx2"/>
                </a:solidFill>
              </a:defRPr>
            </a:lvl1pPr>
          </a:lstStyle>
          <a:p>
            <a:r>
              <a:rPr lang="en-US"/>
              <a:t>Click to edit Master title style</a:t>
            </a:r>
          </a:p>
        </p:txBody>
      </p:sp>
    </p:spTree>
    <p:extLst>
      <p:ext uri="{BB962C8B-B14F-4D97-AF65-F5344CB8AC3E}">
        <p14:creationId xmlns:p14="http://schemas.microsoft.com/office/powerpoint/2010/main" val="151170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Image Righ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14" name="Rectangle: Rounded Corners 13">
            <a:extLst>
              <a:ext uri="{FF2B5EF4-FFF2-40B4-BE49-F238E27FC236}">
                <a16:creationId xmlns:a16="http://schemas.microsoft.com/office/drawing/2014/main" id="{2C4F80DE-5D56-47D8-8FA8-D6E5D8B85FA8}"/>
              </a:ext>
            </a:extLst>
          </p:cNvPr>
          <p:cNvSpPr/>
          <p:nvPr userDrawn="1"/>
        </p:nvSpPr>
        <p:spPr bwMode="gray">
          <a:xfrm>
            <a:off x="-152400" y="-139700"/>
            <a:ext cx="4810774" cy="7150100"/>
          </a:xfrm>
          <a:prstGeom prst="roundRect">
            <a:avLst>
              <a:gd name="adj" fmla="val 1711"/>
            </a:avLst>
          </a:prstGeom>
          <a:solidFill>
            <a:schemeClr val="accent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95300" y="4743450"/>
            <a:ext cx="3556000" cy="1657341"/>
          </a:xfrm>
          <a:prstGeom prst="rect">
            <a:avLst/>
          </a:prstGeom>
        </p:spPr>
        <p:txBody>
          <a:bodyPr anchor="t"/>
          <a:lstStyle>
            <a:lvl1pPr marL="0" indent="0">
              <a:lnSpc>
                <a:spcPct val="96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8" name="Footer Placeholder 2">
            <a:extLst>
              <a:ext uri="{FF2B5EF4-FFF2-40B4-BE49-F238E27FC236}">
                <a16:creationId xmlns:a16="http://schemas.microsoft.com/office/drawing/2014/main" id="{BE859372-4677-4C6F-BF6E-40E3BFADA6DE}"/>
              </a:ext>
            </a:extLst>
          </p:cNvPr>
          <p:cNvSpPr>
            <a:spLocks noGrp="1"/>
          </p:cNvSpPr>
          <p:nvPr>
            <p:ph type="ftr" sz="quarter" idx="16"/>
          </p:nvPr>
        </p:nvSpPr>
        <p:spPr bwMode="gray">
          <a:xfrm>
            <a:off x="495300" y="6532895"/>
            <a:ext cx="355701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2">
                    <a:lumMod val="40000"/>
                    <a:lumOff val="60000"/>
                  </a:schemeClr>
                </a:solidFill>
              </a:defRPr>
            </a:lvl1pPr>
          </a:lstStyle>
          <a:p>
            <a:endParaRPr lang="en-US" dirty="0"/>
          </a:p>
        </p:txBody>
      </p:sp>
      <p:sp>
        <p:nvSpPr>
          <p:cNvPr id="10" name="Title 1">
            <a:extLst>
              <a:ext uri="{FF2B5EF4-FFF2-40B4-BE49-F238E27FC236}">
                <a16:creationId xmlns:a16="http://schemas.microsoft.com/office/drawing/2014/main" id="{6435A7F3-6D74-487F-B987-EE024614BB1E}"/>
              </a:ext>
            </a:extLst>
          </p:cNvPr>
          <p:cNvSpPr>
            <a:spLocks noGrp="1"/>
          </p:cNvSpPr>
          <p:nvPr>
            <p:ph type="title"/>
          </p:nvPr>
        </p:nvSpPr>
        <p:spPr bwMode="gray">
          <a:xfrm>
            <a:off x="495300" y="3835007"/>
            <a:ext cx="3574220" cy="749692"/>
          </a:xfrm>
        </p:spPr>
        <p:txBody>
          <a:bodyPr wrap="square">
            <a:spAutoFit/>
          </a:bodyPr>
          <a:lstStyle>
            <a:lvl1pPr>
              <a:lnSpc>
                <a:spcPct val="87000"/>
              </a:lnSpc>
              <a:defRPr sz="2800">
                <a:solidFill>
                  <a:schemeClr val="bg1"/>
                </a:solidFill>
              </a:defRPr>
            </a:lvl1pPr>
          </a:lstStyle>
          <a:p>
            <a:r>
              <a:rPr lang="en-US"/>
              <a:t>Click to edit Master title style</a:t>
            </a:r>
          </a:p>
        </p:txBody>
      </p:sp>
    </p:spTree>
    <p:extLst>
      <p:ext uri="{BB962C8B-B14F-4D97-AF65-F5344CB8AC3E}">
        <p14:creationId xmlns:p14="http://schemas.microsoft.com/office/powerpoint/2010/main" val="2743076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Image Right Gun Metal">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10" name="Rectangle: Rounded Corners 13">
            <a:extLst>
              <a:ext uri="{FF2B5EF4-FFF2-40B4-BE49-F238E27FC236}">
                <a16:creationId xmlns:a16="http://schemas.microsoft.com/office/drawing/2014/main" id="{585D67CF-1E31-BE4A-A4CA-ED13AC837827}"/>
              </a:ext>
            </a:extLst>
          </p:cNvPr>
          <p:cNvSpPr/>
          <p:nvPr userDrawn="1"/>
        </p:nvSpPr>
        <p:spPr bwMode="gray">
          <a:xfrm>
            <a:off x="-152400" y="-139700"/>
            <a:ext cx="4810774" cy="7150100"/>
          </a:xfrm>
          <a:prstGeom prst="roundRect">
            <a:avLst>
              <a:gd name="adj" fmla="val 1711"/>
            </a:avLst>
          </a:prstGeom>
          <a:solidFill>
            <a:schemeClr val="accent5"/>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95300" y="4743450"/>
            <a:ext cx="3556000" cy="1657343"/>
          </a:xfrm>
          <a:prstGeom prst="rect">
            <a:avLst/>
          </a:prstGeom>
        </p:spPr>
        <p:txBody>
          <a:bodyPr anchor="t"/>
          <a:lstStyle>
            <a:lvl1pPr marL="0" indent="0">
              <a:lnSpc>
                <a:spcPct val="96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8" name="Footer Placeholder 2">
            <a:extLst>
              <a:ext uri="{FF2B5EF4-FFF2-40B4-BE49-F238E27FC236}">
                <a16:creationId xmlns:a16="http://schemas.microsoft.com/office/drawing/2014/main" id="{6F4D48ED-5D8A-47EE-956E-72B7EE984BDE}"/>
              </a:ext>
            </a:extLst>
          </p:cNvPr>
          <p:cNvSpPr>
            <a:spLocks noGrp="1"/>
          </p:cNvSpPr>
          <p:nvPr>
            <p:ph type="ftr" sz="quarter" idx="16"/>
          </p:nvPr>
        </p:nvSpPr>
        <p:spPr bwMode="gray">
          <a:xfrm>
            <a:off x="495300" y="6532895"/>
            <a:ext cx="355701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6">
                    <a:lumMod val="40000"/>
                    <a:lumOff val="60000"/>
                  </a:schemeClr>
                </a:solidFill>
              </a:defRPr>
            </a:lvl1pPr>
          </a:lstStyle>
          <a:p>
            <a:endParaRPr lang="en-US" dirty="0"/>
          </a:p>
        </p:txBody>
      </p:sp>
      <p:sp>
        <p:nvSpPr>
          <p:cNvPr id="9" name="Title 1">
            <a:extLst>
              <a:ext uri="{FF2B5EF4-FFF2-40B4-BE49-F238E27FC236}">
                <a16:creationId xmlns:a16="http://schemas.microsoft.com/office/drawing/2014/main" id="{55F13055-7657-4496-81D2-B665F79B6A2B}"/>
              </a:ext>
            </a:extLst>
          </p:cNvPr>
          <p:cNvSpPr>
            <a:spLocks noGrp="1"/>
          </p:cNvSpPr>
          <p:nvPr>
            <p:ph type="title"/>
          </p:nvPr>
        </p:nvSpPr>
        <p:spPr bwMode="gray">
          <a:xfrm>
            <a:off x="495300" y="3835007"/>
            <a:ext cx="3574220" cy="749692"/>
          </a:xfrm>
        </p:spPr>
        <p:txBody>
          <a:bodyPr wrap="square">
            <a:spAutoFit/>
          </a:bodyPr>
          <a:lstStyle>
            <a:lvl1pPr>
              <a:lnSpc>
                <a:spcPct val="87000"/>
              </a:lnSpc>
              <a:defRPr sz="2800">
                <a:solidFill>
                  <a:schemeClr val="bg1"/>
                </a:solidFill>
              </a:defRPr>
            </a:lvl1pPr>
          </a:lstStyle>
          <a:p>
            <a:r>
              <a:rPr lang="en-US"/>
              <a:t>Click to edit Master title style</a:t>
            </a:r>
          </a:p>
        </p:txBody>
      </p:sp>
    </p:spTree>
    <p:extLst>
      <p:ext uri="{BB962C8B-B14F-4D97-AF65-F5344CB8AC3E}">
        <p14:creationId xmlns:p14="http://schemas.microsoft.com/office/powerpoint/2010/main" val="1604467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mage Right Midnigh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11" name="Rectangle: Rounded Corners 13">
            <a:extLst>
              <a:ext uri="{FF2B5EF4-FFF2-40B4-BE49-F238E27FC236}">
                <a16:creationId xmlns:a16="http://schemas.microsoft.com/office/drawing/2014/main" id="{41816CD1-1BB7-B443-8FFC-B0DBA0DF4495}"/>
              </a:ext>
            </a:extLst>
          </p:cNvPr>
          <p:cNvSpPr/>
          <p:nvPr userDrawn="1"/>
        </p:nvSpPr>
        <p:spPr bwMode="gray">
          <a:xfrm>
            <a:off x="-152400" y="-139700"/>
            <a:ext cx="4810774" cy="7150100"/>
          </a:xfrm>
          <a:prstGeom prst="roundRect">
            <a:avLst>
              <a:gd name="adj" fmla="val 1711"/>
            </a:avLst>
          </a:prstGeom>
          <a:solidFill>
            <a:schemeClr val="tx2"/>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95300" y="4743450"/>
            <a:ext cx="3556000" cy="1657343"/>
          </a:xfrm>
          <a:prstGeom prst="rect">
            <a:avLst/>
          </a:prstGeom>
        </p:spPr>
        <p:txBody>
          <a:bodyPr anchor="t"/>
          <a:lstStyle>
            <a:lvl1pPr marL="0" indent="0">
              <a:lnSpc>
                <a:spcPct val="96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8" name="Footer Placeholder 2">
            <a:extLst>
              <a:ext uri="{FF2B5EF4-FFF2-40B4-BE49-F238E27FC236}">
                <a16:creationId xmlns:a16="http://schemas.microsoft.com/office/drawing/2014/main" id="{6F4D48ED-5D8A-47EE-956E-72B7EE984BDE}"/>
              </a:ext>
            </a:extLst>
          </p:cNvPr>
          <p:cNvSpPr>
            <a:spLocks noGrp="1"/>
          </p:cNvSpPr>
          <p:nvPr>
            <p:ph type="ftr" sz="quarter" idx="16"/>
          </p:nvPr>
        </p:nvSpPr>
        <p:spPr bwMode="gray">
          <a:xfrm>
            <a:off x="495300" y="6532895"/>
            <a:ext cx="355701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40000"/>
                    <a:lumOff val="60000"/>
                  </a:schemeClr>
                </a:solidFill>
              </a:defRPr>
            </a:lvl1pPr>
          </a:lstStyle>
          <a:p>
            <a:endParaRPr lang="en-US" dirty="0"/>
          </a:p>
        </p:txBody>
      </p:sp>
      <p:sp>
        <p:nvSpPr>
          <p:cNvPr id="9" name="Title 1">
            <a:extLst>
              <a:ext uri="{FF2B5EF4-FFF2-40B4-BE49-F238E27FC236}">
                <a16:creationId xmlns:a16="http://schemas.microsoft.com/office/drawing/2014/main" id="{F61C4DE6-E5D7-49BF-BE1D-0EC8FCDC68D1}"/>
              </a:ext>
            </a:extLst>
          </p:cNvPr>
          <p:cNvSpPr>
            <a:spLocks noGrp="1"/>
          </p:cNvSpPr>
          <p:nvPr>
            <p:ph type="title"/>
          </p:nvPr>
        </p:nvSpPr>
        <p:spPr bwMode="gray">
          <a:xfrm>
            <a:off x="495300" y="3835007"/>
            <a:ext cx="3574220" cy="749692"/>
          </a:xfrm>
        </p:spPr>
        <p:txBody>
          <a:bodyPr wrap="square">
            <a:spAutoFit/>
          </a:bodyPr>
          <a:lstStyle>
            <a:lvl1pPr>
              <a:lnSpc>
                <a:spcPct val="87000"/>
              </a:lnSpc>
              <a:defRPr sz="2800">
                <a:solidFill>
                  <a:schemeClr val="bg1"/>
                </a:solidFill>
              </a:defRPr>
            </a:lvl1pPr>
          </a:lstStyle>
          <a:p>
            <a:r>
              <a:rPr lang="en-US"/>
              <a:t>Click to edit Master title style</a:t>
            </a:r>
          </a:p>
        </p:txBody>
      </p:sp>
    </p:spTree>
    <p:extLst>
      <p:ext uri="{BB962C8B-B14F-4D97-AF65-F5344CB8AC3E}">
        <p14:creationId xmlns:p14="http://schemas.microsoft.com/office/powerpoint/2010/main" val="1782627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utaway 1/4 Left White">
    <p:spTree>
      <p:nvGrpSpPr>
        <p:cNvPr id="1" name=""/>
        <p:cNvGrpSpPr/>
        <p:nvPr/>
      </p:nvGrpSpPr>
      <p:grpSpPr>
        <a:xfrm>
          <a:off x="0" y="0"/>
          <a:ext cx="0" cy="0"/>
          <a:chOff x="0" y="0"/>
          <a:chExt cx="0" cy="0"/>
        </a:xfrm>
      </p:grpSpPr>
      <p:sp>
        <p:nvSpPr>
          <p:cNvPr id="11" name="Rectangle: Rounded Corners 8">
            <a:extLst>
              <a:ext uri="{FF2B5EF4-FFF2-40B4-BE49-F238E27FC236}">
                <a16:creationId xmlns:a16="http://schemas.microsoft.com/office/drawing/2014/main" id="{171A93A8-9B5B-B64B-9A90-BE5CC8D7A646}"/>
              </a:ext>
            </a:extLst>
          </p:cNvPr>
          <p:cNvSpPr/>
          <p:nvPr userDrawn="1"/>
        </p:nvSpPr>
        <p:spPr bwMode="gray">
          <a:xfrm>
            <a:off x="-165100" y="-152400"/>
            <a:ext cx="3871407" cy="6553184"/>
          </a:xfrm>
          <a:prstGeom prst="roundRect">
            <a:avLst>
              <a:gd name="adj" fmla="val 2097"/>
            </a:avLst>
          </a:prstGeom>
          <a:solidFill>
            <a:schemeClr val="bg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7" name="Text Placeholder 3">
            <a:extLst>
              <a:ext uri="{FF2B5EF4-FFF2-40B4-BE49-F238E27FC236}">
                <a16:creationId xmlns:a16="http://schemas.microsoft.com/office/drawing/2014/main" id="{13E8953B-95CE-B948-91CB-50695B3EA838}"/>
              </a:ext>
            </a:extLst>
          </p:cNvPr>
          <p:cNvSpPr>
            <a:spLocks noGrp="1"/>
          </p:cNvSpPr>
          <p:nvPr>
            <p:ph type="body" sz="quarter" idx="10"/>
          </p:nvPr>
        </p:nvSpPr>
        <p:spPr bwMode="gray">
          <a:xfrm>
            <a:off x="493713" y="2673350"/>
            <a:ext cx="2606675" cy="3497264"/>
          </a:xfrm>
          <a:prstGeom prst="rect">
            <a:avLst/>
          </a:prstGeom>
        </p:spPr>
        <p:txBody>
          <a:bodyPr/>
          <a:lstStyle>
            <a:lvl1pPr>
              <a:buClr>
                <a:schemeClr val="tx2"/>
              </a:buClr>
              <a:defRPr>
                <a:solidFill>
                  <a:schemeClr val="tx2"/>
                </a:solidFill>
              </a:defRPr>
            </a:lvl1pPr>
            <a:lvl2pPr>
              <a:buClr>
                <a:schemeClr val="tx2"/>
              </a:buClr>
              <a:defRPr>
                <a:solidFill>
                  <a:schemeClr val="tx2"/>
                </a:solidFill>
              </a:defRPr>
            </a:lvl2pPr>
            <a:lvl3pPr>
              <a:buClr>
                <a:schemeClr val="tx2"/>
              </a:buClr>
              <a:defRPr>
                <a:solidFill>
                  <a:schemeClr val="tx2"/>
                </a:solidFill>
              </a:defRPr>
            </a:lvl3pPr>
            <a:lvl4pPr>
              <a:buClr>
                <a:schemeClr val="tx2"/>
              </a:buClr>
              <a:defRPr>
                <a:solidFill>
                  <a:schemeClr val="tx2"/>
                </a:solidFill>
              </a:defRPr>
            </a:lvl4pPr>
            <a:lvl5pPr marL="173736" indent="-173736">
              <a:buClr>
                <a:schemeClr val="tx2"/>
              </a:buClr>
              <a:buFont typeface="Arial" panose="020B0604020202020204" pitchFamily="34" charset="0"/>
              <a:buChar char="•"/>
              <a:defRPr>
                <a:solidFill>
                  <a:schemeClr val="tx2"/>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ubtitle">
            <a:extLst>
              <a:ext uri="{FF2B5EF4-FFF2-40B4-BE49-F238E27FC236}">
                <a16:creationId xmlns:a16="http://schemas.microsoft.com/office/drawing/2014/main" id="{405A0419-5C48-854E-9566-19820CA0E20C}"/>
              </a:ext>
            </a:extLst>
          </p:cNvPr>
          <p:cNvSpPr>
            <a:spLocks noGrp="1"/>
          </p:cNvSpPr>
          <p:nvPr>
            <p:ph type="subTitle" idx="1"/>
          </p:nvPr>
        </p:nvSpPr>
        <p:spPr bwMode="gray">
          <a:xfrm>
            <a:off x="495300" y="1869281"/>
            <a:ext cx="2607469" cy="428451"/>
          </a:xfrm>
          <a:prstGeom prst="rect">
            <a:avLst/>
          </a:prstGeom>
        </p:spPr>
        <p:txBody>
          <a:bodyPr>
            <a:spAutoFit/>
          </a:bodyPr>
          <a:lstStyle>
            <a:lvl1pPr marL="0" indent="0" algn="l">
              <a:lnSpc>
                <a:spcPct val="87000"/>
              </a:lnSpc>
              <a:spcBef>
                <a:spcPts val="18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ooter Placeholder 2">
            <a:extLst>
              <a:ext uri="{FF2B5EF4-FFF2-40B4-BE49-F238E27FC236}">
                <a16:creationId xmlns:a16="http://schemas.microsoft.com/office/drawing/2014/main" id="{8128B968-E284-3340-9496-6B697CB2D547}"/>
              </a:ext>
            </a:extLst>
          </p:cNvPr>
          <p:cNvSpPr>
            <a:spLocks noGrp="1"/>
          </p:cNvSpPr>
          <p:nvPr>
            <p:ph type="ftr" sz="quarter" idx="16"/>
          </p:nvPr>
        </p:nvSpPr>
        <p:spPr bwMode="gray">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6">
                    <a:lumMod val="75000"/>
                  </a:schemeClr>
                </a:solidFill>
              </a:defRPr>
            </a:lvl1pPr>
          </a:lstStyle>
          <a:p>
            <a:endParaRPr lang="en-US" dirty="0"/>
          </a:p>
        </p:txBody>
      </p:sp>
      <p:sp>
        <p:nvSpPr>
          <p:cNvPr id="15" name="Title 1">
            <a:extLst>
              <a:ext uri="{FF2B5EF4-FFF2-40B4-BE49-F238E27FC236}">
                <a16:creationId xmlns:a16="http://schemas.microsoft.com/office/drawing/2014/main" id="{DAC13420-DD97-394B-B026-E979557BA385}"/>
              </a:ext>
            </a:extLst>
          </p:cNvPr>
          <p:cNvSpPr>
            <a:spLocks noGrp="1"/>
          </p:cNvSpPr>
          <p:nvPr>
            <p:ph type="title"/>
          </p:nvPr>
        </p:nvSpPr>
        <p:spPr bwMode="gray">
          <a:xfrm>
            <a:off x="495300" y="1044740"/>
            <a:ext cx="2605088" cy="749692"/>
          </a:xfrm>
        </p:spPr>
        <p:txBody>
          <a:bodyPr wrap="square">
            <a:spAutoFit/>
          </a:bodyPr>
          <a:lstStyle>
            <a:lvl1pPr>
              <a:lnSpc>
                <a:spcPct val="87000"/>
              </a:lnSpc>
              <a:defRPr sz="280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1134868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utaway 1/4 Left Nickel">
    <p:spTree>
      <p:nvGrpSpPr>
        <p:cNvPr id="1" name=""/>
        <p:cNvGrpSpPr/>
        <p:nvPr/>
      </p:nvGrpSpPr>
      <p:grpSpPr>
        <a:xfrm>
          <a:off x="0" y="0"/>
          <a:ext cx="0" cy="0"/>
          <a:chOff x="0" y="0"/>
          <a:chExt cx="0" cy="0"/>
        </a:xfrm>
      </p:grpSpPr>
      <p:sp>
        <p:nvSpPr>
          <p:cNvPr id="11" name="Rectangle: Rounded Corners 8">
            <a:extLst>
              <a:ext uri="{FF2B5EF4-FFF2-40B4-BE49-F238E27FC236}">
                <a16:creationId xmlns:a16="http://schemas.microsoft.com/office/drawing/2014/main" id="{171A93A8-9B5B-B64B-9A90-BE5CC8D7A646}"/>
              </a:ext>
            </a:extLst>
          </p:cNvPr>
          <p:cNvSpPr/>
          <p:nvPr userDrawn="1"/>
        </p:nvSpPr>
        <p:spPr bwMode="gray">
          <a:xfrm>
            <a:off x="-165100" y="-152400"/>
            <a:ext cx="3871407" cy="6553184"/>
          </a:xfrm>
          <a:prstGeom prst="roundRect">
            <a:avLst>
              <a:gd name="adj" fmla="val 2097"/>
            </a:avLst>
          </a:prstGeom>
          <a:solidFill>
            <a:schemeClr val="accent6">
              <a:lumMod val="40000"/>
              <a:lumOff val="6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7" name="Text Placeholder 3">
            <a:extLst>
              <a:ext uri="{FF2B5EF4-FFF2-40B4-BE49-F238E27FC236}">
                <a16:creationId xmlns:a16="http://schemas.microsoft.com/office/drawing/2014/main" id="{29428DF5-30F4-B144-8786-1D219A20C1C5}"/>
              </a:ext>
            </a:extLst>
          </p:cNvPr>
          <p:cNvSpPr>
            <a:spLocks noGrp="1"/>
          </p:cNvSpPr>
          <p:nvPr>
            <p:ph type="body" sz="quarter" idx="10"/>
          </p:nvPr>
        </p:nvSpPr>
        <p:spPr bwMode="gray">
          <a:xfrm>
            <a:off x="493713" y="2673350"/>
            <a:ext cx="2606675" cy="3497264"/>
          </a:xfrm>
          <a:prstGeom prst="rect">
            <a:avLst/>
          </a:prstGeom>
        </p:spPr>
        <p:txBody>
          <a:bodyPr/>
          <a:lstStyle>
            <a:lvl1pPr>
              <a:buClr>
                <a:schemeClr val="tx2"/>
              </a:buClr>
              <a:defRPr>
                <a:solidFill>
                  <a:schemeClr val="tx2"/>
                </a:solidFill>
              </a:defRPr>
            </a:lvl1pPr>
            <a:lvl2pPr>
              <a:buClr>
                <a:schemeClr val="tx2"/>
              </a:buClr>
              <a:defRPr>
                <a:solidFill>
                  <a:schemeClr val="tx2"/>
                </a:solidFill>
              </a:defRPr>
            </a:lvl2pPr>
            <a:lvl3pPr>
              <a:buClr>
                <a:schemeClr val="tx2"/>
              </a:buClr>
              <a:defRPr>
                <a:solidFill>
                  <a:schemeClr val="tx2"/>
                </a:solidFill>
              </a:defRPr>
            </a:lvl3pPr>
            <a:lvl4pPr>
              <a:buClr>
                <a:schemeClr val="tx2"/>
              </a:buClr>
              <a:defRPr>
                <a:solidFill>
                  <a:schemeClr val="tx2"/>
                </a:solidFill>
              </a:defRPr>
            </a:lvl4pPr>
            <a:lvl5pPr marL="173736" indent="-173736">
              <a:buClr>
                <a:schemeClr val="tx2"/>
              </a:buClr>
              <a:buFont typeface="Arial" panose="020B0604020202020204" pitchFamily="34" charset="0"/>
              <a:buChar char="•"/>
              <a:defRPr>
                <a:solidFill>
                  <a:schemeClr val="tx2"/>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ubtitle">
            <a:extLst>
              <a:ext uri="{FF2B5EF4-FFF2-40B4-BE49-F238E27FC236}">
                <a16:creationId xmlns:a16="http://schemas.microsoft.com/office/drawing/2014/main" id="{1C61E4C8-53FE-C244-B5D0-FE99E4D05FA8}"/>
              </a:ext>
            </a:extLst>
          </p:cNvPr>
          <p:cNvSpPr>
            <a:spLocks noGrp="1"/>
          </p:cNvSpPr>
          <p:nvPr>
            <p:ph type="subTitle" idx="1"/>
          </p:nvPr>
        </p:nvSpPr>
        <p:spPr bwMode="gray">
          <a:xfrm>
            <a:off x="495300" y="1869281"/>
            <a:ext cx="2607469" cy="428451"/>
          </a:xfrm>
          <a:prstGeom prst="rect">
            <a:avLst/>
          </a:prstGeom>
        </p:spPr>
        <p:txBody>
          <a:bodyPr>
            <a:spAutoFit/>
          </a:bodyPr>
          <a:lstStyle>
            <a:lvl1pPr marL="0" indent="0" algn="l">
              <a:lnSpc>
                <a:spcPct val="87000"/>
              </a:lnSpc>
              <a:spcBef>
                <a:spcPts val="18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ooter Placeholder 2">
            <a:extLst>
              <a:ext uri="{FF2B5EF4-FFF2-40B4-BE49-F238E27FC236}">
                <a16:creationId xmlns:a16="http://schemas.microsoft.com/office/drawing/2014/main" id="{53457047-3239-F945-BD7B-E385C9ADD806}"/>
              </a:ext>
            </a:extLst>
          </p:cNvPr>
          <p:cNvSpPr>
            <a:spLocks noGrp="1"/>
          </p:cNvSpPr>
          <p:nvPr>
            <p:ph type="ftr" sz="quarter" idx="16"/>
          </p:nvPr>
        </p:nvSpPr>
        <p:spPr bwMode="gray">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6">
                    <a:lumMod val="75000"/>
                  </a:schemeClr>
                </a:solidFill>
              </a:defRPr>
            </a:lvl1pPr>
          </a:lstStyle>
          <a:p>
            <a:endParaRPr lang="en-US" dirty="0"/>
          </a:p>
        </p:txBody>
      </p:sp>
      <p:sp>
        <p:nvSpPr>
          <p:cNvPr id="15" name="Title 1">
            <a:extLst>
              <a:ext uri="{FF2B5EF4-FFF2-40B4-BE49-F238E27FC236}">
                <a16:creationId xmlns:a16="http://schemas.microsoft.com/office/drawing/2014/main" id="{6402AFBB-56F0-844A-908E-A30A3C9E9540}"/>
              </a:ext>
            </a:extLst>
          </p:cNvPr>
          <p:cNvSpPr>
            <a:spLocks noGrp="1"/>
          </p:cNvSpPr>
          <p:nvPr>
            <p:ph type="title"/>
          </p:nvPr>
        </p:nvSpPr>
        <p:spPr bwMode="gray">
          <a:xfrm>
            <a:off x="495300" y="1044740"/>
            <a:ext cx="2605088" cy="749692"/>
          </a:xfrm>
        </p:spPr>
        <p:txBody>
          <a:bodyPr wrap="square">
            <a:spAutoFit/>
          </a:bodyPr>
          <a:lstStyle>
            <a:lvl1pPr>
              <a:lnSpc>
                <a:spcPct val="87000"/>
              </a:lnSpc>
              <a:defRPr sz="280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172451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Agenda White">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AD5696-B4ED-4B82-A4B1-160E4E14F343}"/>
              </a:ext>
            </a:extLst>
          </p:cNvPr>
          <p:cNvSpPr txBox="1"/>
          <p:nvPr userDrawn="1"/>
        </p:nvSpPr>
        <p:spPr>
          <a:xfrm rot="5400000">
            <a:off x="8435813" y="2737543"/>
            <a:ext cx="5288307" cy="1559722"/>
          </a:xfrm>
          <a:prstGeom prst="rect">
            <a:avLst/>
          </a:prstGeom>
          <a:noFill/>
          <a:effectLst/>
        </p:spPr>
        <p:txBody>
          <a:bodyPr wrap="none" lIns="0" tIns="0" rIns="0" bIns="0" rtlCol="0">
            <a:spAutoFit/>
          </a:bodyPr>
          <a:lstStyle/>
          <a:p>
            <a:pPr algn="ctr">
              <a:lnSpc>
                <a:spcPct val="87000"/>
              </a:lnSpc>
              <a:spcBef>
                <a:spcPct val="0"/>
              </a:spcBef>
              <a:defRPr/>
            </a:pPr>
            <a:r>
              <a:rPr lang="en-US" sz="11650">
                <a:solidFill>
                  <a:schemeClr val="accent6">
                    <a:lumMod val="40000"/>
                    <a:lumOff val="60000"/>
                  </a:schemeClr>
                </a:solidFill>
                <a:effectLst>
                  <a:innerShdw blurRad="38100" dist="25400" dir="8100000">
                    <a:prstClr val="black">
                      <a:alpha val="50000"/>
                    </a:prstClr>
                  </a:innerShdw>
                </a:effectLst>
              </a:rPr>
              <a:t>Agenda</a:t>
            </a:r>
          </a:p>
        </p:txBody>
      </p:sp>
      <p:sp>
        <p:nvSpPr>
          <p:cNvPr id="7" name="Content Placeholder 19">
            <a:extLst>
              <a:ext uri="{FF2B5EF4-FFF2-40B4-BE49-F238E27FC236}">
                <a16:creationId xmlns:a16="http://schemas.microsoft.com/office/drawing/2014/main" id="{F37243DA-FBBA-0A4F-9208-5109D5B48C3C}"/>
              </a:ext>
            </a:extLst>
          </p:cNvPr>
          <p:cNvSpPr>
            <a:spLocks noGrp="1"/>
          </p:cNvSpPr>
          <p:nvPr>
            <p:ph sz="quarter" idx="10"/>
          </p:nvPr>
        </p:nvSpPr>
        <p:spPr>
          <a:xfrm>
            <a:off x="777874" y="957452"/>
            <a:ext cx="9253538" cy="5319779"/>
          </a:xfrm>
          <a:prstGeom prst="rect">
            <a:avLst/>
          </a:prstGeom>
        </p:spPr>
        <p:txBody>
          <a:bodyPr>
            <a:normAutofit/>
          </a:bodyPr>
          <a:lstStyle>
            <a:lvl1pPr marL="914400" indent="-914400">
              <a:lnSpc>
                <a:spcPct val="90000"/>
              </a:lnSpc>
              <a:spcBef>
                <a:spcPts val="0"/>
              </a:spcBef>
              <a:spcAft>
                <a:spcPts val="900"/>
              </a:spcAft>
              <a:buClr>
                <a:schemeClr val="tx2"/>
              </a:buClr>
              <a:buFont typeface="+mj-lt"/>
              <a:buAutoNum type="arabicPeriod"/>
              <a:defRPr sz="5400">
                <a:solidFill>
                  <a:schemeClr val="tx2"/>
                </a:solidFill>
              </a:defRPr>
            </a:lvl1pPr>
            <a:lvl2pPr marL="0" indent="0">
              <a:lnSpc>
                <a:spcPct val="107000"/>
              </a:lnSpc>
              <a:spcBef>
                <a:spcPts val="0"/>
              </a:spcBef>
              <a:spcAft>
                <a:spcPts val="1800"/>
              </a:spcAft>
              <a:buClr>
                <a:schemeClr val="bg1"/>
              </a:buClr>
              <a:buFont typeface="+mj-lt"/>
              <a:buNone/>
              <a:defRPr sz="5400">
                <a:solidFill>
                  <a:schemeClr val="bg1"/>
                </a:solidFill>
              </a:defRPr>
            </a:lvl2pPr>
            <a:lvl3pPr marL="342900" indent="-342900">
              <a:lnSpc>
                <a:spcPct val="107000"/>
              </a:lnSpc>
              <a:spcBef>
                <a:spcPts val="0"/>
              </a:spcBef>
              <a:spcAft>
                <a:spcPts val="1800"/>
              </a:spcAft>
              <a:buClr>
                <a:schemeClr val="bg1"/>
              </a:buClr>
              <a:buFont typeface="+mj-lt"/>
              <a:buAutoNum type="arabicPeriod"/>
              <a:defRPr sz="5400">
                <a:solidFill>
                  <a:schemeClr val="bg1"/>
                </a:solidFill>
              </a:defRPr>
            </a:lvl3pPr>
            <a:lvl4pPr marL="342900" indent="-342900">
              <a:lnSpc>
                <a:spcPct val="107000"/>
              </a:lnSpc>
              <a:spcBef>
                <a:spcPts val="0"/>
              </a:spcBef>
              <a:spcAft>
                <a:spcPts val="1800"/>
              </a:spcAft>
              <a:buClr>
                <a:schemeClr val="bg1"/>
              </a:buClr>
              <a:buFont typeface="+mj-lt"/>
              <a:buAutoNum type="arabicPeriod"/>
              <a:defRPr sz="5400">
                <a:solidFill>
                  <a:schemeClr val="bg1"/>
                </a:solidFill>
              </a:defRPr>
            </a:lvl4pPr>
            <a:lvl5pPr marL="342900" indent="-342900">
              <a:lnSpc>
                <a:spcPct val="107000"/>
              </a:lnSpc>
              <a:spcBef>
                <a:spcPts val="0"/>
              </a:spcBef>
              <a:spcAft>
                <a:spcPts val="1800"/>
              </a:spcAft>
              <a:buClr>
                <a:schemeClr val="bg1"/>
              </a:buClr>
              <a:buFont typeface="+mj-lt"/>
              <a:buAutoNum type="arabicPeriod"/>
              <a:defRPr sz="5400">
                <a:solidFill>
                  <a:schemeClr val="bg1"/>
                </a:solidFill>
              </a:defRPr>
            </a:lvl5pPr>
          </a:lstStyle>
          <a:p>
            <a:pPr lvl="0"/>
            <a:r>
              <a:rPr lang="en-US"/>
              <a:t>Click to edit Master text styles</a:t>
            </a:r>
          </a:p>
        </p:txBody>
      </p:sp>
      <p:sp>
        <p:nvSpPr>
          <p:cNvPr id="9" name="TextBox 8">
            <a:extLst>
              <a:ext uri="{FF2B5EF4-FFF2-40B4-BE49-F238E27FC236}">
                <a16:creationId xmlns:a16="http://schemas.microsoft.com/office/drawing/2014/main" id="{70E65990-6D95-1492-F960-A7AAF2C48D71}"/>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1408266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utaway 1/4 Left Blue">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2DB42174-1A3D-4E93-A2B6-481349C97762}"/>
              </a:ext>
            </a:extLst>
          </p:cNvPr>
          <p:cNvSpPr/>
          <p:nvPr userDrawn="1"/>
        </p:nvSpPr>
        <p:spPr bwMode="gray">
          <a:xfrm>
            <a:off x="-165100" y="-152400"/>
            <a:ext cx="3871407" cy="6553184"/>
          </a:xfrm>
          <a:prstGeom prst="roundRect">
            <a:avLst>
              <a:gd name="adj" fmla="val 2097"/>
            </a:avLst>
          </a:prstGeom>
          <a:solidFill>
            <a:schemeClr val="accent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21" name="Text Placeholder 3">
            <a:extLst>
              <a:ext uri="{FF2B5EF4-FFF2-40B4-BE49-F238E27FC236}">
                <a16:creationId xmlns:a16="http://schemas.microsoft.com/office/drawing/2014/main" id="{D7D1B20A-E6D5-DE4A-9690-BA7897E749A8}"/>
              </a:ext>
            </a:extLst>
          </p:cNvPr>
          <p:cNvSpPr>
            <a:spLocks noGrp="1"/>
          </p:cNvSpPr>
          <p:nvPr>
            <p:ph type="body" sz="quarter" idx="10"/>
          </p:nvPr>
        </p:nvSpPr>
        <p:spPr bwMode="gray">
          <a:xfrm>
            <a:off x="493713" y="2673350"/>
            <a:ext cx="2606675" cy="3497264"/>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marL="173736" indent="-173736">
              <a:buFont typeface="Arial" panose="020B0604020202020204" pitchFamily="34" charset="0"/>
              <a:buChar cha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Subtitle">
            <a:extLst>
              <a:ext uri="{FF2B5EF4-FFF2-40B4-BE49-F238E27FC236}">
                <a16:creationId xmlns:a16="http://schemas.microsoft.com/office/drawing/2014/main" id="{F57C38EA-82FE-544D-BC2A-03C3ED4FEFFC}"/>
              </a:ext>
            </a:extLst>
          </p:cNvPr>
          <p:cNvSpPr>
            <a:spLocks noGrp="1"/>
          </p:cNvSpPr>
          <p:nvPr>
            <p:ph type="subTitle" idx="1"/>
          </p:nvPr>
        </p:nvSpPr>
        <p:spPr bwMode="gray">
          <a:xfrm>
            <a:off x="495300" y="1869281"/>
            <a:ext cx="2607469" cy="428451"/>
          </a:xfrm>
          <a:prstGeom prst="rect">
            <a:avLst/>
          </a:prstGeom>
        </p:spPr>
        <p:txBody>
          <a:bodyPr>
            <a:spAutoFit/>
          </a:bodyPr>
          <a:lstStyle>
            <a:lvl1pPr marL="0" indent="0" algn="l">
              <a:lnSpc>
                <a:spcPct val="87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ooter Placeholder 2">
            <a:extLst>
              <a:ext uri="{FF2B5EF4-FFF2-40B4-BE49-F238E27FC236}">
                <a16:creationId xmlns:a16="http://schemas.microsoft.com/office/drawing/2014/main" id="{182489EE-5829-274B-9F81-CD585E6115FD}"/>
              </a:ext>
            </a:extLst>
          </p:cNvPr>
          <p:cNvSpPr>
            <a:spLocks noGrp="1"/>
          </p:cNvSpPr>
          <p:nvPr>
            <p:ph type="ftr" sz="quarter" idx="16"/>
          </p:nvPr>
        </p:nvSpPr>
        <p:spPr bwMode="gray">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6">
                    <a:lumMod val="75000"/>
                  </a:schemeClr>
                </a:solidFill>
              </a:defRPr>
            </a:lvl1pPr>
          </a:lstStyle>
          <a:p>
            <a:endParaRPr lang="en-US" dirty="0"/>
          </a:p>
        </p:txBody>
      </p:sp>
      <p:sp>
        <p:nvSpPr>
          <p:cNvPr id="24" name="Title 1">
            <a:extLst>
              <a:ext uri="{FF2B5EF4-FFF2-40B4-BE49-F238E27FC236}">
                <a16:creationId xmlns:a16="http://schemas.microsoft.com/office/drawing/2014/main" id="{0A4FDA66-F69A-A84C-81E6-655DE093CC24}"/>
              </a:ext>
            </a:extLst>
          </p:cNvPr>
          <p:cNvSpPr>
            <a:spLocks noGrp="1"/>
          </p:cNvSpPr>
          <p:nvPr>
            <p:ph type="title"/>
          </p:nvPr>
        </p:nvSpPr>
        <p:spPr bwMode="gray">
          <a:xfrm>
            <a:off x="495300" y="1044740"/>
            <a:ext cx="2605088" cy="749692"/>
          </a:xfrm>
        </p:spPr>
        <p:txBody>
          <a:bodyPr wrap="square">
            <a:spAutoFit/>
          </a:bodyPr>
          <a:lstStyle>
            <a:lvl1pPr>
              <a:lnSpc>
                <a:spcPct val="87000"/>
              </a:lnSpc>
              <a:defRPr sz="2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220297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utaway 1/4 Left Gun Metal">
    <p:spTree>
      <p:nvGrpSpPr>
        <p:cNvPr id="1" name=""/>
        <p:cNvGrpSpPr/>
        <p:nvPr/>
      </p:nvGrpSpPr>
      <p:grpSpPr>
        <a:xfrm>
          <a:off x="0" y="0"/>
          <a:ext cx="0" cy="0"/>
          <a:chOff x="0" y="0"/>
          <a:chExt cx="0" cy="0"/>
        </a:xfrm>
      </p:grpSpPr>
      <p:sp>
        <p:nvSpPr>
          <p:cNvPr id="11" name="Rectangle: Rounded Corners 8">
            <a:extLst>
              <a:ext uri="{FF2B5EF4-FFF2-40B4-BE49-F238E27FC236}">
                <a16:creationId xmlns:a16="http://schemas.microsoft.com/office/drawing/2014/main" id="{62DD8169-03BE-4545-AB75-752CFCB9BD19}"/>
              </a:ext>
            </a:extLst>
          </p:cNvPr>
          <p:cNvSpPr/>
          <p:nvPr userDrawn="1"/>
        </p:nvSpPr>
        <p:spPr bwMode="gray">
          <a:xfrm>
            <a:off x="-165100" y="-152400"/>
            <a:ext cx="3871407" cy="6553184"/>
          </a:xfrm>
          <a:prstGeom prst="roundRect">
            <a:avLst>
              <a:gd name="adj" fmla="val 2097"/>
            </a:avLst>
          </a:prstGeom>
          <a:solidFill>
            <a:schemeClr val="accent5"/>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7" name="Text Placeholder 3">
            <a:extLst>
              <a:ext uri="{FF2B5EF4-FFF2-40B4-BE49-F238E27FC236}">
                <a16:creationId xmlns:a16="http://schemas.microsoft.com/office/drawing/2014/main" id="{7E00799F-9070-4F48-B2FF-0AF10577B71A}"/>
              </a:ext>
            </a:extLst>
          </p:cNvPr>
          <p:cNvSpPr>
            <a:spLocks noGrp="1"/>
          </p:cNvSpPr>
          <p:nvPr>
            <p:ph type="body" sz="quarter" idx="10"/>
          </p:nvPr>
        </p:nvSpPr>
        <p:spPr bwMode="gray">
          <a:xfrm>
            <a:off x="493713" y="2673350"/>
            <a:ext cx="2606675" cy="3497264"/>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marL="173736" indent="-173736">
              <a:buFont typeface="Arial" panose="020B0604020202020204" pitchFamily="34" charset="0"/>
              <a:buChar cha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3062ABDB-8E2D-2646-84E6-58F1FAD3095C}"/>
              </a:ext>
            </a:extLst>
          </p:cNvPr>
          <p:cNvSpPr>
            <a:spLocks noGrp="1"/>
          </p:cNvSpPr>
          <p:nvPr>
            <p:ph type="subTitle" idx="1"/>
          </p:nvPr>
        </p:nvSpPr>
        <p:spPr bwMode="gray">
          <a:xfrm>
            <a:off x="495300" y="1869281"/>
            <a:ext cx="2607469" cy="428451"/>
          </a:xfrm>
          <a:prstGeom prst="rect">
            <a:avLst/>
          </a:prstGeom>
        </p:spPr>
        <p:txBody>
          <a:bodyPr>
            <a:spAutoFit/>
          </a:bodyPr>
          <a:lstStyle>
            <a:lvl1pPr marL="0" indent="0" algn="l">
              <a:lnSpc>
                <a:spcPct val="87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ooter Placeholder 2">
            <a:extLst>
              <a:ext uri="{FF2B5EF4-FFF2-40B4-BE49-F238E27FC236}">
                <a16:creationId xmlns:a16="http://schemas.microsoft.com/office/drawing/2014/main" id="{5808A874-E181-3C46-ADE3-148ABA6EEAFA}"/>
              </a:ext>
            </a:extLst>
          </p:cNvPr>
          <p:cNvSpPr>
            <a:spLocks noGrp="1"/>
          </p:cNvSpPr>
          <p:nvPr>
            <p:ph type="ftr" sz="quarter" idx="16"/>
          </p:nvPr>
        </p:nvSpPr>
        <p:spPr bwMode="gray">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6">
                    <a:lumMod val="75000"/>
                  </a:schemeClr>
                </a:solidFill>
              </a:defRPr>
            </a:lvl1pPr>
          </a:lstStyle>
          <a:p>
            <a:endParaRPr lang="en-US" dirty="0"/>
          </a:p>
        </p:txBody>
      </p:sp>
      <p:sp>
        <p:nvSpPr>
          <p:cNvPr id="15" name="Title 1">
            <a:extLst>
              <a:ext uri="{FF2B5EF4-FFF2-40B4-BE49-F238E27FC236}">
                <a16:creationId xmlns:a16="http://schemas.microsoft.com/office/drawing/2014/main" id="{0713C771-62F2-0F45-B55D-865FF67EA0DE}"/>
              </a:ext>
            </a:extLst>
          </p:cNvPr>
          <p:cNvSpPr>
            <a:spLocks noGrp="1"/>
          </p:cNvSpPr>
          <p:nvPr>
            <p:ph type="title"/>
          </p:nvPr>
        </p:nvSpPr>
        <p:spPr bwMode="gray">
          <a:xfrm>
            <a:off x="495300" y="1044740"/>
            <a:ext cx="2605088" cy="749692"/>
          </a:xfrm>
        </p:spPr>
        <p:txBody>
          <a:bodyPr wrap="square">
            <a:spAutoFit/>
          </a:bodyPr>
          <a:lstStyle>
            <a:lvl1pPr>
              <a:lnSpc>
                <a:spcPct val="87000"/>
              </a:lnSpc>
              <a:defRPr sz="2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0479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utaway 1/4 Left Midnight">
    <p:spTree>
      <p:nvGrpSpPr>
        <p:cNvPr id="1" name=""/>
        <p:cNvGrpSpPr/>
        <p:nvPr/>
      </p:nvGrpSpPr>
      <p:grpSpPr>
        <a:xfrm>
          <a:off x="0" y="0"/>
          <a:ext cx="0" cy="0"/>
          <a:chOff x="0" y="0"/>
          <a:chExt cx="0" cy="0"/>
        </a:xfrm>
      </p:grpSpPr>
      <p:sp>
        <p:nvSpPr>
          <p:cNvPr id="11" name="Rectangle: Rounded Corners 8">
            <a:extLst>
              <a:ext uri="{FF2B5EF4-FFF2-40B4-BE49-F238E27FC236}">
                <a16:creationId xmlns:a16="http://schemas.microsoft.com/office/drawing/2014/main" id="{3E9455E2-DBA5-444B-983B-338104922F0B}"/>
              </a:ext>
            </a:extLst>
          </p:cNvPr>
          <p:cNvSpPr/>
          <p:nvPr userDrawn="1"/>
        </p:nvSpPr>
        <p:spPr bwMode="gray">
          <a:xfrm>
            <a:off x="-165100" y="-152400"/>
            <a:ext cx="3871407" cy="6553184"/>
          </a:xfrm>
          <a:prstGeom prst="roundRect">
            <a:avLst>
              <a:gd name="adj" fmla="val 2097"/>
            </a:avLst>
          </a:prstGeom>
          <a:solidFill>
            <a:schemeClr val="tx2"/>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7" name="Text Placeholder 3">
            <a:extLst>
              <a:ext uri="{FF2B5EF4-FFF2-40B4-BE49-F238E27FC236}">
                <a16:creationId xmlns:a16="http://schemas.microsoft.com/office/drawing/2014/main" id="{9D7EA0E4-8B51-4149-A2B3-E1579FBE52F7}"/>
              </a:ext>
            </a:extLst>
          </p:cNvPr>
          <p:cNvSpPr>
            <a:spLocks noGrp="1"/>
          </p:cNvSpPr>
          <p:nvPr>
            <p:ph type="body" sz="quarter" idx="10"/>
          </p:nvPr>
        </p:nvSpPr>
        <p:spPr bwMode="gray">
          <a:xfrm>
            <a:off x="493713" y="2673350"/>
            <a:ext cx="2606675" cy="3497264"/>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marL="173736" indent="-173736">
              <a:buFont typeface="Arial" panose="020B0604020202020204" pitchFamily="34" charset="0"/>
              <a:buChar cha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ubtitle">
            <a:extLst>
              <a:ext uri="{FF2B5EF4-FFF2-40B4-BE49-F238E27FC236}">
                <a16:creationId xmlns:a16="http://schemas.microsoft.com/office/drawing/2014/main" id="{E14C6BC6-74EB-7B49-9E33-6B520E760449}"/>
              </a:ext>
            </a:extLst>
          </p:cNvPr>
          <p:cNvSpPr>
            <a:spLocks noGrp="1"/>
          </p:cNvSpPr>
          <p:nvPr>
            <p:ph type="subTitle" idx="1"/>
          </p:nvPr>
        </p:nvSpPr>
        <p:spPr bwMode="gray">
          <a:xfrm>
            <a:off x="495300" y="1869281"/>
            <a:ext cx="2607469" cy="428451"/>
          </a:xfrm>
          <a:prstGeom prst="rect">
            <a:avLst/>
          </a:prstGeom>
        </p:spPr>
        <p:txBody>
          <a:bodyPr>
            <a:spAutoFit/>
          </a:bodyPr>
          <a:lstStyle>
            <a:lvl1pPr marL="0" indent="0" algn="l">
              <a:lnSpc>
                <a:spcPct val="87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ooter Placeholder 2">
            <a:extLst>
              <a:ext uri="{FF2B5EF4-FFF2-40B4-BE49-F238E27FC236}">
                <a16:creationId xmlns:a16="http://schemas.microsoft.com/office/drawing/2014/main" id="{BADBDD29-6084-FC4C-BC05-D397C443DF46}"/>
              </a:ext>
            </a:extLst>
          </p:cNvPr>
          <p:cNvSpPr>
            <a:spLocks noGrp="1"/>
          </p:cNvSpPr>
          <p:nvPr>
            <p:ph type="ftr" sz="quarter" idx="16"/>
          </p:nvPr>
        </p:nvSpPr>
        <p:spPr bwMode="gray">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6">
                    <a:lumMod val="75000"/>
                  </a:schemeClr>
                </a:solidFill>
              </a:defRPr>
            </a:lvl1pPr>
          </a:lstStyle>
          <a:p>
            <a:endParaRPr lang="en-US" dirty="0"/>
          </a:p>
        </p:txBody>
      </p:sp>
      <p:sp>
        <p:nvSpPr>
          <p:cNvPr id="15" name="Title 1">
            <a:extLst>
              <a:ext uri="{FF2B5EF4-FFF2-40B4-BE49-F238E27FC236}">
                <a16:creationId xmlns:a16="http://schemas.microsoft.com/office/drawing/2014/main" id="{F2533761-7353-8947-9BE2-92591B487503}"/>
              </a:ext>
            </a:extLst>
          </p:cNvPr>
          <p:cNvSpPr>
            <a:spLocks noGrp="1"/>
          </p:cNvSpPr>
          <p:nvPr>
            <p:ph type="title"/>
          </p:nvPr>
        </p:nvSpPr>
        <p:spPr bwMode="gray">
          <a:xfrm>
            <a:off x="495300" y="1044740"/>
            <a:ext cx="2605088" cy="749692"/>
          </a:xfrm>
        </p:spPr>
        <p:txBody>
          <a:bodyPr wrap="square">
            <a:spAutoFit/>
          </a:bodyPr>
          <a:lstStyle>
            <a:lvl1pPr>
              <a:lnSpc>
                <a:spcPct val="87000"/>
              </a:lnSpc>
              <a:defRPr sz="2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116554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Large Circle White">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E3E28D24-6767-9C45-ABB8-DA51DF065820}"/>
              </a:ext>
            </a:extLst>
          </p:cNvPr>
          <p:cNvSpPr>
            <a:spLocks/>
          </p:cNvSpPr>
          <p:nvPr userDrawn="1"/>
        </p:nvSpPr>
        <p:spPr bwMode="ltGray">
          <a:xfrm>
            <a:off x="7517108" y="-857339"/>
            <a:ext cx="8359183" cy="8572678"/>
          </a:xfrm>
          <a:prstGeom prst="ellipse">
            <a:avLst/>
          </a:prstGeom>
          <a:solidFill>
            <a:schemeClr val="bg1"/>
          </a:solidFill>
          <a:ln w="25400" cap="flat" cmpd="sng" algn="ctr">
            <a:noFill/>
            <a:prstDash val="solid"/>
          </a:ln>
          <a:effectLst>
            <a:innerShdw blurRad="63500" dist="50800" dir="13500000">
              <a:prstClr val="black">
                <a:alpha val="50000"/>
              </a:prst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a:ln>
                <a:noFill/>
              </a:ln>
              <a:solidFill>
                <a:prstClr val="white"/>
              </a:solidFill>
              <a:effectLst/>
              <a:uLnTx/>
              <a:uFillTx/>
              <a:latin typeface="Microsoft Sans Serif"/>
            </a:endParaRPr>
          </a:p>
        </p:txBody>
      </p:sp>
      <p:sp>
        <p:nvSpPr>
          <p:cNvPr id="11" name="Footer Placeholder 2">
            <a:extLst>
              <a:ext uri="{FF2B5EF4-FFF2-40B4-BE49-F238E27FC236}">
                <a16:creationId xmlns:a16="http://schemas.microsoft.com/office/drawing/2014/main" id="{EA514D3A-70CE-4812-A873-E8B92AB5CE62}"/>
              </a:ext>
            </a:extLst>
          </p:cNvPr>
          <p:cNvSpPr>
            <a:spLocks noGrp="1"/>
          </p:cNvSpPr>
          <p:nvPr>
            <p:ph type="ftr" sz="quarter" idx="10"/>
          </p:nvPr>
        </p:nvSpPr>
        <p:spPr>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sz="800" baseline="0">
                <a:solidFill>
                  <a:schemeClr val="accent6">
                    <a:lumMod val="75000"/>
                  </a:schemeClr>
                </a:solidFill>
              </a:defRPr>
            </a:lvl1pPr>
          </a:lstStyle>
          <a:p>
            <a:endParaRPr lang="en-US" dirty="0"/>
          </a:p>
        </p:txBody>
      </p:sp>
      <p:sp>
        <p:nvSpPr>
          <p:cNvPr id="13" name="Title 2">
            <a:extLst>
              <a:ext uri="{FF2B5EF4-FFF2-40B4-BE49-F238E27FC236}">
                <a16:creationId xmlns:a16="http://schemas.microsoft.com/office/drawing/2014/main" id="{9274620C-1F0C-B343-A2E5-A5600D2942C7}"/>
              </a:ext>
            </a:extLst>
          </p:cNvPr>
          <p:cNvSpPr>
            <a:spLocks noGrp="1"/>
          </p:cNvSpPr>
          <p:nvPr>
            <p:ph type="title"/>
          </p:nvPr>
        </p:nvSpPr>
        <p:spPr>
          <a:xfrm>
            <a:off x="495300" y="642645"/>
            <a:ext cx="6423978" cy="361959"/>
          </a:xfrm>
        </p:spPr>
        <p:txBody>
          <a:bodyPr wrap="square">
            <a:spAutoFit/>
          </a:bodyPr>
          <a:lstStyle>
            <a:lvl1pPr>
              <a:defRPr>
                <a:solidFill>
                  <a:schemeClr val="tx2"/>
                </a:solidFill>
              </a:defRPr>
            </a:lvl1pPr>
          </a:lstStyle>
          <a:p>
            <a:r>
              <a:rPr lang="en-US"/>
              <a:t>Click to edit Master title style</a:t>
            </a:r>
          </a:p>
        </p:txBody>
      </p:sp>
      <p:sp>
        <p:nvSpPr>
          <p:cNvPr id="14" name="Subtitle">
            <a:extLst>
              <a:ext uri="{FF2B5EF4-FFF2-40B4-BE49-F238E27FC236}">
                <a16:creationId xmlns:a16="http://schemas.microsoft.com/office/drawing/2014/main" id="{DB79993B-4669-3B44-8D38-0850A4815757}"/>
              </a:ext>
            </a:extLst>
          </p:cNvPr>
          <p:cNvSpPr>
            <a:spLocks noGrp="1"/>
          </p:cNvSpPr>
          <p:nvPr>
            <p:ph type="subTitle" idx="1"/>
          </p:nvPr>
        </p:nvSpPr>
        <p:spPr>
          <a:xfrm>
            <a:off x="494189" y="1088136"/>
            <a:ext cx="6425089" cy="236347"/>
          </a:xfrm>
          <a:prstGeom prst="rect">
            <a:avLst/>
          </a:prstGeom>
        </p:spPr>
        <p:txBody>
          <a:bodyPr wrap="square">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5" name="Content Placeholder 4">
            <a:extLst>
              <a:ext uri="{FF2B5EF4-FFF2-40B4-BE49-F238E27FC236}">
                <a16:creationId xmlns:a16="http://schemas.microsoft.com/office/drawing/2014/main" id="{7886FD52-112E-4B46-B4D5-B3FE40596000}"/>
              </a:ext>
            </a:extLst>
          </p:cNvPr>
          <p:cNvSpPr>
            <a:spLocks noGrp="1"/>
          </p:cNvSpPr>
          <p:nvPr>
            <p:ph sz="quarter" idx="17"/>
          </p:nvPr>
        </p:nvSpPr>
        <p:spPr>
          <a:xfrm>
            <a:off x="495300" y="1719072"/>
            <a:ext cx="6425089" cy="4451541"/>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9">
            <a:extLst>
              <a:ext uri="{FF2B5EF4-FFF2-40B4-BE49-F238E27FC236}">
                <a16:creationId xmlns:a16="http://schemas.microsoft.com/office/drawing/2014/main" id="{CF338098-9C38-5C41-9F6E-C2DB635628EC}"/>
              </a:ext>
            </a:extLst>
          </p:cNvPr>
          <p:cNvSpPr>
            <a:spLocks noGrp="1"/>
          </p:cNvSpPr>
          <p:nvPr>
            <p:ph type="body" sz="quarter" idx="15"/>
          </p:nvPr>
        </p:nvSpPr>
        <p:spPr bwMode="black">
          <a:xfrm>
            <a:off x="8471454" y="2764100"/>
            <a:ext cx="2717245" cy="1134132"/>
          </a:xfrm>
          <a:prstGeom prst="rect">
            <a:avLst/>
          </a:prstGeom>
        </p:spPr>
        <p:txBody>
          <a:bodyPr anchor="ctr"/>
          <a:lstStyle>
            <a:lvl1pPr marL="0" indent="0">
              <a:lnSpc>
                <a:spcPct val="89000"/>
              </a:lnSpc>
              <a:spcBef>
                <a:spcPts val="0"/>
              </a:spcBef>
              <a:spcAft>
                <a:spcPts val="1200"/>
              </a:spcAft>
              <a:buNone/>
              <a:defRPr sz="2800">
                <a:solidFill>
                  <a:schemeClr val="tx2"/>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12" name="TextBox 11">
            <a:extLst>
              <a:ext uri="{FF2B5EF4-FFF2-40B4-BE49-F238E27FC236}">
                <a16:creationId xmlns:a16="http://schemas.microsoft.com/office/drawing/2014/main" id="{E113887F-F1F6-4687-8811-699E1BCA13F4}"/>
              </a:ext>
            </a:extLst>
          </p:cNvPr>
          <p:cNvSpPr txBox="1"/>
          <p:nvPr userDrawn="1"/>
        </p:nvSpPr>
        <p:spPr>
          <a:xfrm>
            <a:off x="9426895" y="6417160"/>
            <a:ext cx="2448733"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l"/>
            <a:r>
              <a:rPr lang="en-US" sz="800" baseline="0" dirty="0">
                <a:solidFill>
                  <a:schemeClr val="accent6">
                    <a:lumMod val="75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2182218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Large Circle Nickel">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E3E28D24-6767-9C45-ABB8-DA51DF065820}"/>
              </a:ext>
            </a:extLst>
          </p:cNvPr>
          <p:cNvSpPr>
            <a:spLocks/>
          </p:cNvSpPr>
          <p:nvPr userDrawn="1"/>
        </p:nvSpPr>
        <p:spPr bwMode="ltGray">
          <a:xfrm>
            <a:off x="7517108" y="-857339"/>
            <a:ext cx="8359183" cy="8572678"/>
          </a:xfrm>
          <a:prstGeom prst="ellipse">
            <a:avLst/>
          </a:prstGeom>
          <a:solidFill>
            <a:schemeClr val="accent6">
              <a:lumMod val="40000"/>
              <a:lumOff val="60000"/>
            </a:schemeClr>
          </a:solidFill>
          <a:ln w="25400" cap="flat" cmpd="sng" algn="ctr">
            <a:noFill/>
            <a:prstDash val="solid"/>
          </a:ln>
          <a:effectLst>
            <a:innerShdw blurRad="63500" dist="50800" dir="13500000">
              <a:prstClr val="black">
                <a:alpha val="50000"/>
              </a:prst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a:ln>
                <a:noFill/>
              </a:ln>
              <a:solidFill>
                <a:prstClr val="white"/>
              </a:solidFill>
              <a:effectLst/>
              <a:uLnTx/>
              <a:uFillTx/>
              <a:latin typeface="Microsoft Sans Serif"/>
            </a:endParaRPr>
          </a:p>
        </p:txBody>
      </p:sp>
      <p:sp>
        <p:nvSpPr>
          <p:cNvPr id="11" name="Footer Placeholder 2">
            <a:extLst>
              <a:ext uri="{FF2B5EF4-FFF2-40B4-BE49-F238E27FC236}">
                <a16:creationId xmlns:a16="http://schemas.microsoft.com/office/drawing/2014/main" id="{BBA70238-BC86-4481-AEB5-B9031B393928}"/>
              </a:ext>
            </a:extLst>
          </p:cNvPr>
          <p:cNvSpPr>
            <a:spLocks noGrp="1"/>
          </p:cNvSpPr>
          <p:nvPr>
            <p:ph type="ftr" sz="quarter" idx="10"/>
          </p:nvPr>
        </p:nvSpPr>
        <p:spPr>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sz="800" baseline="0">
                <a:solidFill>
                  <a:schemeClr val="accent6">
                    <a:lumMod val="75000"/>
                  </a:schemeClr>
                </a:solidFill>
              </a:defRPr>
            </a:lvl1pPr>
          </a:lstStyle>
          <a:p>
            <a:endParaRPr lang="en-US" dirty="0"/>
          </a:p>
        </p:txBody>
      </p:sp>
      <p:sp>
        <p:nvSpPr>
          <p:cNvPr id="12" name="Title 2">
            <a:extLst>
              <a:ext uri="{FF2B5EF4-FFF2-40B4-BE49-F238E27FC236}">
                <a16:creationId xmlns:a16="http://schemas.microsoft.com/office/drawing/2014/main" id="{A2AFDEB2-8AAA-DE48-8DBA-6BF9EF6D704E}"/>
              </a:ext>
            </a:extLst>
          </p:cNvPr>
          <p:cNvSpPr>
            <a:spLocks noGrp="1"/>
          </p:cNvSpPr>
          <p:nvPr>
            <p:ph type="title"/>
          </p:nvPr>
        </p:nvSpPr>
        <p:spPr>
          <a:xfrm>
            <a:off x="495300" y="642645"/>
            <a:ext cx="6423978" cy="361959"/>
          </a:xfrm>
        </p:spPr>
        <p:txBody>
          <a:bodyPr wrap="square">
            <a:spAutoFit/>
          </a:bodyPr>
          <a:lstStyle>
            <a:lvl1pPr>
              <a:defRPr>
                <a:solidFill>
                  <a:schemeClr val="tx2"/>
                </a:solidFill>
              </a:defRPr>
            </a:lvl1pPr>
          </a:lstStyle>
          <a:p>
            <a:r>
              <a:rPr lang="en-US"/>
              <a:t>Click to edit Master title style</a:t>
            </a:r>
          </a:p>
        </p:txBody>
      </p:sp>
      <p:sp>
        <p:nvSpPr>
          <p:cNvPr id="14" name="Subtitle">
            <a:extLst>
              <a:ext uri="{FF2B5EF4-FFF2-40B4-BE49-F238E27FC236}">
                <a16:creationId xmlns:a16="http://schemas.microsoft.com/office/drawing/2014/main" id="{61AD48BB-8517-C148-BF3A-87733F917AD1}"/>
              </a:ext>
            </a:extLst>
          </p:cNvPr>
          <p:cNvSpPr>
            <a:spLocks noGrp="1"/>
          </p:cNvSpPr>
          <p:nvPr>
            <p:ph type="subTitle" idx="1"/>
          </p:nvPr>
        </p:nvSpPr>
        <p:spPr>
          <a:xfrm>
            <a:off x="494189" y="1088136"/>
            <a:ext cx="6425089" cy="236347"/>
          </a:xfrm>
          <a:prstGeom prst="rect">
            <a:avLst/>
          </a:prstGeom>
        </p:spPr>
        <p:txBody>
          <a:bodyPr wrap="square">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5" name="Content Placeholder 4">
            <a:extLst>
              <a:ext uri="{FF2B5EF4-FFF2-40B4-BE49-F238E27FC236}">
                <a16:creationId xmlns:a16="http://schemas.microsoft.com/office/drawing/2014/main" id="{920545EE-653F-B041-A734-672192C04363}"/>
              </a:ext>
            </a:extLst>
          </p:cNvPr>
          <p:cNvSpPr>
            <a:spLocks noGrp="1"/>
          </p:cNvSpPr>
          <p:nvPr>
            <p:ph sz="quarter" idx="17"/>
          </p:nvPr>
        </p:nvSpPr>
        <p:spPr>
          <a:xfrm>
            <a:off x="495300" y="1719072"/>
            <a:ext cx="6425089" cy="4451541"/>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9">
            <a:extLst>
              <a:ext uri="{FF2B5EF4-FFF2-40B4-BE49-F238E27FC236}">
                <a16:creationId xmlns:a16="http://schemas.microsoft.com/office/drawing/2014/main" id="{BB10DE64-85FB-C740-B1EC-0DEBE80A912F}"/>
              </a:ext>
            </a:extLst>
          </p:cNvPr>
          <p:cNvSpPr>
            <a:spLocks noGrp="1"/>
          </p:cNvSpPr>
          <p:nvPr>
            <p:ph type="body" sz="quarter" idx="15"/>
          </p:nvPr>
        </p:nvSpPr>
        <p:spPr bwMode="black">
          <a:xfrm>
            <a:off x="8471454" y="2764100"/>
            <a:ext cx="2717245" cy="1134132"/>
          </a:xfrm>
          <a:prstGeom prst="rect">
            <a:avLst/>
          </a:prstGeom>
        </p:spPr>
        <p:txBody>
          <a:bodyPr anchor="ctr"/>
          <a:lstStyle>
            <a:lvl1pPr marL="0" indent="0">
              <a:lnSpc>
                <a:spcPct val="89000"/>
              </a:lnSpc>
              <a:spcBef>
                <a:spcPts val="0"/>
              </a:spcBef>
              <a:spcAft>
                <a:spcPts val="1200"/>
              </a:spcAft>
              <a:buNone/>
              <a:defRPr sz="2800">
                <a:solidFill>
                  <a:schemeClr val="tx2"/>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17" name="TextBox 16">
            <a:extLst>
              <a:ext uri="{FF2B5EF4-FFF2-40B4-BE49-F238E27FC236}">
                <a16:creationId xmlns:a16="http://schemas.microsoft.com/office/drawing/2014/main" id="{DE11D47D-1BE2-4595-9A02-FCAD5EB91EB3}"/>
              </a:ext>
            </a:extLst>
          </p:cNvPr>
          <p:cNvSpPr txBox="1"/>
          <p:nvPr userDrawn="1"/>
        </p:nvSpPr>
        <p:spPr>
          <a:xfrm>
            <a:off x="9426895" y="6417160"/>
            <a:ext cx="2448733"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l"/>
            <a:r>
              <a:rPr lang="en-US" sz="800" baseline="0" dirty="0">
                <a:solidFill>
                  <a:schemeClr val="accent6">
                    <a:lumMod val="75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127724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Large Circle Blue">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10550D71-4DDC-433E-91D6-8DB10965057B}"/>
              </a:ext>
            </a:extLst>
          </p:cNvPr>
          <p:cNvSpPr>
            <a:spLocks/>
          </p:cNvSpPr>
          <p:nvPr userDrawn="1"/>
        </p:nvSpPr>
        <p:spPr bwMode="ltGray">
          <a:xfrm>
            <a:off x="7517108" y="-857339"/>
            <a:ext cx="8359183" cy="8572678"/>
          </a:xfrm>
          <a:prstGeom prst="ellipse">
            <a:avLst/>
          </a:prstGeom>
          <a:solidFill>
            <a:schemeClr val="accent1"/>
          </a:solidFill>
          <a:ln w="25400" cap="flat" cmpd="sng" algn="ctr">
            <a:noFill/>
            <a:prstDash val="solid"/>
          </a:ln>
          <a:effectLst>
            <a:innerShdw blurRad="63500" dist="50800" dir="13500000">
              <a:prstClr val="black">
                <a:alpha val="50000"/>
              </a:prst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a:ln>
                <a:noFill/>
              </a:ln>
              <a:solidFill>
                <a:prstClr val="white"/>
              </a:solidFill>
              <a:effectLst/>
              <a:uLnTx/>
              <a:uFillTx/>
              <a:latin typeface="Microsoft Sans Serif"/>
            </a:endParaRPr>
          </a:p>
        </p:txBody>
      </p:sp>
      <p:sp>
        <p:nvSpPr>
          <p:cNvPr id="8" name="Footer Placeholder 2">
            <a:extLst>
              <a:ext uri="{FF2B5EF4-FFF2-40B4-BE49-F238E27FC236}">
                <a16:creationId xmlns:a16="http://schemas.microsoft.com/office/drawing/2014/main" id="{9D5E8CCD-FCF9-4B0B-A62F-907B1C0EFCEC}"/>
              </a:ext>
            </a:extLst>
          </p:cNvPr>
          <p:cNvSpPr>
            <a:spLocks noGrp="1"/>
          </p:cNvSpPr>
          <p:nvPr>
            <p:ph type="ftr" sz="quarter" idx="10"/>
          </p:nvPr>
        </p:nvSpPr>
        <p:spPr>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sz="800" baseline="0">
                <a:solidFill>
                  <a:schemeClr val="accent6">
                    <a:lumMod val="75000"/>
                  </a:schemeClr>
                </a:solidFill>
              </a:defRPr>
            </a:lvl1pPr>
          </a:lstStyle>
          <a:p>
            <a:endParaRPr lang="en-US" dirty="0"/>
          </a:p>
        </p:txBody>
      </p:sp>
      <p:sp>
        <p:nvSpPr>
          <p:cNvPr id="17" name="Title 2">
            <a:extLst>
              <a:ext uri="{FF2B5EF4-FFF2-40B4-BE49-F238E27FC236}">
                <a16:creationId xmlns:a16="http://schemas.microsoft.com/office/drawing/2014/main" id="{7B246259-76D6-B74C-A64A-CCBFC5D7D85B}"/>
              </a:ext>
            </a:extLst>
          </p:cNvPr>
          <p:cNvSpPr>
            <a:spLocks noGrp="1"/>
          </p:cNvSpPr>
          <p:nvPr>
            <p:ph type="title"/>
          </p:nvPr>
        </p:nvSpPr>
        <p:spPr>
          <a:xfrm>
            <a:off x="495300" y="642645"/>
            <a:ext cx="6423978" cy="361959"/>
          </a:xfrm>
        </p:spPr>
        <p:txBody>
          <a:bodyPr wrap="square">
            <a:spAutoFit/>
          </a:bodyPr>
          <a:lstStyle>
            <a:lvl1pPr>
              <a:defRPr>
                <a:solidFill>
                  <a:schemeClr val="tx2"/>
                </a:solidFill>
              </a:defRPr>
            </a:lvl1pPr>
          </a:lstStyle>
          <a:p>
            <a:r>
              <a:rPr lang="en-US"/>
              <a:t>Click to edit Master title style</a:t>
            </a:r>
          </a:p>
        </p:txBody>
      </p:sp>
      <p:sp>
        <p:nvSpPr>
          <p:cNvPr id="18" name="Subtitle">
            <a:extLst>
              <a:ext uri="{FF2B5EF4-FFF2-40B4-BE49-F238E27FC236}">
                <a16:creationId xmlns:a16="http://schemas.microsoft.com/office/drawing/2014/main" id="{0AB770EA-5649-754F-967C-C4716DA97A16}"/>
              </a:ext>
            </a:extLst>
          </p:cNvPr>
          <p:cNvSpPr>
            <a:spLocks noGrp="1"/>
          </p:cNvSpPr>
          <p:nvPr>
            <p:ph type="subTitle" idx="1"/>
          </p:nvPr>
        </p:nvSpPr>
        <p:spPr>
          <a:xfrm>
            <a:off x="494189" y="1088136"/>
            <a:ext cx="6425089" cy="236347"/>
          </a:xfrm>
          <a:prstGeom prst="rect">
            <a:avLst/>
          </a:prstGeom>
        </p:spPr>
        <p:txBody>
          <a:bodyPr wrap="square">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9" name="Content Placeholder 4">
            <a:extLst>
              <a:ext uri="{FF2B5EF4-FFF2-40B4-BE49-F238E27FC236}">
                <a16:creationId xmlns:a16="http://schemas.microsoft.com/office/drawing/2014/main" id="{681C9D64-9B88-4044-9799-D79122BD3557}"/>
              </a:ext>
            </a:extLst>
          </p:cNvPr>
          <p:cNvSpPr>
            <a:spLocks noGrp="1"/>
          </p:cNvSpPr>
          <p:nvPr>
            <p:ph sz="quarter" idx="17"/>
          </p:nvPr>
        </p:nvSpPr>
        <p:spPr>
          <a:xfrm>
            <a:off x="495300" y="1719072"/>
            <a:ext cx="6425089" cy="4451541"/>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9">
            <a:extLst>
              <a:ext uri="{FF2B5EF4-FFF2-40B4-BE49-F238E27FC236}">
                <a16:creationId xmlns:a16="http://schemas.microsoft.com/office/drawing/2014/main" id="{627AF1A1-6C92-6240-81FA-2147DD27EC94}"/>
              </a:ext>
            </a:extLst>
          </p:cNvPr>
          <p:cNvSpPr>
            <a:spLocks noGrp="1"/>
          </p:cNvSpPr>
          <p:nvPr>
            <p:ph type="body" sz="quarter" idx="15"/>
          </p:nvPr>
        </p:nvSpPr>
        <p:spPr bwMode="black">
          <a:xfrm>
            <a:off x="8471454" y="2764100"/>
            <a:ext cx="2717245" cy="1134132"/>
          </a:xfrm>
          <a:prstGeom prst="rect">
            <a:avLst/>
          </a:prstGeo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10" name="TextBox 9">
            <a:extLst>
              <a:ext uri="{FF2B5EF4-FFF2-40B4-BE49-F238E27FC236}">
                <a16:creationId xmlns:a16="http://schemas.microsoft.com/office/drawing/2014/main" id="{68EACA4D-43F0-4FE1-BA26-E107C4AA8BA7}"/>
              </a:ext>
            </a:extLst>
          </p:cNvPr>
          <p:cNvSpPr txBox="1"/>
          <p:nvPr userDrawn="1"/>
        </p:nvSpPr>
        <p:spPr>
          <a:xfrm>
            <a:off x="9426895" y="6417160"/>
            <a:ext cx="2448733"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l"/>
            <a:r>
              <a:rPr lang="en-US" sz="800" baseline="0" dirty="0">
                <a:solidFill>
                  <a:schemeClr val="accent2">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174244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Large Circle Gun Metal">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B826177F-FC3F-2F42-98BC-69EF3FD7FC45}"/>
              </a:ext>
            </a:extLst>
          </p:cNvPr>
          <p:cNvSpPr>
            <a:spLocks/>
          </p:cNvSpPr>
          <p:nvPr userDrawn="1"/>
        </p:nvSpPr>
        <p:spPr bwMode="ltGray">
          <a:xfrm>
            <a:off x="7517108" y="-857339"/>
            <a:ext cx="8359183" cy="8572678"/>
          </a:xfrm>
          <a:prstGeom prst="ellipse">
            <a:avLst/>
          </a:prstGeom>
          <a:solidFill>
            <a:schemeClr val="accent5"/>
          </a:solidFill>
          <a:ln w="25400" cap="flat" cmpd="sng" algn="ctr">
            <a:noFill/>
            <a:prstDash val="solid"/>
          </a:ln>
          <a:effectLst>
            <a:innerShdw blurRad="63500" dist="50800" dir="13500000">
              <a:prstClr val="black">
                <a:alpha val="50000"/>
              </a:prst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a:ln>
                <a:noFill/>
              </a:ln>
              <a:solidFill>
                <a:prstClr val="white"/>
              </a:solidFill>
              <a:effectLst/>
              <a:uLnTx/>
              <a:uFillTx/>
              <a:latin typeface="Microsoft Sans Serif"/>
            </a:endParaRPr>
          </a:p>
        </p:txBody>
      </p:sp>
      <p:sp>
        <p:nvSpPr>
          <p:cNvPr id="11" name="Footer Placeholder 2">
            <a:extLst>
              <a:ext uri="{FF2B5EF4-FFF2-40B4-BE49-F238E27FC236}">
                <a16:creationId xmlns:a16="http://schemas.microsoft.com/office/drawing/2014/main" id="{D5CEE6F9-1E4B-4C9A-946F-D83A264DC746}"/>
              </a:ext>
            </a:extLst>
          </p:cNvPr>
          <p:cNvSpPr>
            <a:spLocks noGrp="1"/>
          </p:cNvSpPr>
          <p:nvPr>
            <p:ph type="ftr" sz="quarter" idx="10"/>
          </p:nvPr>
        </p:nvSpPr>
        <p:spPr>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sz="800" baseline="0">
                <a:solidFill>
                  <a:schemeClr val="accent6">
                    <a:lumMod val="75000"/>
                  </a:schemeClr>
                </a:solidFill>
              </a:defRPr>
            </a:lvl1pPr>
          </a:lstStyle>
          <a:p>
            <a:endParaRPr lang="en-US" dirty="0"/>
          </a:p>
        </p:txBody>
      </p:sp>
      <p:sp>
        <p:nvSpPr>
          <p:cNvPr id="12" name="Title 2">
            <a:extLst>
              <a:ext uri="{FF2B5EF4-FFF2-40B4-BE49-F238E27FC236}">
                <a16:creationId xmlns:a16="http://schemas.microsoft.com/office/drawing/2014/main" id="{0B7058E8-725E-C84D-AF48-4FAF9C2EB9F6}"/>
              </a:ext>
            </a:extLst>
          </p:cNvPr>
          <p:cNvSpPr>
            <a:spLocks noGrp="1"/>
          </p:cNvSpPr>
          <p:nvPr>
            <p:ph type="title"/>
          </p:nvPr>
        </p:nvSpPr>
        <p:spPr>
          <a:xfrm>
            <a:off x="495300" y="642645"/>
            <a:ext cx="6423978" cy="361959"/>
          </a:xfrm>
        </p:spPr>
        <p:txBody>
          <a:bodyPr wrap="square">
            <a:spAutoFit/>
          </a:bodyPr>
          <a:lstStyle>
            <a:lvl1pPr>
              <a:defRPr>
                <a:solidFill>
                  <a:schemeClr val="tx2"/>
                </a:solidFill>
              </a:defRPr>
            </a:lvl1pPr>
          </a:lstStyle>
          <a:p>
            <a:r>
              <a:rPr lang="en-US"/>
              <a:t>Click to edit Master title style</a:t>
            </a:r>
          </a:p>
        </p:txBody>
      </p:sp>
      <p:sp>
        <p:nvSpPr>
          <p:cNvPr id="14" name="Subtitle">
            <a:extLst>
              <a:ext uri="{FF2B5EF4-FFF2-40B4-BE49-F238E27FC236}">
                <a16:creationId xmlns:a16="http://schemas.microsoft.com/office/drawing/2014/main" id="{46859A5A-C3CA-B947-AA31-16540E8ED234}"/>
              </a:ext>
            </a:extLst>
          </p:cNvPr>
          <p:cNvSpPr>
            <a:spLocks noGrp="1"/>
          </p:cNvSpPr>
          <p:nvPr>
            <p:ph type="subTitle" idx="1"/>
          </p:nvPr>
        </p:nvSpPr>
        <p:spPr>
          <a:xfrm>
            <a:off x="494189" y="1088136"/>
            <a:ext cx="6425089" cy="236347"/>
          </a:xfrm>
          <a:prstGeom prst="rect">
            <a:avLst/>
          </a:prstGeom>
        </p:spPr>
        <p:txBody>
          <a:bodyPr wrap="square">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5" name="Content Placeholder 4">
            <a:extLst>
              <a:ext uri="{FF2B5EF4-FFF2-40B4-BE49-F238E27FC236}">
                <a16:creationId xmlns:a16="http://schemas.microsoft.com/office/drawing/2014/main" id="{82799493-50F9-C645-A15F-AF98EB7D8D59}"/>
              </a:ext>
            </a:extLst>
          </p:cNvPr>
          <p:cNvSpPr>
            <a:spLocks noGrp="1"/>
          </p:cNvSpPr>
          <p:nvPr>
            <p:ph sz="quarter" idx="17"/>
          </p:nvPr>
        </p:nvSpPr>
        <p:spPr>
          <a:xfrm>
            <a:off x="495300" y="1719072"/>
            <a:ext cx="6425089" cy="4451541"/>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9">
            <a:extLst>
              <a:ext uri="{FF2B5EF4-FFF2-40B4-BE49-F238E27FC236}">
                <a16:creationId xmlns:a16="http://schemas.microsoft.com/office/drawing/2014/main" id="{1A833B55-A7C3-854B-BA7F-F4BD4B65F5D8}"/>
              </a:ext>
            </a:extLst>
          </p:cNvPr>
          <p:cNvSpPr>
            <a:spLocks noGrp="1"/>
          </p:cNvSpPr>
          <p:nvPr>
            <p:ph type="body" sz="quarter" idx="15"/>
          </p:nvPr>
        </p:nvSpPr>
        <p:spPr bwMode="black">
          <a:xfrm>
            <a:off x="8471454" y="2764100"/>
            <a:ext cx="2717245" cy="1134132"/>
          </a:xfrm>
          <a:prstGeom prst="rect">
            <a:avLst/>
          </a:prstGeo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18" name="TextBox 17">
            <a:extLst>
              <a:ext uri="{FF2B5EF4-FFF2-40B4-BE49-F238E27FC236}">
                <a16:creationId xmlns:a16="http://schemas.microsoft.com/office/drawing/2014/main" id="{F5FB867F-175C-F748-B316-10276DFF6346}"/>
              </a:ext>
            </a:extLst>
          </p:cNvPr>
          <p:cNvSpPr txBox="1"/>
          <p:nvPr userDrawn="1"/>
        </p:nvSpPr>
        <p:spPr>
          <a:xfrm>
            <a:off x="9426895" y="6417160"/>
            <a:ext cx="2448733"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l"/>
            <a:r>
              <a:rPr lang="en-US" sz="800" baseline="0"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2221686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Large Circle Midnight">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BAE47188-2E65-7E46-B32C-E78D883C6DCA}"/>
              </a:ext>
            </a:extLst>
          </p:cNvPr>
          <p:cNvSpPr>
            <a:spLocks/>
          </p:cNvSpPr>
          <p:nvPr userDrawn="1"/>
        </p:nvSpPr>
        <p:spPr bwMode="ltGray">
          <a:xfrm>
            <a:off x="7517108" y="-857339"/>
            <a:ext cx="8359183" cy="8572678"/>
          </a:xfrm>
          <a:prstGeom prst="ellipse">
            <a:avLst/>
          </a:prstGeom>
          <a:solidFill>
            <a:schemeClr val="tx2"/>
          </a:solidFill>
          <a:ln w="25400" cap="flat" cmpd="sng" algn="ctr">
            <a:noFill/>
            <a:prstDash val="solid"/>
          </a:ln>
          <a:effectLst>
            <a:innerShdw blurRad="63500" dist="50800" dir="13500000">
              <a:prstClr val="black">
                <a:alpha val="50000"/>
              </a:prst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a:ln>
                <a:noFill/>
              </a:ln>
              <a:solidFill>
                <a:prstClr val="white"/>
              </a:solidFill>
              <a:effectLst/>
              <a:uLnTx/>
              <a:uFillTx/>
              <a:latin typeface="Microsoft Sans Serif"/>
            </a:endParaRPr>
          </a:p>
        </p:txBody>
      </p:sp>
      <p:sp>
        <p:nvSpPr>
          <p:cNvPr id="11" name="Footer Placeholder 2">
            <a:extLst>
              <a:ext uri="{FF2B5EF4-FFF2-40B4-BE49-F238E27FC236}">
                <a16:creationId xmlns:a16="http://schemas.microsoft.com/office/drawing/2014/main" id="{CA8F4DA7-4CDA-4E93-B875-4157AC85CAEB}"/>
              </a:ext>
            </a:extLst>
          </p:cNvPr>
          <p:cNvSpPr>
            <a:spLocks noGrp="1"/>
          </p:cNvSpPr>
          <p:nvPr>
            <p:ph type="ftr" sz="quarter" idx="10"/>
          </p:nvPr>
        </p:nvSpPr>
        <p:spPr>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sz="800" baseline="0">
                <a:solidFill>
                  <a:schemeClr val="accent6">
                    <a:lumMod val="75000"/>
                  </a:schemeClr>
                </a:solidFill>
              </a:defRPr>
            </a:lvl1pPr>
          </a:lstStyle>
          <a:p>
            <a:endParaRPr lang="en-US" dirty="0"/>
          </a:p>
        </p:txBody>
      </p:sp>
      <p:sp>
        <p:nvSpPr>
          <p:cNvPr id="9" name="Title 2">
            <a:extLst>
              <a:ext uri="{FF2B5EF4-FFF2-40B4-BE49-F238E27FC236}">
                <a16:creationId xmlns:a16="http://schemas.microsoft.com/office/drawing/2014/main" id="{3EA31D99-8C5B-7B44-8F12-D57457CBA784}"/>
              </a:ext>
            </a:extLst>
          </p:cNvPr>
          <p:cNvSpPr>
            <a:spLocks noGrp="1"/>
          </p:cNvSpPr>
          <p:nvPr>
            <p:ph type="title"/>
          </p:nvPr>
        </p:nvSpPr>
        <p:spPr>
          <a:xfrm>
            <a:off x="495300" y="642645"/>
            <a:ext cx="6423978" cy="361959"/>
          </a:xfrm>
        </p:spPr>
        <p:txBody>
          <a:bodyPr wrap="square">
            <a:spAutoFit/>
          </a:bodyPr>
          <a:lstStyle>
            <a:lvl1pPr>
              <a:defRPr>
                <a:solidFill>
                  <a:schemeClr val="tx2"/>
                </a:solidFill>
              </a:defRPr>
            </a:lvl1pPr>
          </a:lstStyle>
          <a:p>
            <a:r>
              <a:rPr lang="en-US"/>
              <a:t>Click to edit Master title style</a:t>
            </a:r>
          </a:p>
        </p:txBody>
      </p:sp>
      <p:sp>
        <p:nvSpPr>
          <p:cNvPr id="12" name="Subtitle">
            <a:extLst>
              <a:ext uri="{FF2B5EF4-FFF2-40B4-BE49-F238E27FC236}">
                <a16:creationId xmlns:a16="http://schemas.microsoft.com/office/drawing/2014/main" id="{92784E52-9B2E-7748-80BB-844DED7D24DE}"/>
              </a:ext>
            </a:extLst>
          </p:cNvPr>
          <p:cNvSpPr>
            <a:spLocks noGrp="1"/>
          </p:cNvSpPr>
          <p:nvPr>
            <p:ph type="subTitle" idx="1"/>
          </p:nvPr>
        </p:nvSpPr>
        <p:spPr>
          <a:xfrm>
            <a:off x="494189" y="1088136"/>
            <a:ext cx="6425089" cy="236347"/>
          </a:xfrm>
          <a:prstGeom prst="rect">
            <a:avLst/>
          </a:prstGeom>
        </p:spPr>
        <p:txBody>
          <a:bodyPr wrap="square">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Content Placeholder 4">
            <a:extLst>
              <a:ext uri="{FF2B5EF4-FFF2-40B4-BE49-F238E27FC236}">
                <a16:creationId xmlns:a16="http://schemas.microsoft.com/office/drawing/2014/main" id="{260A92EA-6842-964F-864F-6425261A0780}"/>
              </a:ext>
            </a:extLst>
          </p:cNvPr>
          <p:cNvSpPr>
            <a:spLocks noGrp="1"/>
          </p:cNvSpPr>
          <p:nvPr>
            <p:ph sz="quarter" idx="17"/>
          </p:nvPr>
        </p:nvSpPr>
        <p:spPr>
          <a:xfrm>
            <a:off x="495300" y="1719072"/>
            <a:ext cx="6425089" cy="4451541"/>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9">
            <a:extLst>
              <a:ext uri="{FF2B5EF4-FFF2-40B4-BE49-F238E27FC236}">
                <a16:creationId xmlns:a16="http://schemas.microsoft.com/office/drawing/2014/main" id="{EE566E6D-F0F7-6449-A21D-F146C5051BB5}"/>
              </a:ext>
            </a:extLst>
          </p:cNvPr>
          <p:cNvSpPr>
            <a:spLocks noGrp="1"/>
          </p:cNvSpPr>
          <p:nvPr>
            <p:ph type="body" sz="quarter" idx="15"/>
          </p:nvPr>
        </p:nvSpPr>
        <p:spPr bwMode="black">
          <a:xfrm>
            <a:off x="8471454" y="2764100"/>
            <a:ext cx="2717245" cy="1134132"/>
          </a:xfrm>
          <a:prstGeom prst="rect">
            <a:avLst/>
          </a:prstGeo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17" name="TextBox 16">
            <a:extLst>
              <a:ext uri="{FF2B5EF4-FFF2-40B4-BE49-F238E27FC236}">
                <a16:creationId xmlns:a16="http://schemas.microsoft.com/office/drawing/2014/main" id="{50F57A78-9BA0-4F58-B7F7-7758910F55B1}"/>
              </a:ext>
            </a:extLst>
          </p:cNvPr>
          <p:cNvSpPr txBox="1"/>
          <p:nvPr userDrawn="1"/>
        </p:nvSpPr>
        <p:spPr>
          <a:xfrm>
            <a:off x="9426895" y="6417160"/>
            <a:ext cx="2448733"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l"/>
            <a:r>
              <a:rPr lang="en-US" sz="800" baseline="0"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923754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Segue White">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AAB543E5-A8C2-415A-B513-83E9DDD7D875}"/>
              </a:ext>
            </a:extLst>
          </p:cNvPr>
          <p:cNvSpPr/>
          <p:nvPr userDrawn="1"/>
        </p:nvSpPr>
        <p:spPr bwMode="white">
          <a:xfrm>
            <a:off x="-171450" y="-152401"/>
            <a:ext cx="10904538" cy="6516131"/>
          </a:xfrm>
          <a:prstGeom prst="roundRect">
            <a:avLst>
              <a:gd name="adj" fmla="val 1263"/>
            </a:avLst>
          </a:prstGeom>
          <a:solidFill>
            <a:schemeClr val="bg1"/>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noProof="0">
              <a:solidFill>
                <a:prstClr val="white"/>
              </a:solidFill>
            </a:endParaRPr>
          </a:p>
        </p:txBody>
      </p:sp>
      <p:sp>
        <p:nvSpPr>
          <p:cNvPr id="6" name="Subtitle">
            <a:extLst>
              <a:ext uri="{FF2B5EF4-FFF2-40B4-BE49-F238E27FC236}">
                <a16:creationId xmlns:a16="http://schemas.microsoft.com/office/drawing/2014/main" id="{2934A4AA-94A2-46BD-9524-BB1118BCD685}"/>
              </a:ext>
            </a:extLst>
          </p:cNvPr>
          <p:cNvSpPr>
            <a:spLocks noGrp="1"/>
          </p:cNvSpPr>
          <p:nvPr>
            <p:ph type="subTitle" idx="1"/>
          </p:nvPr>
        </p:nvSpPr>
        <p:spPr bwMode="black">
          <a:xfrm>
            <a:off x="494189" y="4525630"/>
            <a:ext cx="8831404" cy="914400"/>
          </a:xfrm>
          <a:prstGeom prst="rect">
            <a:avLst/>
          </a:prstGeom>
        </p:spPr>
        <p:txBody>
          <a:bodyPr/>
          <a:lstStyle>
            <a:lvl1pPr marL="0" indent="0" algn="l">
              <a:lnSpc>
                <a:spcPct val="96000"/>
              </a:lnSpc>
              <a:spcBef>
                <a:spcPts val="1200"/>
              </a:spcBef>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itle 1">
            <a:extLst>
              <a:ext uri="{FF2B5EF4-FFF2-40B4-BE49-F238E27FC236}">
                <a16:creationId xmlns:a16="http://schemas.microsoft.com/office/drawing/2014/main" id="{78E31F24-408B-034C-891A-D4CD9B80A98F}"/>
              </a:ext>
            </a:extLst>
          </p:cNvPr>
          <p:cNvSpPr>
            <a:spLocks noGrp="1"/>
          </p:cNvSpPr>
          <p:nvPr>
            <p:ph type="title"/>
          </p:nvPr>
        </p:nvSpPr>
        <p:spPr>
          <a:xfrm>
            <a:off x="495298" y="3593167"/>
            <a:ext cx="8829675" cy="722955"/>
          </a:xfrm>
        </p:spPr>
        <p:txBody>
          <a:bodyPr wrap="square">
            <a:spAutoFit/>
          </a:bodyPr>
          <a:lstStyle>
            <a:lvl1pPr>
              <a:lnSpc>
                <a:spcPct val="87000"/>
              </a:lnSpc>
              <a:defRPr sz="5400">
                <a:solidFill>
                  <a:schemeClr val="tx2"/>
                </a:solidFill>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2B5700CA-9E56-0709-F89D-C4E99A267658}"/>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sz="800" baseline="0"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1957125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Segue Nicke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12B302BC-4858-4EC1-8EB4-20A8B1481437}"/>
              </a:ext>
            </a:extLst>
          </p:cNvPr>
          <p:cNvSpPr/>
          <p:nvPr userDrawn="1"/>
        </p:nvSpPr>
        <p:spPr bwMode="white">
          <a:xfrm>
            <a:off x="-171450" y="-152401"/>
            <a:ext cx="10904538" cy="6516131"/>
          </a:xfrm>
          <a:prstGeom prst="roundRect">
            <a:avLst>
              <a:gd name="adj" fmla="val 1263"/>
            </a:avLst>
          </a:prstGeom>
          <a:solidFill>
            <a:schemeClr val="accent6">
              <a:lumMod val="40000"/>
              <a:lumOff val="60000"/>
            </a:schemeClr>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noProof="0">
              <a:solidFill>
                <a:prstClr val="white"/>
              </a:solidFill>
            </a:endParaRPr>
          </a:p>
        </p:txBody>
      </p:sp>
      <p:sp>
        <p:nvSpPr>
          <p:cNvPr id="6" name="Subtitle">
            <a:extLst>
              <a:ext uri="{FF2B5EF4-FFF2-40B4-BE49-F238E27FC236}">
                <a16:creationId xmlns:a16="http://schemas.microsoft.com/office/drawing/2014/main" id="{2934A4AA-94A2-46BD-9524-BB1118BCD685}"/>
              </a:ext>
            </a:extLst>
          </p:cNvPr>
          <p:cNvSpPr>
            <a:spLocks noGrp="1"/>
          </p:cNvSpPr>
          <p:nvPr>
            <p:ph type="subTitle" idx="1"/>
          </p:nvPr>
        </p:nvSpPr>
        <p:spPr bwMode="black">
          <a:xfrm>
            <a:off x="494189" y="4525630"/>
            <a:ext cx="8831404" cy="914400"/>
          </a:xfrm>
          <a:prstGeom prst="rect">
            <a:avLst/>
          </a:prstGeom>
        </p:spPr>
        <p:txBody>
          <a:bodyPr/>
          <a:lstStyle>
            <a:lvl1pPr marL="0" indent="0" algn="l">
              <a:lnSpc>
                <a:spcPct val="96000"/>
              </a:lnSpc>
              <a:spcBef>
                <a:spcPts val="1200"/>
              </a:spcBef>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Title 1">
            <a:extLst>
              <a:ext uri="{FF2B5EF4-FFF2-40B4-BE49-F238E27FC236}">
                <a16:creationId xmlns:a16="http://schemas.microsoft.com/office/drawing/2014/main" id="{D85A8A33-EB30-4E58-9F4F-DB3301E084F5}"/>
              </a:ext>
            </a:extLst>
          </p:cNvPr>
          <p:cNvSpPr>
            <a:spLocks noGrp="1"/>
          </p:cNvSpPr>
          <p:nvPr>
            <p:ph type="title"/>
          </p:nvPr>
        </p:nvSpPr>
        <p:spPr>
          <a:xfrm>
            <a:off x="495298" y="3593167"/>
            <a:ext cx="8829675" cy="722955"/>
          </a:xfrm>
        </p:spPr>
        <p:txBody>
          <a:bodyPr wrap="square">
            <a:spAutoFit/>
          </a:bodyPr>
          <a:lstStyle>
            <a:lvl1pPr>
              <a:lnSpc>
                <a:spcPct val="87000"/>
              </a:lnSpc>
              <a:defRPr sz="5400">
                <a:solidFill>
                  <a:schemeClr val="tx2"/>
                </a:solidFill>
              </a:defRPr>
            </a:lvl1pPr>
          </a:lstStyle>
          <a:p>
            <a:r>
              <a:rPr lang="en-US"/>
              <a:t>Click to edit Master title style</a:t>
            </a:r>
            <a:endParaRPr lang="en-US" dirty="0"/>
          </a:p>
        </p:txBody>
      </p:sp>
      <p:sp>
        <p:nvSpPr>
          <p:cNvPr id="8" name="TextBox 7">
            <a:extLst>
              <a:ext uri="{FF2B5EF4-FFF2-40B4-BE49-F238E27FC236}">
                <a16:creationId xmlns:a16="http://schemas.microsoft.com/office/drawing/2014/main" id="{76FF450D-4022-72EA-97D4-4C2A7D1CEADB}"/>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sz="800" baseline="0"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70133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Agenda Nickel">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AD5696-B4ED-4B82-A4B1-160E4E14F343}"/>
              </a:ext>
            </a:extLst>
          </p:cNvPr>
          <p:cNvSpPr txBox="1"/>
          <p:nvPr userDrawn="1"/>
        </p:nvSpPr>
        <p:spPr>
          <a:xfrm rot="5400000">
            <a:off x="8435813" y="2737543"/>
            <a:ext cx="5288307" cy="1559722"/>
          </a:xfrm>
          <a:prstGeom prst="rect">
            <a:avLst/>
          </a:prstGeom>
          <a:noFill/>
          <a:effectLst/>
        </p:spPr>
        <p:txBody>
          <a:bodyPr wrap="none" lIns="0" tIns="0" rIns="0" bIns="0" rtlCol="0">
            <a:spAutoFit/>
          </a:bodyPr>
          <a:lstStyle/>
          <a:p>
            <a:pPr algn="ctr">
              <a:lnSpc>
                <a:spcPct val="87000"/>
              </a:lnSpc>
              <a:spcBef>
                <a:spcPct val="0"/>
              </a:spcBef>
              <a:defRPr/>
            </a:pPr>
            <a:r>
              <a:rPr lang="en-US" sz="11650" dirty="0">
                <a:solidFill>
                  <a:schemeClr val="accent6">
                    <a:lumMod val="60000"/>
                    <a:lumOff val="40000"/>
                  </a:schemeClr>
                </a:solidFill>
                <a:effectLst>
                  <a:innerShdw blurRad="38100" dist="25400" dir="8100000">
                    <a:prstClr val="black">
                      <a:alpha val="50000"/>
                    </a:prstClr>
                  </a:innerShdw>
                </a:effectLst>
              </a:rPr>
              <a:t>Agenda</a:t>
            </a:r>
          </a:p>
        </p:txBody>
      </p:sp>
      <p:sp>
        <p:nvSpPr>
          <p:cNvPr id="7" name="Content Placeholder 19">
            <a:extLst>
              <a:ext uri="{FF2B5EF4-FFF2-40B4-BE49-F238E27FC236}">
                <a16:creationId xmlns:a16="http://schemas.microsoft.com/office/drawing/2014/main" id="{F1A31244-B2C3-4240-B89D-E10155BFC2E1}"/>
              </a:ext>
            </a:extLst>
          </p:cNvPr>
          <p:cNvSpPr>
            <a:spLocks noGrp="1"/>
          </p:cNvSpPr>
          <p:nvPr>
            <p:ph sz="quarter" idx="10"/>
          </p:nvPr>
        </p:nvSpPr>
        <p:spPr>
          <a:xfrm>
            <a:off x="777874" y="957452"/>
            <a:ext cx="9253538" cy="5319779"/>
          </a:xfrm>
          <a:prstGeom prst="rect">
            <a:avLst/>
          </a:prstGeom>
        </p:spPr>
        <p:txBody>
          <a:bodyPr>
            <a:normAutofit/>
          </a:bodyPr>
          <a:lstStyle>
            <a:lvl1pPr marL="914400" indent="-914400">
              <a:lnSpc>
                <a:spcPct val="90000"/>
              </a:lnSpc>
              <a:spcBef>
                <a:spcPts val="0"/>
              </a:spcBef>
              <a:spcAft>
                <a:spcPts val="900"/>
              </a:spcAft>
              <a:buClr>
                <a:schemeClr val="tx2"/>
              </a:buClr>
              <a:buFont typeface="+mj-lt"/>
              <a:buAutoNum type="arabicPeriod"/>
              <a:defRPr sz="5400">
                <a:solidFill>
                  <a:schemeClr val="tx2"/>
                </a:solidFill>
              </a:defRPr>
            </a:lvl1pPr>
            <a:lvl2pPr marL="0" indent="0">
              <a:lnSpc>
                <a:spcPct val="107000"/>
              </a:lnSpc>
              <a:spcBef>
                <a:spcPts val="0"/>
              </a:spcBef>
              <a:spcAft>
                <a:spcPts val="1800"/>
              </a:spcAft>
              <a:buClr>
                <a:schemeClr val="bg1"/>
              </a:buClr>
              <a:buFont typeface="+mj-lt"/>
              <a:buNone/>
              <a:defRPr sz="5400">
                <a:solidFill>
                  <a:schemeClr val="bg1"/>
                </a:solidFill>
              </a:defRPr>
            </a:lvl2pPr>
            <a:lvl3pPr marL="342900" indent="-342900">
              <a:lnSpc>
                <a:spcPct val="107000"/>
              </a:lnSpc>
              <a:spcBef>
                <a:spcPts val="0"/>
              </a:spcBef>
              <a:spcAft>
                <a:spcPts val="1800"/>
              </a:spcAft>
              <a:buClr>
                <a:schemeClr val="bg1"/>
              </a:buClr>
              <a:buFont typeface="+mj-lt"/>
              <a:buAutoNum type="arabicPeriod"/>
              <a:defRPr sz="5400">
                <a:solidFill>
                  <a:schemeClr val="bg1"/>
                </a:solidFill>
              </a:defRPr>
            </a:lvl3pPr>
            <a:lvl4pPr marL="342900" indent="-342900">
              <a:lnSpc>
                <a:spcPct val="107000"/>
              </a:lnSpc>
              <a:spcBef>
                <a:spcPts val="0"/>
              </a:spcBef>
              <a:spcAft>
                <a:spcPts val="1800"/>
              </a:spcAft>
              <a:buClr>
                <a:schemeClr val="bg1"/>
              </a:buClr>
              <a:buFont typeface="+mj-lt"/>
              <a:buAutoNum type="arabicPeriod"/>
              <a:defRPr sz="5400">
                <a:solidFill>
                  <a:schemeClr val="bg1"/>
                </a:solidFill>
              </a:defRPr>
            </a:lvl4pPr>
            <a:lvl5pPr marL="342900" indent="-342900">
              <a:lnSpc>
                <a:spcPct val="107000"/>
              </a:lnSpc>
              <a:spcBef>
                <a:spcPts val="0"/>
              </a:spcBef>
              <a:spcAft>
                <a:spcPts val="1800"/>
              </a:spcAft>
              <a:buClr>
                <a:schemeClr val="bg1"/>
              </a:buClr>
              <a:buFont typeface="+mj-lt"/>
              <a:buAutoNum type="arabicPeriod"/>
              <a:defRPr sz="5400">
                <a:solidFill>
                  <a:schemeClr val="bg1"/>
                </a:solidFill>
              </a:defRPr>
            </a:lvl5pPr>
          </a:lstStyle>
          <a:p>
            <a:pPr lvl="0"/>
            <a:r>
              <a:rPr lang="en-US"/>
              <a:t>Click to edit Master text styles</a:t>
            </a:r>
          </a:p>
        </p:txBody>
      </p:sp>
      <p:sp>
        <p:nvSpPr>
          <p:cNvPr id="9" name="TextBox 8">
            <a:extLst>
              <a:ext uri="{FF2B5EF4-FFF2-40B4-BE49-F238E27FC236}">
                <a16:creationId xmlns:a16="http://schemas.microsoft.com/office/drawing/2014/main" id="{6D790478-0EE6-604E-9546-008EA9A00585}"/>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6">
                    <a:lumMod val="75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1588146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Segue Blue">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C48B92C6-8BAB-46BE-82E1-29A041E97FB8}"/>
              </a:ext>
            </a:extLst>
          </p:cNvPr>
          <p:cNvSpPr/>
          <p:nvPr userDrawn="1"/>
        </p:nvSpPr>
        <p:spPr bwMode="white">
          <a:xfrm>
            <a:off x="-171450" y="-152401"/>
            <a:ext cx="10904538" cy="6516131"/>
          </a:xfrm>
          <a:prstGeom prst="roundRect">
            <a:avLst>
              <a:gd name="adj" fmla="val 1263"/>
            </a:avLst>
          </a:prstGeom>
          <a:solidFill>
            <a:schemeClr val="accent1"/>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noProof="0">
              <a:solidFill>
                <a:prstClr val="white"/>
              </a:solidFill>
            </a:endParaRPr>
          </a:p>
        </p:txBody>
      </p:sp>
      <p:sp>
        <p:nvSpPr>
          <p:cNvPr id="31" name="Title 1">
            <a:extLst>
              <a:ext uri="{FF2B5EF4-FFF2-40B4-BE49-F238E27FC236}">
                <a16:creationId xmlns:a16="http://schemas.microsoft.com/office/drawing/2014/main" id="{93EDA90E-CAE4-B04E-BBDA-181C0E0E04D5}"/>
              </a:ext>
            </a:extLst>
          </p:cNvPr>
          <p:cNvSpPr>
            <a:spLocks noGrp="1"/>
          </p:cNvSpPr>
          <p:nvPr>
            <p:ph type="title"/>
          </p:nvPr>
        </p:nvSpPr>
        <p:spPr>
          <a:xfrm>
            <a:off x="495298" y="3593167"/>
            <a:ext cx="8829675" cy="722955"/>
          </a:xfrm>
        </p:spPr>
        <p:txBody>
          <a:bodyPr wrap="square">
            <a:spAutoFit/>
          </a:bodyPr>
          <a:lstStyle>
            <a:lvl1pPr>
              <a:lnSpc>
                <a:spcPct val="87000"/>
              </a:lnSpc>
              <a:defRPr sz="5400">
                <a:solidFill>
                  <a:schemeClr val="bg1"/>
                </a:solidFill>
              </a:defRPr>
            </a:lvl1pPr>
          </a:lstStyle>
          <a:p>
            <a:r>
              <a:rPr lang="en-US"/>
              <a:t>Click to edit Master title style</a:t>
            </a:r>
            <a:endParaRPr lang="en-US" dirty="0"/>
          </a:p>
        </p:txBody>
      </p:sp>
      <p:sp>
        <p:nvSpPr>
          <p:cNvPr id="32" name="Subtitle">
            <a:extLst>
              <a:ext uri="{FF2B5EF4-FFF2-40B4-BE49-F238E27FC236}">
                <a16:creationId xmlns:a16="http://schemas.microsoft.com/office/drawing/2014/main" id="{12BC0725-E8C3-0C43-AD45-92349F42DC34}"/>
              </a:ext>
            </a:extLst>
          </p:cNvPr>
          <p:cNvSpPr>
            <a:spLocks noGrp="1"/>
          </p:cNvSpPr>
          <p:nvPr>
            <p:ph type="subTitle" idx="1"/>
          </p:nvPr>
        </p:nvSpPr>
        <p:spPr bwMode="black">
          <a:xfrm>
            <a:off x="494189" y="4525630"/>
            <a:ext cx="8831404" cy="914400"/>
          </a:xfrm>
          <a:prstGeom prst="rect">
            <a:avLst/>
          </a:prstGeom>
        </p:spPr>
        <p:txBody>
          <a:bodyPr/>
          <a:lstStyle>
            <a:lvl1pPr marL="0" indent="0" algn="l">
              <a:lnSpc>
                <a:spcPct val="96000"/>
              </a:lnSpc>
              <a:spcBef>
                <a:spcPts val="120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TextBox 5">
            <a:extLst>
              <a:ext uri="{FF2B5EF4-FFF2-40B4-BE49-F238E27FC236}">
                <a16:creationId xmlns:a16="http://schemas.microsoft.com/office/drawing/2014/main" id="{A61116F4-BD7A-EC36-6183-633ACC7CF35E}"/>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sz="800" baseline="0"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722342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Segue Gun Meta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FEC0451-770B-4070-ACD4-0882A0095A6A}"/>
              </a:ext>
            </a:extLst>
          </p:cNvPr>
          <p:cNvSpPr/>
          <p:nvPr userDrawn="1"/>
        </p:nvSpPr>
        <p:spPr bwMode="white">
          <a:xfrm>
            <a:off x="-171450" y="-152401"/>
            <a:ext cx="10904538" cy="6516131"/>
          </a:xfrm>
          <a:prstGeom prst="roundRect">
            <a:avLst>
              <a:gd name="adj" fmla="val 1263"/>
            </a:avLst>
          </a:prstGeom>
          <a:solidFill>
            <a:schemeClr val="accent5"/>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noProof="0">
              <a:solidFill>
                <a:prstClr val="white"/>
              </a:solidFill>
            </a:endParaRPr>
          </a:p>
        </p:txBody>
      </p:sp>
      <p:sp>
        <p:nvSpPr>
          <p:cNvPr id="6" name="Subtitle">
            <a:extLst>
              <a:ext uri="{FF2B5EF4-FFF2-40B4-BE49-F238E27FC236}">
                <a16:creationId xmlns:a16="http://schemas.microsoft.com/office/drawing/2014/main" id="{46569433-1D23-43C7-A01E-9C6E2975369F}"/>
              </a:ext>
            </a:extLst>
          </p:cNvPr>
          <p:cNvSpPr>
            <a:spLocks noGrp="1"/>
          </p:cNvSpPr>
          <p:nvPr>
            <p:ph type="subTitle" idx="1"/>
          </p:nvPr>
        </p:nvSpPr>
        <p:spPr bwMode="black">
          <a:xfrm>
            <a:off x="494189" y="4525630"/>
            <a:ext cx="8831404" cy="914400"/>
          </a:xfrm>
          <a:prstGeom prst="rect">
            <a:avLst/>
          </a:prstGeom>
        </p:spPr>
        <p:txBody>
          <a:bodyPr/>
          <a:lstStyle>
            <a:lvl1pPr marL="0" indent="0" algn="l">
              <a:lnSpc>
                <a:spcPct val="96000"/>
              </a:lnSpc>
              <a:spcBef>
                <a:spcPts val="120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Title 1">
            <a:extLst>
              <a:ext uri="{FF2B5EF4-FFF2-40B4-BE49-F238E27FC236}">
                <a16:creationId xmlns:a16="http://schemas.microsoft.com/office/drawing/2014/main" id="{22E55F0E-7B10-4FDF-B5BD-AF1860F2BF27}"/>
              </a:ext>
            </a:extLst>
          </p:cNvPr>
          <p:cNvSpPr>
            <a:spLocks noGrp="1"/>
          </p:cNvSpPr>
          <p:nvPr>
            <p:ph type="title"/>
          </p:nvPr>
        </p:nvSpPr>
        <p:spPr>
          <a:xfrm>
            <a:off x="495298" y="3593167"/>
            <a:ext cx="8829675" cy="722955"/>
          </a:xfrm>
        </p:spPr>
        <p:txBody>
          <a:bodyPr wrap="square">
            <a:spAutoFit/>
          </a:bodyPr>
          <a:lstStyle>
            <a:lvl1pPr>
              <a:lnSpc>
                <a:spcPct val="87000"/>
              </a:lnSpc>
              <a:defRPr sz="5400">
                <a:solidFill>
                  <a:schemeClr val="bg1"/>
                </a:solidFill>
              </a:defRPr>
            </a:lvl1pPr>
          </a:lstStyle>
          <a:p>
            <a:r>
              <a:rPr lang="en-US"/>
              <a:t>Click to edit Master title style</a:t>
            </a:r>
          </a:p>
        </p:txBody>
      </p:sp>
      <p:sp>
        <p:nvSpPr>
          <p:cNvPr id="8" name="TextBox 7">
            <a:extLst>
              <a:ext uri="{FF2B5EF4-FFF2-40B4-BE49-F238E27FC236}">
                <a16:creationId xmlns:a16="http://schemas.microsoft.com/office/drawing/2014/main" id="{8B2FAD12-681E-7873-D4F9-CF2B54ECBDBA}"/>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sz="800" baseline="0"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73886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Segue Midnight">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850B61F-2463-4E12-B05F-5C04B8EA8B59}"/>
              </a:ext>
            </a:extLst>
          </p:cNvPr>
          <p:cNvSpPr/>
          <p:nvPr userDrawn="1"/>
        </p:nvSpPr>
        <p:spPr bwMode="white">
          <a:xfrm>
            <a:off x="-171450" y="-152401"/>
            <a:ext cx="10904538" cy="6516131"/>
          </a:xfrm>
          <a:prstGeom prst="roundRect">
            <a:avLst>
              <a:gd name="adj" fmla="val 1263"/>
            </a:avLst>
          </a:prstGeom>
          <a:solidFill>
            <a:schemeClr val="tx2"/>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noProof="0">
              <a:solidFill>
                <a:prstClr val="white"/>
              </a:solidFill>
            </a:endParaRPr>
          </a:p>
        </p:txBody>
      </p:sp>
      <p:sp>
        <p:nvSpPr>
          <p:cNvPr id="6" name="Subtitle">
            <a:extLst>
              <a:ext uri="{FF2B5EF4-FFF2-40B4-BE49-F238E27FC236}">
                <a16:creationId xmlns:a16="http://schemas.microsoft.com/office/drawing/2014/main" id="{0BF73236-9A00-4737-B99F-8D917394A1B3}"/>
              </a:ext>
            </a:extLst>
          </p:cNvPr>
          <p:cNvSpPr>
            <a:spLocks noGrp="1"/>
          </p:cNvSpPr>
          <p:nvPr>
            <p:ph type="subTitle" idx="1"/>
          </p:nvPr>
        </p:nvSpPr>
        <p:spPr bwMode="black">
          <a:xfrm>
            <a:off x="494189" y="4525630"/>
            <a:ext cx="8831404" cy="914400"/>
          </a:xfrm>
          <a:prstGeom prst="rect">
            <a:avLst/>
          </a:prstGeom>
        </p:spPr>
        <p:txBody>
          <a:bodyPr/>
          <a:lstStyle>
            <a:lvl1pPr marL="0" indent="0" algn="l">
              <a:lnSpc>
                <a:spcPct val="96000"/>
              </a:lnSpc>
              <a:spcBef>
                <a:spcPts val="120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Title 1">
            <a:extLst>
              <a:ext uri="{FF2B5EF4-FFF2-40B4-BE49-F238E27FC236}">
                <a16:creationId xmlns:a16="http://schemas.microsoft.com/office/drawing/2014/main" id="{D43BC7C6-A8F1-4D02-91D6-CBA0AF9DA032}"/>
              </a:ext>
            </a:extLst>
          </p:cNvPr>
          <p:cNvSpPr>
            <a:spLocks noGrp="1"/>
          </p:cNvSpPr>
          <p:nvPr>
            <p:ph type="title"/>
          </p:nvPr>
        </p:nvSpPr>
        <p:spPr>
          <a:xfrm>
            <a:off x="495298" y="3593167"/>
            <a:ext cx="8829675" cy="722955"/>
          </a:xfrm>
        </p:spPr>
        <p:txBody>
          <a:bodyPr wrap="square">
            <a:spAutoFit/>
          </a:bodyPr>
          <a:lstStyle>
            <a:lvl1pPr>
              <a:lnSpc>
                <a:spcPct val="87000"/>
              </a:lnSpc>
              <a:defRPr sz="5400">
                <a:solidFill>
                  <a:schemeClr val="bg1"/>
                </a:solidFill>
              </a:defRPr>
            </a:lvl1pPr>
          </a:lstStyle>
          <a:p>
            <a:r>
              <a:rPr lang="en-US"/>
              <a:t>Click to edit Master title style</a:t>
            </a:r>
          </a:p>
        </p:txBody>
      </p:sp>
      <p:sp>
        <p:nvSpPr>
          <p:cNvPr id="8" name="TextBox 7">
            <a:extLst>
              <a:ext uri="{FF2B5EF4-FFF2-40B4-BE49-F238E27FC236}">
                <a16:creationId xmlns:a16="http://schemas.microsoft.com/office/drawing/2014/main" id="{F53C9B4C-AE7E-43E6-8F17-29900FA9155A}"/>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sz="800" baseline="0"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952309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Segue White 2">
    <p:bg>
      <p:bgPr>
        <a:solidFill>
          <a:srgbClr val="FFFFFF"/>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AAB543E5-A8C2-415A-B513-83E9DDD7D875}"/>
              </a:ext>
            </a:extLst>
          </p:cNvPr>
          <p:cNvSpPr/>
          <p:nvPr userDrawn="1"/>
        </p:nvSpPr>
        <p:spPr bwMode="white">
          <a:xfrm>
            <a:off x="-171450" y="-152401"/>
            <a:ext cx="10904538" cy="6516131"/>
          </a:xfrm>
          <a:prstGeom prst="roundRect">
            <a:avLst>
              <a:gd name="adj" fmla="val 1263"/>
            </a:avLst>
          </a:prstGeom>
          <a:solidFill>
            <a:srgbClr val="FAFBFC"/>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noProof="0">
              <a:solidFill>
                <a:prstClr val="white"/>
              </a:solidFill>
            </a:endParaRPr>
          </a:p>
        </p:txBody>
      </p:sp>
      <p:sp>
        <p:nvSpPr>
          <p:cNvPr id="6" name="Subtitle">
            <a:extLst>
              <a:ext uri="{FF2B5EF4-FFF2-40B4-BE49-F238E27FC236}">
                <a16:creationId xmlns:a16="http://schemas.microsoft.com/office/drawing/2014/main" id="{2934A4AA-94A2-46BD-9524-BB1118BCD685}"/>
              </a:ext>
            </a:extLst>
          </p:cNvPr>
          <p:cNvSpPr>
            <a:spLocks noGrp="1"/>
          </p:cNvSpPr>
          <p:nvPr>
            <p:ph type="subTitle" idx="1"/>
          </p:nvPr>
        </p:nvSpPr>
        <p:spPr bwMode="black">
          <a:xfrm>
            <a:off x="494189" y="4525630"/>
            <a:ext cx="8831404" cy="914400"/>
          </a:xfrm>
          <a:prstGeom prst="rect">
            <a:avLst/>
          </a:prstGeom>
        </p:spPr>
        <p:txBody>
          <a:bodyPr/>
          <a:lstStyle>
            <a:lvl1pPr marL="0" indent="0" algn="l">
              <a:lnSpc>
                <a:spcPct val="96000"/>
              </a:lnSpc>
              <a:spcBef>
                <a:spcPts val="1200"/>
              </a:spcBef>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Title 1">
            <a:extLst>
              <a:ext uri="{FF2B5EF4-FFF2-40B4-BE49-F238E27FC236}">
                <a16:creationId xmlns:a16="http://schemas.microsoft.com/office/drawing/2014/main" id="{D85A8A33-EB30-4E58-9F4F-DB3301E084F5}"/>
              </a:ext>
            </a:extLst>
          </p:cNvPr>
          <p:cNvSpPr>
            <a:spLocks noGrp="1"/>
          </p:cNvSpPr>
          <p:nvPr>
            <p:ph type="title"/>
          </p:nvPr>
        </p:nvSpPr>
        <p:spPr>
          <a:xfrm>
            <a:off x="495298" y="3593167"/>
            <a:ext cx="8829675" cy="722955"/>
          </a:xfrm>
        </p:spPr>
        <p:txBody>
          <a:bodyPr wrap="square">
            <a:spAutoFit/>
          </a:bodyPr>
          <a:lstStyle>
            <a:lvl1pPr>
              <a:lnSpc>
                <a:spcPct val="87000"/>
              </a:lnSpc>
              <a:defRPr sz="5400">
                <a:solidFill>
                  <a:schemeClr val="tx2"/>
                </a:solidFill>
              </a:defRPr>
            </a:lvl1pPr>
          </a:lstStyle>
          <a:p>
            <a:r>
              <a:rPr lang="en-US"/>
              <a:t>Click to edit Master title style</a:t>
            </a:r>
          </a:p>
        </p:txBody>
      </p:sp>
      <p:sp>
        <p:nvSpPr>
          <p:cNvPr id="9" name="TextBox 8">
            <a:extLst>
              <a:ext uri="{FF2B5EF4-FFF2-40B4-BE49-F238E27FC236}">
                <a16:creationId xmlns:a16="http://schemas.microsoft.com/office/drawing/2014/main" id="{151D5F09-2CE5-A8D8-9997-166E3D321FB0}"/>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sz="800" baseline="0"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116785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Segue Nickel 2">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12B302BC-4858-4EC1-8EB4-20A8B1481437}"/>
              </a:ext>
            </a:extLst>
          </p:cNvPr>
          <p:cNvSpPr/>
          <p:nvPr userDrawn="1"/>
        </p:nvSpPr>
        <p:spPr bwMode="white">
          <a:xfrm>
            <a:off x="-171450" y="-152401"/>
            <a:ext cx="10904538" cy="6516131"/>
          </a:xfrm>
          <a:prstGeom prst="roundRect">
            <a:avLst>
              <a:gd name="adj" fmla="val 1263"/>
            </a:avLst>
          </a:prstGeom>
          <a:solidFill>
            <a:srgbClr val="D3DAE5"/>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noProof="0">
              <a:solidFill>
                <a:prstClr val="white"/>
              </a:solidFill>
            </a:endParaRPr>
          </a:p>
        </p:txBody>
      </p:sp>
      <p:sp>
        <p:nvSpPr>
          <p:cNvPr id="6" name="Subtitle">
            <a:extLst>
              <a:ext uri="{FF2B5EF4-FFF2-40B4-BE49-F238E27FC236}">
                <a16:creationId xmlns:a16="http://schemas.microsoft.com/office/drawing/2014/main" id="{2934A4AA-94A2-46BD-9524-BB1118BCD685}"/>
              </a:ext>
            </a:extLst>
          </p:cNvPr>
          <p:cNvSpPr>
            <a:spLocks noGrp="1"/>
          </p:cNvSpPr>
          <p:nvPr>
            <p:ph type="subTitle" idx="1"/>
          </p:nvPr>
        </p:nvSpPr>
        <p:spPr bwMode="black">
          <a:xfrm>
            <a:off x="494189" y="4525630"/>
            <a:ext cx="8831404" cy="914400"/>
          </a:xfrm>
          <a:prstGeom prst="rect">
            <a:avLst/>
          </a:prstGeom>
        </p:spPr>
        <p:txBody>
          <a:bodyPr/>
          <a:lstStyle>
            <a:lvl1pPr marL="0" indent="0" algn="l">
              <a:lnSpc>
                <a:spcPct val="96000"/>
              </a:lnSpc>
              <a:spcBef>
                <a:spcPts val="1200"/>
              </a:spcBef>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Title 1">
            <a:extLst>
              <a:ext uri="{FF2B5EF4-FFF2-40B4-BE49-F238E27FC236}">
                <a16:creationId xmlns:a16="http://schemas.microsoft.com/office/drawing/2014/main" id="{D85A8A33-EB30-4E58-9F4F-DB3301E084F5}"/>
              </a:ext>
            </a:extLst>
          </p:cNvPr>
          <p:cNvSpPr>
            <a:spLocks noGrp="1"/>
          </p:cNvSpPr>
          <p:nvPr>
            <p:ph type="title"/>
          </p:nvPr>
        </p:nvSpPr>
        <p:spPr>
          <a:xfrm>
            <a:off x="495298" y="3593167"/>
            <a:ext cx="8829675" cy="722955"/>
          </a:xfrm>
        </p:spPr>
        <p:txBody>
          <a:bodyPr wrap="square">
            <a:spAutoFit/>
          </a:bodyPr>
          <a:lstStyle>
            <a:lvl1pPr>
              <a:lnSpc>
                <a:spcPct val="87000"/>
              </a:lnSpc>
              <a:defRPr sz="5400">
                <a:solidFill>
                  <a:schemeClr val="tx2"/>
                </a:solidFill>
              </a:defRPr>
            </a:lvl1pPr>
          </a:lstStyle>
          <a:p>
            <a:r>
              <a:rPr lang="en-US"/>
              <a:t>Click to edit Master title style</a:t>
            </a:r>
          </a:p>
        </p:txBody>
      </p:sp>
      <p:sp>
        <p:nvSpPr>
          <p:cNvPr id="8" name="TextBox 7">
            <a:extLst>
              <a:ext uri="{FF2B5EF4-FFF2-40B4-BE49-F238E27FC236}">
                <a16:creationId xmlns:a16="http://schemas.microsoft.com/office/drawing/2014/main" id="{9F791B87-171D-B840-B21D-BA358261FEF8}"/>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sz="800" baseline="0" dirty="0">
                <a:solidFill>
                  <a:schemeClr val="accent6">
                    <a:lumMod val="75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240598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Segue Blue 2">
    <p:bg>
      <p:bgPr>
        <a:solidFill>
          <a:schemeClr val="accent1"/>
        </a:solidFill>
        <a:effectLst/>
      </p:bgPr>
    </p:bg>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C48B92C6-8BAB-46BE-82E1-29A041E97FB8}"/>
              </a:ext>
            </a:extLst>
          </p:cNvPr>
          <p:cNvSpPr/>
          <p:nvPr userDrawn="1"/>
        </p:nvSpPr>
        <p:spPr bwMode="white">
          <a:xfrm>
            <a:off x="-171450" y="-152401"/>
            <a:ext cx="10904538" cy="6516131"/>
          </a:xfrm>
          <a:prstGeom prst="roundRect">
            <a:avLst>
              <a:gd name="adj" fmla="val 1263"/>
            </a:avLst>
          </a:prstGeom>
          <a:solidFill>
            <a:srgbClr val="214DC9"/>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noProof="0">
              <a:solidFill>
                <a:prstClr val="white"/>
              </a:solidFill>
            </a:endParaRPr>
          </a:p>
        </p:txBody>
      </p:sp>
      <p:sp>
        <p:nvSpPr>
          <p:cNvPr id="12" name="Subtitle">
            <a:extLst>
              <a:ext uri="{FF2B5EF4-FFF2-40B4-BE49-F238E27FC236}">
                <a16:creationId xmlns:a16="http://schemas.microsoft.com/office/drawing/2014/main" id="{26C2B330-CA81-4AC8-9295-95D8B999A52E}"/>
              </a:ext>
            </a:extLst>
          </p:cNvPr>
          <p:cNvSpPr>
            <a:spLocks noGrp="1"/>
          </p:cNvSpPr>
          <p:nvPr>
            <p:ph type="subTitle" idx="1"/>
          </p:nvPr>
        </p:nvSpPr>
        <p:spPr bwMode="black">
          <a:xfrm>
            <a:off x="494189" y="4525630"/>
            <a:ext cx="8831404" cy="914400"/>
          </a:xfrm>
          <a:prstGeom prst="rect">
            <a:avLst/>
          </a:prstGeom>
        </p:spPr>
        <p:txBody>
          <a:bodyPr/>
          <a:lstStyle>
            <a:lvl1pPr marL="0" indent="0" algn="l">
              <a:lnSpc>
                <a:spcPct val="96000"/>
              </a:lnSpc>
              <a:spcBef>
                <a:spcPts val="120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itle 1">
            <a:extLst>
              <a:ext uri="{FF2B5EF4-FFF2-40B4-BE49-F238E27FC236}">
                <a16:creationId xmlns:a16="http://schemas.microsoft.com/office/drawing/2014/main" id="{ADAEEFC9-1B97-4F96-826D-993D38DFD5B6}"/>
              </a:ext>
            </a:extLst>
          </p:cNvPr>
          <p:cNvSpPr>
            <a:spLocks noGrp="1"/>
          </p:cNvSpPr>
          <p:nvPr>
            <p:ph type="title"/>
          </p:nvPr>
        </p:nvSpPr>
        <p:spPr>
          <a:xfrm>
            <a:off x="495298" y="3593167"/>
            <a:ext cx="8829675" cy="722955"/>
          </a:xfrm>
        </p:spPr>
        <p:txBody>
          <a:bodyPr wrap="square">
            <a:spAutoFit/>
          </a:bodyPr>
          <a:lstStyle>
            <a:lvl1pPr>
              <a:lnSpc>
                <a:spcPct val="87000"/>
              </a:lnSpc>
              <a:defRPr sz="5400">
                <a:solidFill>
                  <a:schemeClr val="bg1"/>
                </a:solidFill>
              </a:defRPr>
            </a:lvl1pPr>
          </a:lstStyle>
          <a:p>
            <a:r>
              <a:rPr lang="en-US"/>
              <a:t>Click to edit Master title style</a:t>
            </a:r>
          </a:p>
        </p:txBody>
      </p:sp>
      <p:sp>
        <p:nvSpPr>
          <p:cNvPr id="6" name="TextBox 5">
            <a:extLst>
              <a:ext uri="{FF2B5EF4-FFF2-40B4-BE49-F238E27FC236}">
                <a16:creationId xmlns:a16="http://schemas.microsoft.com/office/drawing/2014/main" id="{A021DA7D-2853-DA40-A8E7-3023F80F1BDE}"/>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sz="800" baseline="0" dirty="0">
                <a:solidFill>
                  <a:schemeClr val="accent2">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530774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Segue Gun Metal 2">
    <p:bg>
      <p:bgPr>
        <a:solidFill>
          <a:schemeClr val="accent5"/>
        </a:soli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FEC0451-770B-4070-ACD4-0882A0095A6A}"/>
              </a:ext>
            </a:extLst>
          </p:cNvPr>
          <p:cNvSpPr/>
          <p:nvPr userDrawn="1"/>
        </p:nvSpPr>
        <p:spPr bwMode="white">
          <a:xfrm>
            <a:off x="-171450" y="-152401"/>
            <a:ext cx="10904538" cy="6516131"/>
          </a:xfrm>
          <a:prstGeom prst="roundRect">
            <a:avLst>
              <a:gd name="adj" fmla="val 1263"/>
            </a:avLst>
          </a:prstGeom>
          <a:solidFill>
            <a:srgbClr val="44536C"/>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noProof="0">
              <a:solidFill>
                <a:prstClr val="white"/>
              </a:solidFill>
            </a:endParaRPr>
          </a:p>
        </p:txBody>
      </p:sp>
      <p:sp>
        <p:nvSpPr>
          <p:cNvPr id="6" name="Subtitle">
            <a:extLst>
              <a:ext uri="{FF2B5EF4-FFF2-40B4-BE49-F238E27FC236}">
                <a16:creationId xmlns:a16="http://schemas.microsoft.com/office/drawing/2014/main" id="{46569433-1D23-43C7-A01E-9C6E2975369F}"/>
              </a:ext>
            </a:extLst>
          </p:cNvPr>
          <p:cNvSpPr>
            <a:spLocks noGrp="1"/>
          </p:cNvSpPr>
          <p:nvPr>
            <p:ph type="subTitle" idx="1"/>
          </p:nvPr>
        </p:nvSpPr>
        <p:spPr bwMode="black">
          <a:xfrm>
            <a:off x="494189" y="4525630"/>
            <a:ext cx="8831404" cy="914400"/>
          </a:xfrm>
          <a:prstGeom prst="rect">
            <a:avLst/>
          </a:prstGeom>
        </p:spPr>
        <p:txBody>
          <a:bodyPr/>
          <a:lstStyle>
            <a:lvl1pPr marL="0" indent="0" algn="l">
              <a:lnSpc>
                <a:spcPct val="96000"/>
              </a:lnSpc>
              <a:spcBef>
                <a:spcPts val="120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Title 1">
            <a:extLst>
              <a:ext uri="{FF2B5EF4-FFF2-40B4-BE49-F238E27FC236}">
                <a16:creationId xmlns:a16="http://schemas.microsoft.com/office/drawing/2014/main" id="{22E55F0E-7B10-4FDF-B5BD-AF1860F2BF27}"/>
              </a:ext>
            </a:extLst>
          </p:cNvPr>
          <p:cNvSpPr>
            <a:spLocks noGrp="1"/>
          </p:cNvSpPr>
          <p:nvPr>
            <p:ph type="title"/>
          </p:nvPr>
        </p:nvSpPr>
        <p:spPr>
          <a:xfrm>
            <a:off x="495298" y="3593167"/>
            <a:ext cx="8829675" cy="722955"/>
          </a:xfrm>
        </p:spPr>
        <p:txBody>
          <a:bodyPr wrap="square">
            <a:spAutoFit/>
          </a:bodyPr>
          <a:lstStyle>
            <a:lvl1pPr>
              <a:lnSpc>
                <a:spcPct val="87000"/>
              </a:lnSpc>
              <a:defRPr sz="5400">
                <a:solidFill>
                  <a:schemeClr val="bg1"/>
                </a:solidFill>
              </a:defRPr>
            </a:lvl1pPr>
          </a:lstStyle>
          <a:p>
            <a:r>
              <a:rPr lang="en-US"/>
              <a:t>Click to edit Master title style</a:t>
            </a:r>
          </a:p>
        </p:txBody>
      </p:sp>
      <p:sp>
        <p:nvSpPr>
          <p:cNvPr id="8" name="TextBox 7">
            <a:extLst>
              <a:ext uri="{FF2B5EF4-FFF2-40B4-BE49-F238E27FC236}">
                <a16:creationId xmlns:a16="http://schemas.microsoft.com/office/drawing/2014/main" id="{21B99F37-6FCD-294A-A33C-5CBA2E7B9788}"/>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sz="800" baseline="0" dirty="0">
                <a:solidFill>
                  <a:schemeClr val="accent6">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2691605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Segue Midnight 2">
    <p:bg>
      <p:bgPr>
        <a:solidFill>
          <a:schemeClr val="tx2"/>
        </a:soli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850B61F-2463-4E12-B05F-5C04B8EA8B59}"/>
              </a:ext>
            </a:extLst>
          </p:cNvPr>
          <p:cNvSpPr/>
          <p:nvPr userDrawn="1"/>
        </p:nvSpPr>
        <p:spPr bwMode="white">
          <a:xfrm>
            <a:off x="-171450" y="-152401"/>
            <a:ext cx="10904538" cy="6516131"/>
          </a:xfrm>
          <a:prstGeom prst="roundRect">
            <a:avLst>
              <a:gd name="adj" fmla="val 1263"/>
            </a:avLst>
          </a:prstGeom>
          <a:solidFill>
            <a:srgbClr val="092139"/>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noProof="0">
              <a:solidFill>
                <a:prstClr val="white"/>
              </a:solidFill>
            </a:endParaRPr>
          </a:p>
        </p:txBody>
      </p:sp>
      <p:sp>
        <p:nvSpPr>
          <p:cNvPr id="6" name="Subtitle">
            <a:extLst>
              <a:ext uri="{FF2B5EF4-FFF2-40B4-BE49-F238E27FC236}">
                <a16:creationId xmlns:a16="http://schemas.microsoft.com/office/drawing/2014/main" id="{0BF73236-9A00-4737-B99F-8D917394A1B3}"/>
              </a:ext>
            </a:extLst>
          </p:cNvPr>
          <p:cNvSpPr>
            <a:spLocks noGrp="1"/>
          </p:cNvSpPr>
          <p:nvPr>
            <p:ph type="subTitle" idx="1"/>
          </p:nvPr>
        </p:nvSpPr>
        <p:spPr bwMode="black">
          <a:xfrm>
            <a:off x="494189" y="4525630"/>
            <a:ext cx="8831404" cy="914400"/>
          </a:xfrm>
          <a:prstGeom prst="rect">
            <a:avLst/>
          </a:prstGeom>
        </p:spPr>
        <p:txBody>
          <a:bodyPr/>
          <a:lstStyle>
            <a:lvl1pPr marL="0" indent="0" algn="l">
              <a:lnSpc>
                <a:spcPct val="96000"/>
              </a:lnSpc>
              <a:spcBef>
                <a:spcPts val="120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Title 1">
            <a:extLst>
              <a:ext uri="{FF2B5EF4-FFF2-40B4-BE49-F238E27FC236}">
                <a16:creationId xmlns:a16="http://schemas.microsoft.com/office/drawing/2014/main" id="{D43BC7C6-A8F1-4D02-91D6-CBA0AF9DA032}"/>
              </a:ext>
            </a:extLst>
          </p:cNvPr>
          <p:cNvSpPr>
            <a:spLocks noGrp="1"/>
          </p:cNvSpPr>
          <p:nvPr>
            <p:ph type="title"/>
          </p:nvPr>
        </p:nvSpPr>
        <p:spPr>
          <a:xfrm>
            <a:off x="495298" y="3593167"/>
            <a:ext cx="8829675" cy="722955"/>
          </a:xfrm>
        </p:spPr>
        <p:txBody>
          <a:bodyPr wrap="square">
            <a:spAutoFit/>
          </a:bodyPr>
          <a:lstStyle>
            <a:lvl1pPr>
              <a:lnSpc>
                <a:spcPct val="87000"/>
              </a:lnSpc>
              <a:defRPr sz="5400">
                <a:solidFill>
                  <a:schemeClr val="bg1"/>
                </a:solidFill>
              </a:defRPr>
            </a:lvl1pPr>
          </a:lstStyle>
          <a:p>
            <a:r>
              <a:rPr lang="en-US"/>
              <a:t>Click to edit Master title style</a:t>
            </a:r>
          </a:p>
        </p:txBody>
      </p:sp>
      <p:sp>
        <p:nvSpPr>
          <p:cNvPr id="8" name="TextBox 7">
            <a:extLst>
              <a:ext uri="{FF2B5EF4-FFF2-40B4-BE49-F238E27FC236}">
                <a16:creationId xmlns:a16="http://schemas.microsoft.com/office/drawing/2014/main" id="{11DC50CB-427A-2049-BC78-11BFEDC94C1F}"/>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sz="800" baseline="0"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54830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Quote White">
    <p:bg>
      <p:bgPr>
        <a:gradFill>
          <a:gsLst>
            <a:gs pos="4000">
              <a:schemeClr val="bg1"/>
            </a:gs>
            <a:gs pos="35000">
              <a:schemeClr val="accent6">
                <a:lumMod val="20000"/>
                <a:lumOff val="80000"/>
              </a:schemeClr>
            </a:gs>
            <a:gs pos="100000">
              <a:schemeClr val="accent6">
                <a:lumMod val="40000"/>
                <a:lumOff val="60000"/>
              </a:schemeClr>
            </a:gs>
          </a:gsLst>
          <a:lin ang="2700000" scaled="1"/>
        </a:gradFill>
        <a:effectLst/>
      </p:bgPr>
    </p:bg>
    <p:spTree>
      <p:nvGrpSpPr>
        <p:cNvPr id="1" name=""/>
        <p:cNvGrpSpPr/>
        <p:nvPr/>
      </p:nvGrpSpPr>
      <p:grpSpPr>
        <a:xfrm>
          <a:off x="0" y="0"/>
          <a:ext cx="0" cy="0"/>
          <a:chOff x="0" y="0"/>
          <a:chExt cx="0" cy="0"/>
        </a:xfrm>
      </p:grpSpPr>
      <p:sp>
        <p:nvSpPr>
          <p:cNvPr id="7" name="Text Placeholder 47">
            <a:extLst>
              <a:ext uri="{FF2B5EF4-FFF2-40B4-BE49-F238E27FC236}">
                <a16:creationId xmlns:a16="http://schemas.microsoft.com/office/drawing/2014/main" id="{0A9A91B8-A650-FF42-8B84-8EE8AA9B4732}"/>
              </a:ext>
            </a:extLst>
          </p:cNvPr>
          <p:cNvSpPr>
            <a:spLocks noGrp="1"/>
          </p:cNvSpPr>
          <p:nvPr>
            <p:ph type="body" sz="quarter" idx="11" hasCustomPrompt="1"/>
          </p:nvPr>
        </p:nvSpPr>
        <p:spPr bwMode="black">
          <a:xfrm>
            <a:off x="4054475" y="6120040"/>
            <a:ext cx="7635240" cy="284752"/>
          </a:xfrm>
          <a:prstGeom prst="rect">
            <a:avLst/>
          </a:prstGeom>
        </p:spPr>
        <p:txBody>
          <a:bodyPr anchor="ctr"/>
          <a:lstStyle>
            <a:lvl1pPr marL="0" indent="0" algn="l">
              <a:lnSpc>
                <a:spcPct val="96000"/>
              </a:lnSpc>
              <a:buNone/>
              <a:defRPr sz="1600">
                <a:solidFill>
                  <a:schemeClr val="accent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8" name="Text Placeholder 43">
            <a:extLst>
              <a:ext uri="{FF2B5EF4-FFF2-40B4-BE49-F238E27FC236}">
                <a16:creationId xmlns:a16="http://schemas.microsoft.com/office/drawing/2014/main" id="{B5E7CF3F-BD3B-7D42-BDAB-A4F74F05340E}"/>
              </a:ext>
            </a:extLst>
          </p:cNvPr>
          <p:cNvSpPr>
            <a:spLocks noGrp="1"/>
          </p:cNvSpPr>
          <p:nvPr>
            <p:ph type="body" sz="quarter" idx="10" hasCustomPrompt="1"/>
          </p:nvPr>
        </p:nvSpPr>
        <p:spPr bwMode="black">
          <a:xfrm>
            <a:off x="495301" y="6127695"/>
            <a:ext cx="3200400" cy="269442"/>
          </a:xfrm>
          <a:prstGeom prst="rect">
            <a:avLst/>
          </a:prstGeom>
        </p:spPr>
        <p:txBody>
          <a:bodyPr anchor="ctr"/>
          <a:lstStyle>
            <a:lvl1pPr marL="0" indent="0" algn="l">
              <a:lnSpc>
                <a:spcPct val="90000"/>
              </a:lnSpc>
              <a:spcBef>
                <a:spcPts val="900"/>
              </a:spcBef>
              <a:spcAft>
                <a:spcPts val="900"/>
              </a:spcAft>
              <a:buNone/>
              <a:defRPr sz="1600" b="0">
                <a:solidFill>
                  <a:schemeClr val="accent1"/>
                </a:solidFill>
                <a:latin typeface="+mn-lt"/>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a:t>
            </a:r>
          </a:p>
        </p:txBody>
      </p:sp>
      <p:sp>
        <p:nvSpPr>
          <p:cNvPr id="9" name="Text Placeholder 49">
            <a:extLst>
              <a:ext uri="{FF2B5EF4-FFF2-40B4-BE49-F238E27FC236}">
                <a16:creationId xmlns:a16="http://schemas.microsoft.com/office/drawing/2014/main" id="{82B27882-C065-5746-8F41-9F6ECE7B8919}"/>
              </a:ext>
            </a:extLst>
          </p:cNvPr>
          <p:cNvSpPr>
            <a:spLocks noGrp="1"/>
          </p:cNvSpPr>
          <p:nvPr>
            <p:ph type="body" sz="quarter" idx="12" hasCustomPrompt="1"/>
          </p:nvPr>
        </p:nvSpPr>
        <p:spPr bwMode="black">
          <a:xfrm>
            <a:off x="495299" y="2087461"/>
            <a:ext cx="11201401" cy="2304256"/>
          </a:xfrm>
          <a:prstGeom prst="rect">
            <a:avLst/>
          </a:prstGeom>
        </p:spPr>
        <p:txBody>
          <a:bodyPr anchor="ctr"/>
          <a:lstStyle>
            <a:lvl1pPr marL="0" indent="0" algn="ctr">
              <a:lnSpc>
                <a:spcPct val="90000"/>
              </a:lnSpc>
              <a:spcBef>
                <a:spcPts val="900"/>
              </a:spcBef>
              <a:spcAft>
                <a:spcPts val="900"/>
              </a:spcAft>
              <a:buFont typeface="Microsoft Sans Serif" panose="020B0604020202020204" pitchFamily="34" charset="0"/>
              <a:buChar char="​"/>
              <a:defRPr sz="7200">
                <a:solidFill>
                  <a:schemeClr val="tx2"/>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Enter a quote or big statement here</a:t>
            </a:r>
          </a:p>
        </p:txBody>
      </p:sp>
      <p:sp>
        <p:nvSpPr>
          <p:cNvPr id="6" name="TextBox 5">
            <a:extLst>
              <a:ext uri="{FF2B5EF4-FFF2-40B4-BE49-F238E27FC236}">
                <a16:creationId xmlns:a16="http://schemas.microsoft.com/office/drawing/2014/main" id="{203911EB-8270-F61E-B42D-4149558B2B5E}"/>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sz="800" baseline="0"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98646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Quote Nickel">
    <p:bg>
      <p:bgPr>
        <a:gradFill>
          <a:gsLst>
            <a:gs pos="4000">
              <a:schemeClr val="accent6">
                <a:lumMod val="40000"/>
                <a:lumOff val="60000"/>
              </a:schemeClr>
            </a:gs>
            <a:gs pos="40000">
              <a:schemeClr val="accent6">
                <a:lumMod val="60000"/>
                <a:lumOff val="40000"/>
              </a:schemeClr>
            </a:gs>
            <a:gs pos="100000">
              <a:schemeClr val="accent6"/>
            </a:gs>
          </a:gsLst>
          <a:lin ang="2700000" scaled="1"/>
        </a:gradFill>
        <a:effectLst/>
      </p:bgPr>
    </p:bg>
    <p:spTree>
      <p:nvGrpSpPr>
        <p:cNvPr id="1" name=""/>
        <p:cNvGrpSpPr/>
        <p:nvPr/>
      </p:nvGrpSpPr>
      <p:grpSpPr>
        <a:xfrm>
          <a:off x="0" y="0"/>
          <a:ext cx="0" cy="0"/>
          <a:chOff x="0" y="0"/>
          <a:chExt cx="0" cy="0"/>
        </a:xfrm>
      </p:grpSpPr>
      <p:sp>
        <p:nvSpPr>
          <p:cNvPr id="7" name="Text Placeholder 47">
            <a:extLst>
              <a:ext uri="{FF2B5EF4-FFF2-40B4-BE49-F238E27FC236}">
                <a16:creationId xmlns:a16="http://schemas.microsoft.com/office/drawing/2014/main" id="{A2F7BADB-3391-9744-BEE5-43CB8B0262A2}"/>
              </a:ext>
            </a:extLst>
          </p:cNvPr>
          <p:cNvSpPr>
            <a:spLocks noGrp="1"/>
          </p:cNvSpPr>
          <p:nvPr>
            <p:ph type="body" sz="quarter" idx="11" hasCustomPrompt="1"/>
          </p:nvPr>
        </p:nvSpPr>
        <p:spPr bwMode="black">
          <a:xfrm>
            <a:off x="4054475" y="6120040"/>
            <a:ext cx="7635240" cy="284752"/>
          </a:xfrm>
          <a:prstGeom prst="rect">
            <a:avLst/>
          </a:prstGeom>
        </p:spPr>
        <p:txBody>
          <a:bodyPr anchor="ctr"/>
          <a:lstStyle>
            <a:lvl1pPr marL="0" indent="0" algn="l">
              <a:lnSpc>
                <a:spcPct val="96000"/>
              </a:lnSpc>
              <a:buNone/>
              <a:defRPr sz="1600">
                <a:solidFill>
                  <a:schemeClr val="accent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8" name="Text Placeholder 43">
            <a:extLst>
              <a:ext uri="{FF2B5EF4-FFF2-40B4-BE49-F238E27FC236}">
                <a16:creationId xmlns:a16="http://schemas.microsoft.com/office/drawing/2014/main" id="{233A71B2-4B0B-7C4A-A016-0D15C51DE1F2}"/>
              </a:ext>
            </a:extLst>
          </p:cNvPr>
          <p:cNvSpPr>
            <a:spLocks noGrp="1"/>
          </p:cNvSpPr>
          <p:nvPr>
            <p:ph type="body" sz="quarter" idx="10" hasCustomPrompt="1"/>
          </p:nvPr>
        </p:nvSpPr>
        <p:spPr bwMode="black">
          <a:xfrm>
            <a:off x="495301" y="6127695"/>
            <a:ext cx="3200400" cy="269442"/>
          </a:xfrm>
          <a:prstGeom prst="rect">
            <a:avLst/>
          </a:prstGeom>
        </p:spPr>
        <p:txBody>
          <a:bodyPr anchor="ctr"/>
          <a:lstStyle>
            <a:lvl1pPr marL="0" indent="0" algn="l">
              <a:lnSpc>
                <a:spcPct val="90000"/>
              </a:lnSpc>
              <a:spcBef>
                <a:spcPts val="900"/>
              </a:spcBef>
              <a:spcAft>
                <a:spcPts val="900"/>
              </a:spcAft>
              <a:buNone/>
              <a:defRPr sz="1600" b="0">
                <a:solidFill>
                  <a:schemeClr val="accent1"/>
                </a:solidFill>
                <a:latin typeface="+mn-lt"/>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a:t>
            </a:r>
          </a:p>
        </p:txBody>
      </p:sp>
      <p:sp>
        <p:nvSpPr>
          <p:cNvPr id="9" name="Text Placeholder 49">
            <a:extLst>
              <a:ext uri="{FF2B5EF4-FFF2-40B4-BE49-F238E27FC236}">
                <a16:creationId xmlns:a16="http://schemas.microsoft.com/office/drawing/2014/main" id="{9AEDA435-60E2-A642-AF9F-76D94424393A}"/>
              </a:ext>
            </a:extLst>
          </p:cNvPr>
          <p:cNvSpPr>
            <a:spLocks noGrp="1"/>
          </p:cNvSpPr>
          <p:nvPr>
            <p:ph type="body" sz="quarter" idx="12" hasCustomPrompt="1"/>
          </p:nvPr>
        </p:nvSpPr>
        <p:spPr bwMode="black">
          <a:xfrm>
            <a:off x="495299" y="2087461"/>
            <a:ext cx="11201401" cy="2304256"/>
          </a:xfrm>
          <a:prstGeom prst="rect">
            <a:avLst/>
          </a:prstGeom>
        </p:spPr>
        <p:txBody>
          <a:bodyPr anchor="ctr"/>
          <a:lstStyle>
            <a:lvl1pPr marL="0" indent="0" algn="ctr">
              <a:lnSpc>
                <a:spcPct val="90000"/>
              </a:lnSpc>
              <a:spcBef>
                <a:spcPts val="900"/>
              </a:spcBef>
              <a:spcAft>
                <a:spcPts val="900"/>
              </a:spcAft>
              <a:buFont typeface="Microsoft Sans Serif" panose="020B0604020202020204" pitchFamily="34" charset="0"/>
              <a:buChar char="​"/>
              <a:defRPr sz="7200">
                <a:solidFill>
                  <a:schemeClr val="tx2"/>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Enter a quote or big statement here</a:t>
            </a:r>
          </a:p>
        </p:txBody>
      </p:sp>
      <p:sp>
        <p:nvSpPr>
          <p:cNvPr id="6" name="TextBox 5">
            <a:extLst>
              <a:ext uri="{FF2B5EF4-FFF2-40B4-BE49-F238E27FC236}">
                <a16:creationId xmlns:a16="http://schemas.microsoft.com/office/drawing/2014/main" id="{991A2DA2-4881-0041-B3D1-865CD82059AF}"/>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sz="800" baseline="0" dirty="0">
                <a:solidFill>
                  <a:schemeClr val="accent6">
                    <a:lumMod val="75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619435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Blue">
    <p:bg>
      <p:bgPr>
        <a:solidFill>
          <a:schemeClr val="accent1"/>
        </a:solidFill>
        <a:effectLst/>
      </p:bgPr>
    </p:bg>
    <p:spTree>
      <p:nvGrpSpPr>
        <p:cNvPr id="1" name=""/>
        <p:cNvGrpSpPr/>
        <p:nvPr/>
      </p:nvGrpSpPr>
      <p:grpSpPr>
        <a:xfrm>
          <a:off x="0" y="0"/>
          <a:ext cx="0" cy="0"/>
          <a:chOff x="0" y="0"/>
          <a:chExt cx="0" cy="0"/>
        </a:xfrm>
      </p:grpSpPr>
      <p:sp>
        <p:nvSpPr>
          <p:cNvPr id="8" name="Content Placeholder 19">
            <a:extLst>
              <a:ext uri="{FF2B5EF4-FFF2-40B4-BE49-F238E27FC236}">
                <a16:creationId xmlns:a16="http://schemas.microsoft.com/office/drawing/2014/main" id="{ED3EDB01-36D6-9E4B-9221-4033FB6D3806}"/>
              </a:ext>
            </a:extLst>
          </p:cNvPr>
          <p:cNvSpPr>
            <a:spLocks noGrp="1"/>
          </p:cNvSpPr>
          <p:nvPr>
            <p:ph sz="quarter" idx="10"/>
          </p:nvPr>
        </p:nvSpPr>
        <p:spPr>
          <a:xfrm>
            <a:off x="777874" y="957452"/>
            <a:ext cx="9253538" cy="5319779"/>
          </a:xfrm>
          <a:prstGeom prst="rect">
            <a:avLst/>
          </a:prstGeom>
        </p:spPr>
        <p:txBody>
          <a:bodyPr>
            <a:normAutofit/>
          </a:bodyPr>
          <a:lstStyle>
            <a:lvl1pPr marL="914400" indent="-914400">
              <a:lnSpc>
                <a:spcPct val="90000"/>
              </a:lnSpc>
              <a:spcBef>
                <a:spcPts val="0"/>
              </a:spcBef>
              <a:spcAft>
                <a:spcPts val="900"/>
              </a:spcAft>
              <a:buClr>
                <a:schemeClr val="bg1"/>
              </a:buClr>
              <a:buFont typeface="+mj-lt"/>
              <a:buAutoNum type="arabicPeriod"/>
              <a:defRPr sz="5400">
                <a:solidFill>
                  <a:schemeClr val="bg1"/>
                </a:solidFill>
              </a:defRPr>
            </a:lvl1pPr>
            <a:lvl2pPr marL="0" indent="0">
              <a:lnSpc>
                <a:spcPct val="107000"/>
              </a:lnSpc>
              <a:spcBef>
                <a:spcPts val="0"/>
              </a:spcBef>
              <a:spcAft>
                <a:spcPts val="1800"/>
              </a:spcAft>
              <a:buClr>
                <a:schemeClr val="bg1"/>
              </a:buClr>
              <a:buFont typeface="+mj-lt"/>
              <a:buNone/>
              <a:defRPr sz="5400">
                <a:solidFill>
                  <a:schemeClr val="bg1"/>
                </a:solidFill>
              </a:defRPr>
            </a:lvl2pPr>
            <a:lvl3pPr marL="342900" indent="-342900">
              <a:lnSpc>
                <a:spcPct val="107000"/>
              </a:lnSpc>
              <a:spcBef>
                <a:spcPts val="0"/>
              </a:spcBef>
              <a:spcAft>
                <a:spcPts val="1800"/>
              </a:spcAft>
              <a:buClr>
                <a:schemeClr val="bg1"/>
              </a:buClr>
              <a:buFont typeface="+mj-lt"/>
              <a:buAutoNum type="arabicPeriod"/>
              <a:defRPr sz="5400">
                <a:solidFill>
                  <a:schemeClr val="bg1"/>
                </a:solidFill>
              </a:defRPr>
            </a:lvl3pPr>
            <a:lvl4pPr marL="342900" indent="-342900">
              <a:lnSpc>
                <a:spcPct val="107000"/>
              </a:lnSpc>
              <a:spcBef>
                <a:spcPts val="0"/>
              </a:spcBef>
              <a:spcAft>
                <a:spcPts val="1800"/>
              </a:spcAft>
              <a:buClr>
                <a:schemeClr val="bg1"/>
              </a:buClr>
              <a:buFont typeface="+mj-lt"/>
              <a:buAutoNum type="arabicPeriod"/>
              <a:defRPr sz="5400">
                <a:solidFill>
                  <a:schemeClr val="bg1"/>
                </a:solidFill>
              </a:defRPr>
            </a:lvl4pPr>
            <a:lvl5pPr marL="342900" indent="-342900">
              <a:lnSpc>
                <a:spcPct val="107000"/>
              </a:lnSpc>
              <a:spcBef>
                <a:spcPts val="0"/>
              </a:spcBef>
              <a:spcAft>
                <a:spcPts val="1800"/>
              </a:spcAft>
              <a:buClr>
                <a:schemeClr val="bg1"/>
              </a:buClr>
              <a:buFont typeface="+mj-lt"/>
              <a:buAutoNum type="arabicPeriod"/>
              <a:defRPr sz="5400">
                <a:solidFill>
                  <a:schemeClr val="bg1"/>
                </a:solidFill>
              </a:defRPr>
            </a:lvl5pPr>
          </a:lstStyle>
          <a:p>
            <a:pPr lvl="0"/>
            <a:r>
              <a:rPr lang="en-US"/>
              <a:t>Click to edit Master text styles</a:t>
            </a:r>
          </a:p>
        </p:txBody>
      </p:sp>
      <p:sp>
        <p:nvSpPr>
          <p:cNvPr id="5" name="TextBox 4">
            <a:extLst>
              <a:ext uri="{FF2B5EF4-FFF2-40B4-BE49-F238E27FC236}">
                <a16:creationId xmlns:a16="http://schemas.microsoft.com/office/drawing/2014/main" id="{29C0BAD8-16D5-E84A-B280-67E84109BBA2}"/>
              </a:ext>
            </a:extLst>
          </p:cNvPr>
          <p:cNvSpPr txBox="1"/>
          <p:nvPr userDrawn="1"/>
        </p:nvSpPr>
        <p:spPr>
          <a:xfrm rot="5400000">
            <a:off x="8435813" y="2737543"/>
            <a:ext cx="5288307" cy="1559722"/>
          </a:xfrm>
          <a:prstGeom prst="rect">
            <a:avLst/>
          </a:prstGeom>
          <a:noFill/>
          <a:effectLst/>
        </p:spPr>
        <p:txBody>
          <a:bodyPr wrap="none" lIns="0" tIns="0" rIns="0" bIns="0" rtlCol="0">
            <a:spAutoFit/>
          </a:bodyPr>
          <a:lstStyle/>
          <a:p>
            <a:pPr algn="ctr">
              <a:lnSpc>
                <a:spcPct val="87000"/>
              </a:lnSpc>
              <a:spcBef>
                <a:spcPct val="0"/>
              </a:spcBef>
              <a:defRPr/>
            </a:pPr>
            <a:r>
              <a:rPr lang="en-US" sz="11650" dirty="0">
                <a:solidFill>
                  <a:srgbClr val="214ACD"/>
                </a:solidFill>
                <a:effectLst>
                  <a:innerShdw blurRad="38100" dist="25400" dir="8100000">
                    <a:prstClr val="black">
                      <a:alpha val="50000"/>
                    </a:prstClr>
                  </a:innerShdw>
                </a:effectLst>
              </a:rPr>
              <a:t>Agenda</a:t>
            </a:r>
          </a:p>
        </p:txBody>
      </p:sp>
      <p:sp>
        <p:nvSpPr>
          <p:cNvPr id="10" name="TextBox 9">
            <a:extLst>
              <a:ext uri="{FF2B5EF4-FFF2-40B4-BE49-F238E27FC236}">
                <a16:creationId xmlns:a16="http://schemas.microsoft.com/office/drawing/2014/main" id="{70776204-764E-2844-9DCD-91A3C29BB96D}"/>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2">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998318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Quote Blue">
    <p:bg>
      <p:bgPr>
        <a:gradFill>
          <a:gsLst>
            <a:gs pos="4000">
              <a:srgbClr val="355FE0"/>
            </a:gs>
            <a:gs pos="35000">
              <a:schemeClr val="accent1"/>
            </a:gs>
            <a:gs pos="100000">
              <a:srgbClr val="0033B4"/>
            </a:gs>
          </a:gsLst>
          <a:lin ang="2700000" scaled="1"/>
        </a:gradFill>
        <a:effectLst/>
      </p:bgPr>
    </p:bg>
    <p:spTree>
      <p:nvGrpSpPr>
        <p:cNvPr id="1" name=""/>
        <p:cNvGrpSpPr/>
        <p:nvPr/>
      </p:nvGrpSpPr>
      <p:grpSpPr>
        <a:xfrm>
          <a:off x="0" y="0"/>
          <a:ext cx="0" cy="0"/>
          <a:chOff x="0" y="0"/>
          <a:chExt cx="0" cy="0"/>
        </a:xfrm>
      </p:grpSpPr>
      <p:sp>
        <p:nvSpPr>
          <p:cNvPr id="11" name="Text Placeholder 47">
            <a:extLst>
              <a:ext uri="{FF2B5EF4-FFF2-40B4-BE49-F238E27FC236}">
                <a16:creationId xmlns:a16="http://schemas.microsoft.com/office/drawing/2014/main" id="{BAC4BF12-B8EA-F047-93AC-C45226964A8D}"/>
              </a:ext>
            </a:extLst>
          </p:cNvPr>
          <p:cNvSpPr>
            <a:spLocks noGrp="1"/>
          </p:cNvSpPr>
          <p:nvPr>
            <p:ph type="body" sz="quarter" idx="11" hasCustomPrompt="1"/>
          </p:nvPr>
        </p:nvSpPr>
        <p:spPr bwMode="black">
          <a:xfrm>
            <a:off x="4054475" y="6120121"/>
            <a:ext cx="7635240" cy="284752"/>
          </a:xfrm>
          <a:prstGeom prst="rect">
            <a:avLst/>
          </a:prstGeom>
        </p:spPr>
        <p:txBody>
          <a:bodyPr anchor="ctr"/>
          <a:lstStyle>
            <a:lvl1pPr marL="0" indent="0" algn="l">
              <a:lnSpc>
                <a:spcPct val="96000"/>
              </a:lnSpc>
              <a:buNone/>
              <a:defRPr sz="16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9" name="Text Placeholder 43">
            <a:extLst>
              <a:ext uri="{FF2B5EF4-FFF2-40B4-BE49-F238E27FC236}">
                <a16:creationId xmlns:a16="http://schemas.microsoft.com/office/drawing/2014/main" id="{3278FA1E-1A1D-1D48-908F-C0816E40AB17}"/>
              </a:ext>
            </a:extLst>
          </p:cNvPr>
          <p:cNvSpPr>
            <a:spLocks noGrp="1"/>
          </p:cNvSpPr>
          <p:nvPr>
            <p:ph type="body" sz="quarter" idx="10" hasCustomPrompt="1"/>
          </p:nvPr>
        </p:nvSpPr>
        <p:spPr bwMode="black">
          <a:xfrm>
            <a:off x="502285" y="6120040"/>
            <a:ext cx="3200400" cy="269442"/>
          </a:xfrm>
          <a:prstGeom prst="rect">
            <a:avLst/>
          </a:prstGeom>
        </p:spPr>
        <p:txBody>
          <a:bodyPr anchor="ctr"/>
          <a:lstStyle>
            <a:lvl1pPr marL="0" indent="0" algn="l">
              <a:lnSpc>
                <a:spcPct val="90000"/>
              </a:lnSpc>
              <a:spcBef>
                <a:spcPts val="900"/>
              </a:spcBef>
              <a:spcAft>
                <a:spcPts val="900"/>
              </a:spcAft>
              <a:buNone/>
              <a:defRPr sz="1600" b="0">
                <a:solidFill>
                  <a:schemeClr val="bg1"/>
                </a:solidFill>
                <a:latin typeface="+mn-lt"/>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a:t>
            </a:r>
          </a:p>
        </p:txBody>
      </p:sp>
      <p:sp>
        <p:nvSpPr>
          <p:cNvPr id="12" name="Text Placeholder 49">
            <a:extLst>
              <a:ext uri="{FF2B5EF4-FFF2-40B4-BE49-F238E27FC236}">
                <a16:creationId xmlns:a16="http://schemas.microsoft.com/office/drawing/2014/main" id="{2F54F312-D712-9F4D-8B66-773B1F3A753E}"/>
              </a:ext>
            </a:extLst>
          </p:cNvPr>
          <p:cNvSpPr>
            <a:spLocks noGrp="1"/>
          </p:cNvSpPr>
          <p:nvPr>
            <p:ph type="body" sz="quarter" idx="12" hasCustomPrompt="1"/>
          </p:nvPr>
        </p:nvSpPr>
        <p:spPr bwMode="black">
          <a:xfrm>
            <a:off x="495299" y="2087461"/>
            <a:ext cx="11201401" cy="2304256"/>
          </a:xfrm>
          <a:prstGeom prst="rect">
            <a:avLst/>
          </a:prstGeom>
        </p:spPr>
        <p:txBody>
          <a:bodyPr anchor="ctr"/>
          <a:lstStyle>
            <a:lvl1pPr marL="0" indent="0" algn="ctr">
              <a:lnSpc>
                <a:spcPct val="90000"/>
              </a:lnSpc>
              <a:spcBef>
                <a:spcPts val="900"/>
              </a:spcBef>
              <a:spcAft>
                <a:spcPts val="900"/>
              </a:spcAft>
              <a:buFont typeface="Microsoft Sans Serif" panose="020B0604020202020204" pitchFamily="34" charset="0"/>
              <a:buChar char="​"/>
              <a:defRPr sz="72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Enter a quote or big statement here</a:t>
            </a:r>
          </a:p>
        </p:txBody>
      </p:sp>
      <p:sp>
        <p:nvSpPr>
          <p:cNvPr id="7" name="TextBox 6">
            <a:extLst>
              <a:ext uri="{FF2B5EF4-FFF2-40B4-BE49-F238E27FC236}">
                <a16:creationId xmlns:a16="http://schemas.microsoft.com/office/drawing/2014/main" id="{A4785F6F-9012-B34D-9137-F9A437AD9473}"/>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sz="800" baseline="0" dirty="0">
                <a:solidFill>
                  <a:schemeClr val="accent2">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779656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Quote Gunmetal">
    <p:bg>
      <p:bgPr>
        <a:gradFill>
          <a:gsLst>
            <a:gs pos="4000">
              <a:srgbClr val="586B8A"/>
            </a:gs>
            <a:gs pos="35000">
              <a:schemeClr val="accent5"/>
            </a:gs>
            <a:gs pos="100000">
              <a:srgbClr val="2F394B"/>
            </a:gs>
          </a:gsLst>
          <a:lin ang="2700000" scaled="1"/>
        </a:gradFill>
        <a:effectLst/>
      </p:bgPr>
    </p:bg>
    <p:spTree>
      <p:nvGrpSpPr>
        <p:cNvPr id="1" name=""/>
        <p:cNvGrpSpPr/>
        <p:nvPr/>
      </p:nvGrpSpPr>
      <p:grpSpPr>
        <a:xfrm>
          <a:off x="0" y="0"/>
          <a:ext cx="0" cy="0"/>
          <a:chOff x="0" y="0"/>
          <a:chExt cx="0" cy="0"/>
        </a:xfrm>
      </p:grpSpPr>
      <p:sp>
        <p:nvSpPr>
          <p:cNvPr id="5" name="Text Placeholder 47">
            <a:extLst>
              <a:ext uri="{FF2B5EF4-FFF2-40B4-BE49-F238E27FC236}">
                <a16:creationId xmlns:a16="http://schemas.microsoft.com/office/drawing/2014/main" id="{FA5C1A55-A7FD-634C-A0DD-2F5E7ED9633F}"/>
              </a:ext>
            </a:extLst>
          </p:cNvPr>
          <p:cNvSpPr>
            <a:spLocks noGrp="1"/>
          </p:cNvSpPr>
          <p:nvPr>
            <p:ph type="body" sz="quarter" idx="11" hasCustomPrompt="1"/>
          </p:nvPr>
        </p:nvSpPr>
        <p:spPr bwMode="black">
          <a:xfrm>
            <a:off x="4054475" y="6127695"/>
            <a:ext cx="7635240" cy="284752"/>
          </a:xfrm>
          <a:prstGeom prst="rect">
            <a:avLst/>
          </a:prstGeom>
        </p:spPr>
        <p:txBody>
          <a:bodyPr anchor="ctr"/>
          <a:lstStyle>
            <a:lvl1pPr marL="0" indent="0" algn="l">
              <a:lnSpc>
                <a:spcPct val="96000"/>
              </a:lnSpc>
              <a:buNone/>
              <a:defRPr sz="1600">
                <a:solidFill>
                  <a:schemeClr val="accent2">
                    <a:lumMod val="60000"/>
                    <a:lumOff val="40000"/>
                  </a:schemeClr>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8" name="Text Placeholder 43">
            <a:extLst>
              <a:ext uri="{FF2B5EF4-FFF2-40B4-BE49-F238E27FC236}">
                <a16:creationId xmlns:a16="http://schemas.microsoft.com/office/drawing/2014/main" id="{3AFEEAB1-7A23-D941-BDA6-524848C38751}"/>
              </a:ext>
            </a:extLst>
          </p:cNvPr>
          <p:cNvSpPr>
            <a:spLocks noGrp="1"/>
          </p:cNvSpPr>
          <p:nvPr>
            <p:ph type="body" sz="quarter" idx="10" hasCustomPrompt="1"/>
          </p:nvPr>
        </p:nvSpPr>
        <p:spPr bwMode="black">
          <a:xfrm>
            <a:off x="504826" y="6120040"/>
            <a:ext cx="3200400" cy="269442"/>
          </a:xfrm>
          <a:prstGeom prst="rect">
            <a:avLst/>
          </a:prstGeom>
        </p:spPr>
        <p:txBody>
          <a:bodyPr anchor="ctr"/>
          <a:lstStyle>
            <a:lvl1pPr marL="0" indent="0" algn="l">
              <a:lnSpc>
                <a:spcPct val="90000"/>
              </a:lnSpc>
              <a:spcBef>
                <a:spcPts val="900"/>
              </a:spcBef>
              <a:spcAft>
                <a:spcPts val="900"/>
              </a:spcAft>
              <a:buNone/>
              <a:defRPr sz="1600" b="0">
                <a:solidFill>
                  <a:schemeClr val="accent2">
                    <a:lumMod val="60000"/>
                    <a:lumOff val="40000"/>
                  </a:schemeClr>
                </a:solidFill>
                <a:latin typeface="+mn-lt"/>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a:t>
            </a:r>
          </a:p>
        </p:txBody>
      </p:sp>
      <p:sp>
        <p:nvSpPr>
          <p:cNvPr id="9" name="Text Placeholder 49">
            <a:extLst>
              <a:ext uri="{FF2B5EF4-FFF2-40B4-BE49-F238E27FC236}">
                <a16:creationId xmlns:a16="http://schemas.microsoft.com/office/drawing/2014/main" id="{14862A1D-6971-7649-A4FD-7FF52B799757}"/>
              </a:ext>
            </a:extLst>
          </p:cNvPr>
          <p:cNvSpPr>
            <a:spLocks noGrp="1"/>
          </p:cNvSpPr>
          <p:nvPr>
            <p:ph type="body" sz="quarter" idx="12" hasCustomPrompt="1"/>
          </p:nvPr>
        </p:nvSpPr>
        <p:spPr bwMode="black">
          <a:xfrm>
            <a:off x="495299" y="2087461"/>
            <a:ext cx="11201401" cy="2304256"/>
          </a:xfrm>
          <a:prstGeom prst="rect">
            <a:avLst/>
          </a:prstGeom>
        </p:spPr>
        <p:txBody>
          <a:bodyPr anchor="ctr"/>
          <a:lstStyle>
            <a:lvl1pPr marL="0" indent="0" algn="ctr">
              <a:lnSpc>
                <a:spcPct val="90000"/>
              </a:lnSpc>
              <a:spcBef>
                <a:spcPts val="900"/>
              </a:spcBef>
              <a:spcAft>
                <a:spcPts val="900"/>
              </a:spcAft>
              <a:buFont typeface="Microsoft Sans Serif" panose="020B0604020202020204" pitchFamily="34" charset="0"/>
              <a:buChar char="​"/>
              <a:defRPr sz="72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Enter a quote or big statement here</a:t>
            </a:r>
          </a:p>
        </p:txBody>
      </p:sp>
      <p:sp>
        <p:nvSpPr>
          <p:cNvPr id="6" name="TextBox 5">
            <a:extLst>
              <a:ext uri="{FF2B5EF4-FFF2-40B4-BE49-F238E27FC236}">
                <a16:creationId xmlns:a16="http://schemas.microsoft.com/office/drawing/2014/main" id="{760A6F2D-E69A-9E46-8950-23F4CE879311}"/>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sz="800" baseline="0" dirty="0">
                <a:solidFill>
                  <a:schemeClr val="accent6">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2306228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Quote Midnight">
    <p:bg>
      <p:bgPr>
        <a:gradFill>
          <a:gsLst>
            <a:gs pos="4000">
              <a:srgbClr val="0F3459"/>
            </a:gs>
            <a:gs pos="35000">
              <a:schemeClr val="tx2"/>
            </a:gs>
            <a:gs pos="100000">
              <a:srgbClr val="05111D"/>
            </a:gs>
          </a:gsLst>
          <a:lin ang="2700000" scaled="1"/>
        </a:gradFill>
        <a:effectLst/>
      </p:bgPr>
    </p:bg>
    <p:spTree>
      <p:nvGrpSpPr>
        <p:cNvPr id="1" name=""/>
        <p:cNvGrpSpPr/>
        <p:nvPr/>
      </p:nvGrpSpPr>
      <p:grpSpPr>
        <a:xfrm>
          <a:off x="0" y="0"/>
          <a:ext cx="0" cy="0"/>
          <a:chOff x="0" y="0"/>
          <a:chExt cx="0" cy="0"/>
        </a:xfrm>
      </p:grpSpPr>
      <p:sp>
        <p:nvSpPr>
          <p:cNvPr id="5" name="Text Placeholder 47">
            <a:extLst>
              <a:ext uri="{FF2B5EF4-FFF2-40B4-BE49-F238E27FC236}">
                <a16:creationId xmlns:a16="http://schemas.microsoft.com/office/drawing/2014/main" id="{3FDFC356-FA50-5545-9192-D32F635E6175}"/>
              </a:ext>
            </a:extLst>
          </p:cNvPr>
          <p:cNvSpPr>
            <a:spLocks noGrp="1"/>
          </p:cNvSpPr>
          <p:nvPr>
            <p:ph type="body" sz="quarter" idx="11" hasCustomPrompt="1"/>
          </p:nvPr>
        </p:nvSpPr>
        <p:spPr bwMode="black">
          <a:xfrm>
            <a:off x="4054475" y="6120040"/>
            <a:ext cx="7635240" cy="284752"/>
          </a:xfrm>
          <a:prstGeom prst="rect">
            <a:avLst/>
          </a:prstGeom>
        </p:spPr>
        <p:txBody>
          <a:bodyPr anchor="ctr"/>
          <a:lstStyle>
            <a:lvl1pPr marL="0" indent="0" algn="l">
              <a:lnSpc>
                <a:spcPct val="96000"/>
              </a:lnSpc>
              <a:buNone/>
              <a:defRPr sz="1600">
                <a:solidFill>
                  <a:schemeClr val="accent3"/>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8" name="Text Placeholder 43">
            <a:extLst>
              <a:ext uri="{FF2B5EF4-FFF2-40B4-BE49-F238E27FC236}">
                <a16:creationId xmlns:a16="http://schemas.microsoft.com/office/drawing/2014/main" id="{C7A35B22-84BA-4942-9B72-5B1075329A9B}"/>
              </a:ext>
            </a:extLst>
          </p:cNvPr>
          <p:cNvSpPr>
            <a:spLocks noGrp="1"/>
          </p:cNvSpPr>
          <p:nvPr>
            <p:ph type="body" sz="quarter" idx="10" hasCustomPrompt="1"/>
          </p:nvPr>
        </p:nvSpPr>
        <p:spPr bwMode="black">
          <a:xfrm>
            <a:off x="495299" y="6131915"/>
            <a:ext cx="3200400" cy="269442"/>
          </a:xfrm>
          <a:prstGeom prst="rect">
            <a:avLst/>
          </a:prstGeom>
        </p:spPr>
        <p:txBody>
          <a:bodyPr anchor="ctr"/>
          <a:lstStyle>
            <a:lvl1pPr marL="0" indent="0" algn="l">
              <a:lnSpc>
                <a:spcPct val="90000"/>
              </a:lnSpc>
              <a:spcBef>
                <a:spcPts val="900"/>
              </a:spcBef>
              <a:spcAft>
                <a:spcPts val="900"/>
              </a:spcAft>
              <a:buNone/>
              <a:defRPr sz="1600" b="0">
                <a:solidFill>
                  <a:schemeClr val="accent3"/>
                </a:solidFill>
                <a:latin typeface="+mn-lt"/>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a:t>
            </a:r>
          </a:p>
        </p:txBody>
      </p:sp>
      <p:sp>
        <p:nvSpPr>
          <p:cNvPr id="9" name="Text Placeholder 49">
            <a:extLst>
              <a:ext uri="{FF2B5EF4-FFF2-40B4-BE49-F238E27FC236}">
                <a16:creationId xmlns:a16="http://schemas.microsoft.com/office/drawing/2014/main" id="{E0666273-162B-D24C-AF15-5645BD21EA4B}"/>
              </a:ext>
            </a:extLst>
          </p:cNvPr>
          <p:cNvSpPr>
            <a:spLocks noGrp="1"/>
          </p:cNvSpPr>
          <p:nvPr>
            <p:ph type="body" sz="quarter" idx="12" hasCustomPrompt="1"/>
          </p:nvPr>
        </p:nvSpPr>
        <p:spPr bwMode="black">
          <a:xfrm>
            <a:off x="495299" y="2087461"/>
            <a:ext cx="11201401" cy="2304256"/>
          </a:xfrm>
          <a:prstGeom prst="rect">
            <a:avLst/>
          </a:prstGeom>
        </p:spPr>
        <p:txBody>
          <a:bodyPr anchor="ctr"/>
          <a:lstStyle>
            <a:lvl1pPr marL="0" indent="0" algn="ctr">
              <a:lnSpc>
                <a:spcPct val="90000"/>
              </a:lnSpc>
              <a:spcBef>
                <a:spcPts val="900"/>
              </a:spcBef>
              <a:spcAft>
                <a:spcPts val="900"/>
              </a:spcAft>
              <a:buFont typeface="Microsoft Sans Serif" panose="020B0604020202020204" pitchFamily="34" charset="0"/>
              <a:buChar char="​"/>
              <a:defRPr sz="72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Enter a quote or big statement here</a:t>
            </a:r>
          </a:p>
        </p:txBody>
      </p:sp>
      <p:sp>
        <p:nvSpPr>
          <p:cNvPr id="6" name="TextBox 5">
            <a:extLst>
              <a:ext uri="{FF2B5EF4-FFF2-40B4-BE49-F238E27FC236}">
                <a16:creationId xmlns:a16="http://schemas.microsoft.com/office/drawing/2014/main" id="{6CCCA2F2-B9AA-3E47-8215-C015C839EAF8}"/>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sz="800" baseline="0"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600320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Thank You White">
    <p:bg>
      <p:bgPr>
        <a:solidFill>
          <a:schemeClr val="bg1"/>
        </a:solidFill>
        <a:effectLst/>
      </p:bgPr>
    </p:bg>
    <p:spTree>
      <p:nvGrpSpPr>
        <p:cNvPr id="1" name=""/>
        <p:cNvGrpSpPr/>
        <p:nvPr/>
      </p:nvGrpSpPr>
      <p:grpSpPr>
        <a:xfrm>
          <a:off x="0" y="0"/>
          <a:ext cx="0" cy="0"/>
          <a:chOff x="0" y="0"/>
          <a:chExt cx="0" cy="0"/>
        </a:xfrm>
      </p:grpSpPr>
      <p:sp>
        <p:nvSpPr>
          <p:cNvPr id="24" name="Rectangle: Rounded Corners 16">
            <a:extLst>
              <a:ext uri="{FF2B5EF4-FFF2-40B4-BE49-F238E27FC236}">
                <a16:creationId xmlns:a16="http://schemas.microsoft.com/office/drawing/2014/main" id="{3DFD4707-7D72-477C-BAE7-E84DFEA41F3D}"/>
              </a:ext>
            </a:extLst>
          </p:cNvPr>
          <p:cNvSpPr/>
          <p:nvPr userDrawn="1"/>
        </p:nvSpPr>
        <p:spPr>
          <a:xfrm>
            <a:off x="465622" y="4935112"/>
            <a:ext cx="11234664" cy="1922888"/>
          </a:xfrm>
          <a:custGeom>
            <a:avLst/>
            <a:gdLst>
              <a:gd name="connsiteX0" fmla="*/ 0 w 11234664"/>
              <a:gd name="connsiteY0" fmla="*/ 74943 h 2225161"/>
              <a:gd name="connsiteX1" fmla="*/ 74943 w 11234664"/>
              <a:gd name="connsiteY1" fmla="*/ 0 h 2225161"/>
              <a:gd name="connsiteX2" fmla="*/ 11159721 w 11234664"/>
              <a:gd name="connsiteY2" fmla="*/ 0 h 2225161"/>
              <a:gd name="connsiteX3" fmla="*/ 11234664 w 11234664"/>
              <a:gd name="connsiteY3" fmla="*/ 74943 h 2225161"/>
              <a:gd name="connsiteX4" fmla="*/ 11234664 w 11234664"/>
              <a:gd name="connsiteY4" fmla="*/ 2150218 h 2225161"/>
              <a:gd name="connsiteX5" fmla="*/ 11159721 w 11234664"/>
              <a:gd name="connsiteY5" fmla="*/ 2225161 h 2225161"/>
              <a:gd name="connsiteX6" fmla="*/ 74943 w 11234664"/>
              <a:gd name="connsiteY6" fmla="*/ 2225161 h 2225161"/>
              <a:gd name="connsiteX7" fmla="*/ 0 w 11234664"/>
              <a:gd name="connsiteY7" fmla="*/ 2150218 h 2225161"/>
              <a:gd name="connsiteX8" fmla="*/ 0 w 11234664"/>
              <a:gd name="connsiteY8" fmla="*/ 74943 h 2225161"/>
              <a:gd name="connsiteX0" fmla="*/ 0 w 11234664"/>
              <a:gd name="connsiteY0" fmla="*/ 74943 h 2225161"/>
              <a:gd name="connsiteX1" fmla="*/ 74943 w 11234664"/>
              <a:gd name="connsiteY1" fmla="*/ 0 h 2225161"/>
              <a:gd name="connsiteX2" fmla="*/ 11159721 w 11234664"/>
              <a:gd name="connsiteY2" fmla="*/ 0 h 2225161"/>
              <a:gd name="connsiteX3" fmla="*/ 11234664 w 11234664"/>
              <a:gd name="connsiteY3" fmla="*/ 74943 h 2225161"/>
              <a:gd name="connsiteX4" fmla="*/ 11234664 w 11234664"/>
              <a:gd name="connsiteY4" fmla="*/ 2150218 h 2225161"/>
              <a:gd name="connsiteX5" fmla="*/ 11159721 w 11234664"/>
              <a:gd name="connsiteY5" fmla="*/ 2225161 h 2225161"/>
              <a:gd name="connsiteX6" fmla="*/ 0 w 11234664"/>
              <a:gd name="connsiteY6" fmla="*/ 2150218 h 2225161"/>
              <a:gd name="connsiteX7" fmla="*/ 0 w 11234664"/>
              <a:gd name="connsiteY7" fmla="*/ 74943 h 2225161"/>
              <a:gd name="connsiteX0" fmla="*/ 0 w 11234664"/>
              <a:gd name="connsiteY0" fmla="*/ 74943 h 2409627"/>
              <a:gd name="connsiteX1" fmla="*/ 74943 w 11234664"/>
              <a:gd name="connsiteY1" fmla="*/ 0 h 2409627"/>
              <a:gd name="connsiteX2" fmla="*/ 11159721 w 11234664"/>
              <a:gd name="connsiteY2" fmla="*/ 0 h 2409627"/>
              <a:gd name="connsiteX3" fmla="*/ 11234664 w 11234664"/>
              <a:gd name="connsiteY3" fmla="*/ 74943 h 2409627"/>
              <a:gd name="connsiteX4" fmla="*/ 11234664 w 11234664"/>
              <a:gd name="connsiteY4" fmla="*/ 2150218 h 2409627"/>
              <a:gd name="connsiteX5" fmla="*/ 0 w 11234664"/>
              <a:gd name="connsiteY5" fmla="*/ 2150218 h 2409627"/>
              <a:gd name="connsiteX6" fmla="*/ 0 w 11234664"/>
              <a:gd name="connsiteY6" fmla="*/ 74943 h 2409627"/>
              <a:gd name="connsiteX0" fmla="*/ 0 w 11234664"/>
              <a:gd name="connsiteY0" fmla="*/ 74943 h 2303942"/>
              <a:gd name="connsiteX1" fmla="*/ 74943 w 11234664"/>
              <a:gd name="connsiteY1" fmla="*/ 0 h 2303942"/>
              <a:gd name="connsiteX2" fmla="*/ 11159721 w 11234664"/>
              <a:gd name="connsiteY2" fmla="*/ 0 h 2303942"/>
              <a:gd name="connsiteX3" fmla="*/ 11234664 w 11234664"/>
              <a:gd name="connsiteY3" fmla="*/ 74943 h 2303942"/>
              <a:gd name="connsiteX4" fmla="*/ 11234664 w 11234664"/>
              <a:gd name="connsiteY4" fmla="*/ 2150218 h 2303942"/>
              <a:gd name="connsiteX5" fmla="*/ 0 w 11234664"/>
              <a:gd name="connsiteY5" fmla="*/ 2150218 h 2303942"/>
              <a:gd name="connsiteX6" fmla="*/ 0 w 11234664"/>
              <a:gd name="connsiteY6" fmla="*/ 74943 h 2303942"/>
              <a:gd name="connsiteX0" fmla="*/ 0 w 11234664"/>
              <a:gd name="connsiteY0" fmla="*/ 74943 h 2150218"/>
              <a:gd name="connsiteX1" fmla="*/ 74943 w 11234664"/>
              <a:gd name="connsiteY1" fmla="*/ 0 h 2150218"/>
              <a:gd name="connsiteX2" fmla="*/ 11159721 w 11234664"/>
              <a:gd name="connsiteY2" fmla="*/ 0 h 2150218"/>
              <a:gd name="connsiteX3" fmla="*/ 11234664 w 11234664"/>
              <a:gd name="connsiteY3" fmla="*/ 74943 h 2150218"/>
              <a:gd name="connsiteX4" fmla="*/ 11234664 w 11234664"/>
              <a:gd name="connsiteY4" fmla="*/ 2150218 h 2150218"/>
              <a:gd name="connsiteX5" fmla="*/ 0 w 11234664"/>
              <a:gd name="connsiteY5" fmla="*/ 2150218 h 2150218"/>
              <a:gd name="connsiteX6" fmla="*/ 0 w 11234664"/>
              <a:gd name="connsiteY6" fmla="*/ 74943 h 2150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4664" h="2150218">
                <a:moveTo>
                  <a:pt x="0" y="74943"/>
                </a:moveTo>
                <a:cubicBezTo>
                  <a:pt x="0" y="33553"/>
                  <a:pt x="33553" y="0"/>
                  <a:pt x="74943" y="0"/>
                </a:cubicBezTo>
                <a:lnTo>
                  <a:pt x="11159721" y="0"/>
                </a:lnTo>
                <a:cubicBezTo>
                  <a:pt x="11201111" y="0"/>
                  <a:pt x="11234664" y="33553"/>
                  <a:pt x="11234664" y="74943"/>
                </a:cubicBezTo>
                <a:lnTo>
                  <a:pt x="11234664" y="2150218"/>
                </a:lnTo>
                <a:lnTo>
                  <a:pt x="0" y="2150218"/>
                </a:lnTo>
                <a:lnTo>
                  <a:pt x="0" y="74943"/>
                </a:lnTo>
                <a:close/>
              </a:path>
            </a:pathLst>
          </a:custGeom>
          <a:solidFill>
            <a:schemeClr val="accent6">
              <a:lumMod val="20000"/>
              <a:lumOff val="80000"/>
            </a:schemeClr>
          </a:solidFill>
          <a:ln>
            <a:noFill/>
          </a:ln>
          <a:effectLst>
            <a:innerShdw blurRad="381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err="1">
              <a:solidFill>
                <a:schemeClr val="tx2"/>
              </a:solidFill>
              <a:latin typeface="Microsoft Sans Serif"/>
              <a:cs typeface="Microsoft Sans Serif" panose="020B0604020202020204" pitchFamily="34" charset="0"/>
            </a:endParaRPr>
          </a:p>
        </p:txBody>
      </p:sp>
      <p:sp>
        <p:nvSpPr>
          <p:cNvPr id="25" name="TextBox 24">
            <a:extLst>
              <a:ext uri="{FF2B5EF4-FFF2-40B4-BE49-F238E27FC236}">
                <a16:creationId xmlns:a16="http://schemas.microsoft.com/office/drawing/2014/main" id="{E62551AF-526D-428B-862C-907D5068C57C}"/>
              </a:ext>
            </a:extLst>
          </p:cNvPr>
          <p:cNvSpPr txBox="1"/>
          <p:nvPr userDrawn="1"/>
        </p:nvSpPr>
        <p:spPr bwMode="gray">
          <a:xfrm>
            <a:off x="465622" y="2536613"/>
            <a:ext cx="8725779" cy="1606594"/>
          </a:xfrm>
          <a:prstGeom prst="rect">
            <a:avLst/>
          </a:prstGeom>
          <a:noFill/>
        </p:spPr>
        <p:txBody>
          <a:bodyPr wrap="square" lIns="0" tIns="0" rIns="0" bIns="0" rtlCol="0">
            <a:spAutoFit/>
          </a:bodyPr>
          <a:lstStyle/>
          <a:p>
            <a:pPr marL="0" marR="0" lvl="0" indent="0" algn="l" defTabSz="914400" rtl="0" eaLnBrk="1" fontAlgn="auto" latinLnBrk="0" hangingPunct="1">
              <a:lnSpc>
                <a:spcPct val="87000"/>
              </a:lnSpc>
              <a:spcBef>
                <a:spcPts val="0"/>
              </a:spcBef>
              <a:spcAft>
                <a:spcPts val="0"/>
              </a:spcAft>
              <a:buClrTx/>
              <a:buSzTx/>
              <a:buFontTx/>
              <a:buNone/>
              <a:tabLst/>
              <a:defRPr/>
            </a:pPr>
            <a:r>
              <a:rPr kumimoji="0" lang="en-US" sz="12000" b="0" i="0" u="none" strike="noStrike" kern="1200" cap="none" spc="-300" normalizeH="0" noProof="0" dirty="0">
                <a:ln>
                  <a:noFill/>
                </a:ln>
                <a:solidFill>
                  <a:schemeClr val="accent6">
                    <a:lumMod val="40000"/>
                    <a:lumOff val="60000"/>
                  </a:schemeClr>
                </a:solidFill>
                <a:effectLst>
                  <a:innerShdw blurRad="25400" dist="12700" dir="13500000">
                    <a:prstClr val="black">
                      <a:alpha val="50000"/>
                    </a:prstClr>
                  </a:innerShdw>
                </a:effectLst>
                <a:uLnTx/>
                <a:uFillTx/>
              </a:rPr>
              <a:t>T</a:t>
            </a:r>
            <a:r>
              <a:rPr kumimoji="0" lang="en-US" sz="12000" b="0" i="0" u="none" strike="noStrike" kern="1200" cap="none" spc="-300" normalizeH="0" baseline="0" noProof="0" dirty="0">
                <a:ln>
                  <a:noFill/>
                </a:ln>
                <a:solidFill>
                  <a:schemeClr val="accent6">
                    <a:lumMod val="40000"/>
                    <a:lumOff val="60000"/>
                  </a:schemeClr>
                </a:solidFill>
                <a:effectLst>
                  <a:innerShdw blurRad="25400" dist="12700" dir="13500000">
                    <a:prstClr val="black">
                      <a:alpha val="50000"/>
                    </a:prstClr>
                  </a:innerShdw>
                </a:effectLst>
                <a:uLnTx/>
                <a:uFillTx/>
              </a:rPr>
              <a:t>h</a:t>
            </a:r>
            <a:r>
              <a:rPr kumimoji="0" lang="en-US" sz="12000" b="0" i="0" u="none" strike="noStrike" kern="1200" cap="none" spc="-600" normalizeH="0" noProof="0" dirty="0">
                <a:ln>
                  <a:noFill/>
                </a:ln>
                <a:solidFill>
                  <a:schemeClr val="accent6">
                    <a:lumMod val="40000"/>
                    <a:lumOff val="60000"/>
                  </a:schemeClr>
                </a:solidFill>
                <a:effectLst>
                  <a:innerShdw blurRad="25400" dist="12700" dir="13500000">
                    <a:prstClr val="black">
                      <a:alpha val="50000"/>
                    </a:prstClr>
                  </a:innerShdw>
                </a:effectLst>
                <a:uLnTx/>
                <a:uFillTx/>
              </a:rPr>
              <a:t>a</a:t>
            </a:r>
            <a:r>
              <a:rPr kumimoji="0" lang="en-US" sz="12000" b="0" i="0" u="none" strike="noStrike" kern="1200" cap="none" spc="-450" normalizeH="0" noProof="0" dirty="0">
                <a:ln>
                  <a:noFill/>
                </a:ln>
                <a:solidFill>
                  <a:schemeClr val="accent6">
                    <a:lumMod val="40000"/>
                    <a:lumOff val="60000"/>
                  </a:schemeClr>
                </a:solidFill>
                <a:effectLst>
                  <a:innerShdw blurRad="25400" dist="12700" dir="13500000">
                    <a:prstClr val="black">
                      <a:alpha val="50000"/>
                    </a:prstClr>
                  </a:innerShdw>
                </a:effectLst>
                <a:uLnTx/>
                <a:uFillTx/>
              </a:rPr>
              <a:t>n</a:t>
            </a:r>
            <a:r>
              <a:rPr kumimoji="0" lang="en-US" sz="12000" b="0" i="0" u="none" strike="noStrike" kern="1200" cap="none" spc="-600" normalizeH="0" noProof="0" dirty="0">
                <a:ln>
                  <a:noFill/>
                </a:ln>
                <a:solidFill>
                  <a:schemeClr val="accent6">
                    <a:lumMod val="40000"/>
                    <a:lumOff val="60000"/>
                  </a:schemeClr>
                </a:solidFill>
                <a:effectLst>
                  <a:innerShdw blurRad="25400" dist="12700" dir="13500000">
                    <a:prstClr val="black">
                      <a:alpha val="50000"/>
                    </a:prstClr>
                  </a:innerShdw>
                </a:effectLst>
                <a:uLnTx/>
                <a:uFillTx/>
              </a:rPr>
              <a:t>k </a:t>
            </a:r>
            <a:r>
              <a:rPr kumimoji="0" lang="en-US" sz="12000" b="0" i="0" u="none" strike="noStrike" kern="1200" cap="none" spc="-300" normalizeH="0" baseline="0" noProof="0" dirty="0">
                <a:ln>
                  <a:noFill/>
                </a:ln>
                <a:solidFill>
                  <a:schemeClr val="accent6">
                    <a:lumMod val="40000"/>
                    <a:lumOff val="60000"/>
                  </a:schemeClr>
                </a:solidFill>
                <a:effectLst>
                  <a:innerShdw blurRad="25400" dist="12700" dir="13500000">
                    <a:prstClr val="black">
                      <a:alpha val="50000"/>
                    </a:prstClr>
                  </a:innerShdw>
                </a:effectLst>
                <a:uLnTx/>
                <a:uFillTx/>
              </a:rPr>
              <a:t>y</a:t>
            </a:r>
            <a:r>
              <a:rPr kumimoji="0" lang="en-US" sz="12000" b="0" i="0" u="none" strike="noStrike" kern="1200" cap="none" normalizeH="0" baseline="0" noProof="0" dirty="0">
                <a:ln>
                  <a:noFill/>
                </a:ln>
                <a:solidFill>
                  <a:schemeClr val="accent6">
                    <a:lumMod val="40000"/>
                    <a:lumOff val="60000"/>
                  </a:schemeClr>
                </a:solidFill>
                <a:effectLst>
                  <a:innerShdw blurRad="25400" dist="12700" dir="13500000">
                    <a:prstClr val="black">
                      <a:alpha val="50000"/>
                    </a:prstClr>
                  </a:innerShdw>
                </a:effectLst>
                <a:uLnTx/>
                <a:uFillTx/>
              </a:rPr>
              <a:t>o</a:t>
            </a:r>
            <a:r>
              <a:rPr kumimoji="0" lang="en-US" sz="12000" b="0" i="0" u="none" strike="noStrike" kern="1200" cap="none" spc="-300" normalizeH="0" baseline="0" noProof="0" dirty="0">
                <a:ln>
                  <a:noFill/>
                </a:ln>
                <a:solidFill>
                  <a:schemeClr val="accent6">
                    <a:lumMod val="40000"/>
                    <a:lumOff val="60000"/>
                  </a:schemeClr>
                </a:solidFill>
                <a:effectLst>
                  <a:innerShdw blurRad="25400" dist="12700" dir="13500000">
                    <a:prstClr val="black">
                      <a:alpha val="50000"/>
                    </a:prstClr>
                  </a:innerShdw>
                </a:effectLst>
                <a:uLnTx/>
                <a:uFillTx/>
              </a:rPr>
              <a:t>u</a:t>
            </a:r>
          </a:p>
        </p:txBody>
      </p:sp>
      <p:sp>
        <p:nvSpPr>
          <p:cNvPr id="44" name="TextBox 43">
            <a:extLst>
              <a:ext uri="{FF2B5EF4-FFF2-40B4-BE49-F238E27FC236}">
                <a16:creationId xmlns:a16="http://schemas.microsoft.com/office/drawing/2014/main" id="{7E26BA33-6378-4AEA-8D5E-1735165C76C7}"/>
              </a:ext>
            </a:extLst>
          </p:cNvPr>
          <p:cNvSpPr txBox="1"/>
          <p:nvPr userDrawn="1"/>
        </p:nvSpPr>
        <p:spPr bwMode="gray">
          <a:xfrm>
            <a:off x="847768" y="5622182"/>
            <a:ext cx="3127218" cy="616131"/>
          </a:xfrm>
          <a:prstGeom prst="rect">
            <a:avLst/>
          </a:prstGeom>
          <a:noFill/>
        </p:spPr>
        <p:txBody>
          <a:bodyPr wrap="square" lIns="0" tIns="0" rIns="0" bIns="0" rtlCol="0">
            <a:spAutoFit/>
          </a:bodyPr>
          <a:lstStyle/>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tx2"/>
                </a:solidFill>
                <a:effectLst/>
                <a:uLnTx/>
                <a:uFillTx/>
                <a:latin typeface="+mn-lt"/>
                <a:ea typeface="+mn-ea"/>
                <a:cs typeface="+mn-cs"/>
              </a:rPr>
              <a:t>Follow us on:</a:t>
            </a:r>
          </a:p>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tx2"/>
                </a:solidFill>
                <a:effectLst/>
                <a:uLnTx/>
                <a:uFillTx/>
                <a:latin typeface="+mn-lt"/>
                <a:ea typeface="+mn-ea"/>
                <a:cs typeface="+mn-cs"/>
              </a:rPr>
              <a:t>For more information, visit us at:</a:t>
            </a:r>
          </a:p>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tx2"/>
                </a:solidFill>
                <a:effectLst/>
                <a:uLnTx/>
                <a:uFillTx/>
                <a:latin typeface="+mn-lt"/>
                <a:ea typeface="+mn-ea"/>
                <a:cs typeface="+mn-cs"/>
              </a:rPr>
              <a:t>qualcomm.com &amp; qualcomm.com/blog</a:t>
            </a:r>
          </a:p>
        </p:txBody>
      </p:sp>
      <p:sp>
        <p:nvSpPr>
          <p:cNvPr id="17" name="TextBox 16">
            <a:extLst>
              <a:ext uri="{FF2B5EF4-FFF2-40B4-BE49-F238E27FC236}">
                <a16:creationId xmlns:a16="http://schemas.microsoft.com/office/drawing/2014/main" id="{20CE67DB-173F-A847-BB03-5CCE0B67BA18}"/>
              </a:ext>
            </a:extLst>
          </p:cNvPr>
          <p:cNvSpPr txBox="1"/>
          <p:nvPr userDrawn="1"/>
        </p:nvSpPr>
        <p:spPr>
          <a:xfrm>
            <a:off x="847768"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l"/>
            <a:r>
              <a:rPr lang="en-US" sz="800" baseline="0" dirty="0">
                <a:solidFill>
                  <a:schemeClr val="accent5">
                    <a:lumMod val="60000"/>
                    <a:lumOff val="40000"/>
                  </a:schemeClr>
                </a:solidFill>
              </a:rPr>
              <a:t>Confidential – Qualcomm Technologies, Inc. and/or its affiliated companies – May Contain Trade Secrets</a:t>
            </a:r>
          </a:p>
        </p:txBody>
      </p:sp>
      <p:sp>
        <p:nvSpPr>
          <p:cNvPr id="26" name="Freeform 5">
            <a:extLst>
              <a:ext uri="{FF2B5EF4-FFF2-40B4-BE49-F238E27FC236}">
                <a16:creationId xmlns:a16="http://schemas.microsoft.com/office/drawing/2014/main" id="{1C4299A6-E92A-426F-8BF2-F5974985648B}"/>
              </a:ext>
            </a:extLst>
          </p:cNvPr>
          <p:cNvSpPr>
            <a:spLocks noChangeAspect="1" noEditPoints="1"/>
          </p:cNvSpPr>
          <p:nvPr userDrawn="1"/>
        </p:nvSpPr>
        <p:spPr bwMode="black">
          <a:xfrm>
            <a:off x="847768" y="5168443"/>
            <a:ext cx="1616145" cy="296224"/>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a:effectLst/>
        </p:spPr>
        <p:txBody>
          <a:bodyPr vert="horz" wrap="square" lIns="91440" tIns="45720" rIns="91440" bIns="45720" numCol="1" anchor="t" anchorCtr="0" compatLnSpc="1">
            <a:prstTxWarp prst="textNoShape">
              <a:avLst/>
            </a:prstTxWarp>
          </a:bodyPr>
          <a:lstStyle/>
          <a:p>
            <a:endParaRPr lang="en-US">
              <a:solidFill>
                <a:schemeClr val="bg1"/>
              </a:solidFill>
              <a:latin typeface="Microsoft Sans Serif"/>
            </a:endParaRPr>
          </a:p>
        </p:txBody>
      </p:sp>
      <p:grpSp>
        <p:nvGrpSpPr>
          <p:cNvPr id="29" name="Group 28">
            <a:extLst>
              <a:ext uri="{FF2B5EF4-FFF2-40B4-BE49-F238E27FC236}">
                <a16:creationId xmlns:a16="http://schemas.microsoft.com/office/drawing/2014/main" id="{5F8D9654-726B-330A-4BD0-985CC87DEF53}"/>
              </a:ext>
            </a:extLst>
          </p:cNvPr>
          <p:cNvGrpSpPr/>
          <p:nvPr userDrawn="1"/>
        </p:nvGrpSpPr>
        <p:grpSpPr>
          <a:xfrm>
            <a:off x="1710812" y="5630964"/>
            <a:ext cx="1036171" cy="137160"/>
            <a:chOff x="2442332" y="4081331"/>
            <a:chExt cx="1036171" cy="137160"/>
          </a:xfrm>
          <a:solidFill>
            <a:schemeClr val="tx2"/>
          </a:solidFill>
        </p:grpSpPr>
        <p:sp>
          <p:nvSpPr>
            <p:cNvPr id="30" name="Freeform 12">
              <a:extLst>
                <a:ext uri="{FF2B5EF4-FFF2-40B4-BE49-F238E27FC236}">
                  <a16:creationId xmlns:a16="http://schemas.microsoft.com/office/drawing/2014/main" id="{08E5BCE7-99E6-86C6-9BEF-06FE5EA07F7C}"/>
                </a:ext>
              </a:extLst>
            </p:cNvPr>
            <p:cNvSpPr>
              <a:spLocks noChangeAspect="1"/>
            </p:cNvSpPr>
            <p:nvPr/>
          </p:nvSpPr>
          <p:spPr bwMode="gray">
            <a:xfrm>
              <a:off x="2645092" y="4081331"/>
              <a:ext cx="168791" cy="137160"/>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grpSp>
          <p:nvGrpSpPr>
            <p:cNvPr id="31" name="Group 5">
              <a:extLst>
                <a:ext uri="{FF2B5EF4-FFF2-40B4-BE49-F238E27FC236}">
                  <a16:creationId xmlns:a16="http://schemas.microsoft.com/office/drawing/2014/main" id="{051CF8C3-B7CB-5240-3B10-EDC3FE69E7AE}"/>
                </a:ext>
              </a:extLst>
            </p:cNvPr>
            <p:cNvGrpSpPr>
              <a:grpSpLocks noChangeAspect="1"/>
            </p:cNvGrpSpPr>
            <p:nvPr/>
          </p:nvGrpSpPr>
          <p:grpSpPr bwMode="gray">
            <a:xfrm>
              <a:off x="2442332" y="4081331"/>
              <a:ext cx="138792" cy="137160"/>
              <a:chOff x="3331" y="1656"/>
              <a:chExt cx="1020" cy="1008"/>
            </a:xfrm>
            <a:grpFill/>
          </p:grpSpPr>
          <p:sp>
            <p:nvSpPr>
              <p:cNvPr id="38" name="Freeform 6">
                <a:extLst>
                  <a:ext uri="{FF2B5EF4-FFF2-40B4-BE49-F238E27FC236}">
                    <a16:creationId xmlns:a16="http://schemas.microsoft.com/office/drawing/2014/main" id="{E67FFCF4-6BC4-4C0B-123A-C50389AF369B}"/>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sp>
            <p:nvSpPr>
              <p:cNvPr id="45" name="Freeform 7">
                <a:extLst>
                  <a:ext uri="{FF2B5EF4-FFF2-40B4-BE49-F238E27FC236}">
                    <a16:creationId xmlns:a16="http://schemas.microsoft.com/office/drawing/2014/main" id="{EF3F5689-03D1-CD72-3B35-F67EB877F206}"/>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grpSp>
        <p:grpSp>
          <p:nvGrpSpPr>
            <p:cNvPr id="32" name="Group 4">
              <a:extLst>
                <a:ext uri="{FF2B5EF4-FFF2-40B4-BE49-F238E27FC236}">
                  <a16:creationId xmlns:a16="http://schemas.microsoft.com/office/drawing/2014/main" id="{A2D6CA45-1A15-70B5-5A99-A4308370A7DF}"/>
                </a:ext>
              </a:extLst>
            </p:cNvPr>
            <p:cNvGrpSpPr>
              <a:grpSpLocks noChangeAspect="1"/>
            </p:cNvGrpSpPr>
            <p:nvPr/>
          </p:nvGrpSpPr>
          <p:grpSpPr bwMode="auto">
            <a:xfrm>
              <a:off x="2877851" y="4081836"/>
              <a:ext cx="136034" cy="136150"/>
              <a:chOff x="2653" y="972"/>
              <a:chExt cx="2372" cy="2374"/>
            </a:xfrm>
            <a:grpFill/>
          </p:grpSpPr>
          <p:sp>
            <p:nvSpPr>
              <p:cNvPr id="35" name="Freeform 5">
                <a:extLst>
                  <a:ext uri="{FF2B5EF4-FFF2-40B4-BE49-F238E27FC236}">
                    <a16:creationId xmlns:a16="http://schemas.microsoft.com/office/drawing/2014/main" id="{86920FC4-92E1-DE43-42D4-A36C1F973A01}"/>
                  </a:ext>
                </a:extLst>
              </p:cNvPr>
              <p:cNvSpPr>
                <a:spLocks noEditPoints="1"/>
              </p:cNvSpPr>
              <p:nvPr userDrawn="1"/>
            </p:nvSpPr>
            <p:spPr bwMode="auto">
              <a:xfrm>
                <a:off x="2653" y="972"/>
                <a:ext cx="2372" cy="23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6" name="Freeform 6">
                <a:extLst>
                  <a:ext uri="{FF2B5EF4-FFF2-40B4-BE49-F238E27FC236}">
                    <a16:creationId xmlns:a16="http://schemas.microsoft.com/office/drawing/2014/main" id="{A097CA6B-4D8C-D44C-3B3F-67B5A85BCCAD}"/>
                  </a:ext>
                </a:extLst>
              </p:cNvPr>
              <p:cNvSpPr>
                <a:spLocks noEditPoints="1"/>
              </p:cNvSpPr>
              <p:nvPr userDrawn="1"/>
            </p:nvSpPr>
            <p:spPr bwMode="auto">
              <a:xfrm>
                <a:off x="3231" y="1550"/>
                <a:ext cx="1216" cy="1218"/>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7" name="Oval 7">
                <a:extLst>
                  <a:ext uri="{FF2B5EF4-FFF2-40B4-BE49-F238E27FC236}">
                    <a16:creationId xmlns:a16="http://schemas.microsoft.com/office/drawing/2014/main" id="{B33D91C7-3C77-43B8-FA1E-690164263E8D}"/>
                  </a:ext>
                </a:extLst>
              </p:cNvPr>
              <p:cNvSpPr>
                <a:spLocks noChangeArrowheads="1"/>
              </p:cNvSpPr>
              <p:nvPr userDrawn="1"/>
            </p:nvSpPr>
            <p:spPr bwMode="auto">
              <a:xfrm>
                <a:off x="4329" y="1383"/>
                <a:ext cx="285" cy="28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pic>
          <p:nvPicPr>
            <p:cNvPr id="33" name="Graphic 32">
              <a:extLst>
                <a:ext uri="{FF2B5EF4-FFF2-40B4-BE49-F238E27FC236}">
                  <a16:creationId xmlns:a16="http://schemas.microsoft.com/office/drawing/2014/main" id="{8A9B8798-24F0-BD54-4DA7-7F134271E0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77853" y="4081331"/>
              <a:ext cx="198712" cy="137160"/>
            </a:xfrm>
            <a:prstGeom prst="rect">
              <a:avLst/>
            </a:prstGeom>
          </p:spPr>
        </p:pic>
        <p:pic>
          <p:nvPicPr>
            <p:cNvPr id="34" name="Graphic 33">
              <a:extLst>
                <a:ext uri="{FF2B5EF4-FFF2-40B4-BE49-F238E27FC236}">
                  <a16:creationId xmlns:a16="http://schemas.microsoft.com/office/drawing/2014/main" id="{21A0DD81-1551-14EF-B4D8-5E9915CCC1F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40535" y="4081331"/>
              <a:ext cx="137968" cy="137160"/>
            </a:xfrm>
            <a:prstGeom prst="rect">
              <a:avLst/>
            </a:prstGeom>
          </p:spPr>
        </p:pic>
      </p:grpSp>
      <p:sp>
        <p:nvSpPr>
          <p:cNvPr id="2" name="TextBox 1">
            <a:extLst>
              <a:ext uri="{FF2B5EF4-FFF2-40B4-BE49-F238E27FC236}">
                <a16:creationId xmlns:a16="http://schemas.microsoft.com/office/drawing/2014/main" id="{483A49E2-03F1-FB81-4857-480C3233491E}"/>
              </a:ext>
            </a:extLst>
          </p:cNvPr>
          <p:cNvSpPr txBox="1"/>
          <p:nvPr userDrawn="1"/>
        </p:nvSpPr>
        <p:spPr bwMode="gray">
          <a:xfrm>
            <a:off x="3741489" y="5168443"/>
            <a:ext cx="3213954" cy="1128514"/>
          </a:xfrm>
          <a:prstGeom prst="rect">
            <a:avLst/>
          </a:prstGeom>
          <a:noFill/>
        </p:spPr>
        <p:txBody>
          <a:bodyPr wrap="square" lIns="0" tIns="0" rIns="0" bIns="0" numCol="1" spcCol="118872" rtlCol="0">
            <a:sp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tx2"/>
                </a:solidFill>
                <a:effectLst/>
                <a:uLnTx/>
                <a:uFillTx/>
                <a:latin typeface="+mn-lt"/>
                <a:ea typeface="+mn-ea"/>
                <a:cs typeface="+mn-cs"/>
              </a:rPr>
              <a:t>All data and information contained in or disclosed by this document is confidential</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and proprietary information of Qualcomm Technologies, Inc. and/or its affiliated</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companies and all rights therein are expressly reserved. By accepting this material the recipient agrees that this material and the information contained therein will not be used, copied, reproduced in whole or in part, nor its contents revealed in any manner to others without the express written permission of Qualcomm Technologies, Inc. Nothing in these materials is an offer to sell any of the components or devices referenced herein.</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tx2"/>
                </a:solidFill>
                <a:effectLst/>
                <a:uLnTx/>
                <a:uFillTx/>
                <a:latin typeface="+mn-lt"/>
                <a:ea typeface="+mn-ea"/>
                <a:cs typeface="+mn-cs"/>
              </a:rPr>
              <a:t>©2018-2023 Qualcomm Technologies, Inc. and/or its affiliated companies.</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All Rights Reserved.</a:t>
            </a:r>
          </a:p>
        </p:txBody>
      </p:sp>
      <p:sp>
        <p:nvSpPr>
          <p:cNvPr id="3" name="TextBox 2">
            <a:extLst>
              <a:ext uri="{FF2B5EF4-FFF2-40B4-BE49-F238E27FC236}">
                <a16:creationId xmlns:a16="http://schemas.microsoft.com/office/drawing/2014/main" id="{D4E47903-071B-4212-ECFD-B7A2055B0278}"/>
              </a:ext>
            </a:extLst>
          </p:cNvPr>
          <p:cNvSpPr txBox="1"/>
          <p:nvPr userDrawn="1"/>
        </p:nvSpPr>
        <p:spPr bwMode="gray">
          <a:xfrm>
            <a:off x="7367162" y="5149207"/>
            <a:ext cx="3921404" cy="1446550"/>
          </a:xfrm>
          <a:prstGeom prst="rect">
            <a:avLst/>
          </a:prstGeom>
          <a:noFill/>
        </p:spPr>
        <p:txBody>
          <a:bodyPr wrap="square" lIns="0" tIns="0" rIns="0" bIns="0" numCol="1" spcCol="118872" rtlCol="0">
            <a:sp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tx2"/>
                </a:solidFill>
                <a:effectLst/>
                <a:uLnTx/>
                <a:uFillTx/>
                <a:latin typeface="+mn-lt"/>
                <a:ea typeface="+mn-ea"/>
                <a:cs typeface="+mn-cs"/>
              </a:rPr>
              <a:t>Qualcomm is a trademark or registered trademark of Qualcomm Incorporated. Other products and brand names may be trademarks or registered trademarks of their respective owners.</a:t>
            </a:r>
          </a:p>
          <a:p>
            <a:pPr>
              <a:lnSpc>
                <a:spcPct val="100000"/>
              </a:lnSpc>
              <a:spcBef>
                <a:spcPts val="400"/>
              </a:spcBef>
              <a:spcAft>
                <a:spcPts val="0"/>
              </a:spcAft>
              <a:defRPr/>
            </a:pPr>
            <a:r>
              <a:rPr kumimoji="0" lang="en-US" sz="700" b="0" i="0" u="none" strike="noStrike" kern="1200" cap="none" spc="0" normalizeH="0" baseline="0" noProof="0" dirty="0">
                <a:ln>
                  <a:noFill/>
                </a:ln>
                <a:solidFill>
                  <a:schemeClr val="tx2"/>
                </a:solidFill>
                <a:effectLst/>
                <a:uLnTx/>
                <a:uFillTx/>
                <a:latin typeface="+mn-lt"/>
                <a:ea typeface="+mn-ea"/>
                <a:cs typeface="+mn-cs"/>
              </a:rPr>
              <a:t>References in this presentation to “Qualcomm” may mean Qualcomm Incorporated, Qualcomm Technologies, Inc., and/or other subsidiaries or business units within the Qualcomm corporate structure, as applicable. Qualcomm Incorporated includes our licensing business, QTL, and the vast majority of our patent portfolio. Qualcomm Technologies, Inc., a subsidiary of Qualcomm Incorporated, operates, along with its subsidiaries, substantially all of our engineering, research and development functions, and substantially all of our products and services businesses, including our QCT semiconductor business.</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tx2"/>
                </a:solidFill>
                <a:effectLst/>
                <a:uLnTx/>
                <a:uFillTx/>
                <a:latin typeface="+mn-lt"/>
                <a:ea typeface="+mn-ea"/>
                <a:cs typeface="+mn-cs"/>
              </a:rPr>
              <a:t>Snapdragon and Qualcomm branded products are products of Qualcomm Technologies, Inc. and/or its subsidiaries. Qualcomm patented technologies are licensed by Qualcomm Incorporated. </a:t>
            </a:r>
          </a:p>
          <a:p>
            <a:pPr>
              <a:lnSpc>
                <a:spcPct val="100000"/>
              </a:lnSpc>
              <a:spcBef>
                <a:spcPts val="400"/>
              </a:spcBef>
              <a:spcAft>
                <a:spcPts val="0"/>
              </a:spcAft>
              <a:defRPr/>
            </a:pPr>
            <a:endParaRPr kumimoji="0" lang="en-US" sz="700" b="0" i="0" u="none" strike="noStrike" kern="1200" cap="none" spc="0" normalizeH="0" baseline="0" noProof="0" dirty="0">
              <a:ln>
                <a:noFill/>
              </a:ln>
              <a:solidFill>
                <a:schemeClr val="tx2"/>
              </a:solidFill>
              <a:effectLst/>
              <a:uLnTx/>
              <a:uFillTx/>
              <a:latin typeface="+mn-lt"/>
              <a:ea typeface="+mn-ea"/>
              <a:cs typeface="+mn-cs"/>
            </a:endParaRPr>
          </a:p>
        </p:txBody>
      </p:sp>
    </p:spTree>
    <p:extLst>
      <p:ext uri="{BB962C8B-B14F-4D97-AF65-F5344CB8AC3E}">
        <p14:creationId xmlns:p14="http://schemas.microsoft.com/office/powerpoint/2010/main" val="1275213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Thank You Nickel">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4" name="Rectangle: Rounded Corners 16">
            <a:extLst>
              <a:ext uri="{FF2B5EF4-FFF2-40B4-BE49-F238E27FC236}">
                <a16:creationId xmlns:a16="http://schemas.microsoft.com/office/drawing/2014/main" id="{3DFD4707-7D72-477C-BAE7-E84DFEA41F3D}"/>
              </a:ext>
            </a:extLst>
          </p:cNvPr>
          <p:cNvSpPr/>
          <p:nvPr userDrawn="1"/>
        </p:nvSpPr>
        <p:spPr>
          <a:xfrm>
            <a:off x="465622" y="4935112"/>
            <a:ext cx="11234664" cy="1922888"/>
          </a:xfrm>
          <a:custGeom>
            <a:avLst/>
            <a:gdLst>
              <a:gd name="connsiteX0" fmla="*/ 0 w 11234664"/>
              <a:gd name="connsiteY0" fmla="*/ 74943 h 2225161"/>
              <a:gd name="connsiteX1" fmla="*/ 74943 w 11234664"/>
              <a:gd name="connsiteY1" fmla="*/ 0 h 2225161"/>
              <a:gd name="connsiteX2" fmla="*/ 11159721 w 11234664"/>
              <a:gd name="connsiteY2" fmla="*/ 0 h 2225161"/>
              <a:gd name="connsiteX3" fmla="*/ 11234664 w 11234664"/>
              <a:gd name="connsiteY3" fmla="*/ 74943 h 2225161"/>
              <a:gd name="connsiteX4" fmla="*/ 11234664 w 11234664"/>
              <a:gd name="connsiteY4" fmla="*/ 2150218 h 2225161"/>
              <a:gd name="connsiteX5" fmla="*/ 11159721 w 11234664"/>
              <a:gd name="connsiteY5" fmla="*/ 2225161 h 2225161"/>
              <a:gd name="connsiteX6" fmla="*/ 74943 w 11234664"/>
              <a:gd name="connsiteY6" fmla="*/ 2225161 h 2225161"/>
              <a:gd name="connsiteX7" fmla="*/ 0 w 11234664"/>
              <a:gd name="connsiteY7" fmla="*/ 2150218 h 2225161"/>
              <a:gd name="connsiteX8" fmla="*/ 0 w 11234664"/>
              <a:gd name="connsiteY8" fmla="*/ 74943 h 2225161"/>
              <a:gd name="connsiteX0" fmla="*/ 0 w 11234664"/>
              <a:gd name="connsiteY0" fmla="*/ 74943 h 2225161"/>
              <a:gd name="connsiteX1" fmla="*/ 74943 w 11234664"/>
              <a:gd name="connsiteY1" fmla="*/ 0 h 2225161"/>
              <a:gd name="connsiteX2" fmla="*/ 11159721 w 11234664"/>
              <a:gd name="connsiteY2" fmla="*/ 0 h 2225161"/>
              <a:gd name="connsiteX3" fmla="*/ 11234664 w 11234664"/>
              <a:gd name="connsiteY3" fmla="*/ 74943 h 2225161"/>
              <a:gd name="connsiteX4" fmla="*/ 11234664 w 11234664"/>
              <a:gd name="connsiteY4" fmla="*/ 2150218 h 2225161"/>
              <a:gd name="connsiteX5" fmla="*/ 11159721 w 11234664"/>
              <a:gd name="connsiteY5" fmla="*/ 2225161 h 2225161"/>
              <a:gd name="connsiteX6" fmla="*/ 0 w 11234664"/>
              <a:gd name="connsiteY6" fmla="*/ 2150218 h 2225161"/>
              <a:gd name="connsiteX7" fmla="*/ 0 w 11234664"/>
              <a:gd name="connsiteY7" fmla="*/ 74943 h 2225161"/>
              <a:gd name="connsiteX0" fmla="*/ 0 w 11234664"/>
              <a:gd name="connsiteY0" fmla="*/ 74943 h 2409627"/>
              <a:gd name="connsiteX1" fmla="*/ 74943 w 11234664"/>
              <a:gd name="connsiteY1" fmla="*/ 0 h 2409627"/>
              <a:gd name="connsiteX2" fmla="*/ 11159721 w 11234664"/>
              <a:gd name="connsiteY2" fmla="*/ 0 h 2409627"/>
              <a:gd name="connsiteX3" fmla="*/ 11234664 w 11234664"/>
              <a:gd name="connsiteY3" fmla="*/ 74943 h 2409627"/>
              <a:gd name="connsiteX4" fmla="*/ 11234664 w 11234664"/>
              <a:gd name="connsiteY4" fmla="*/ 2150218 h 2409627"/>
              <a:gd name="connsiteX5" fmla="*/ 0 w 11234664"/>
              <a:gd name="connsiteY5" fmla="*/ 2150218 h 2409627"/>
              <a:gd name="connsiteX6" fmla="*/ 0 w 11234664"/>
              <a:gd name="connsiteY6" fmla="*/ 74943 h 2409627"/>
              <a:gd name="connsiteX0" fmla="*/ 0 w 11234664"/>
              <a:gd name="connsiteY0" fmla="*/ 74943 h 2303942"/>
              <a:gd name="connsiteX1" fmla="*/ 74943 w 11234664"/>
              <a:gd name="connsiteY1" fmla="*/ 0 h 2303942"/>
              <a:gd name="connsiteX2" fmla="*/ 11159721 w 11234664"/>
              <a:gd name="connsiteY2" fmla="*/ 0 h 2303942"/>
              <a:gd name="connsiteX3" fmla="*/ 11234664 w 11234664"/>
              <a:gd name="connsiteY3" fmla="*/ 74943 h 2303942"/>
              <a:gd name="connsiteX4" fmla="*/ 11234664 w 11234664"/>
              <a:gd name="connsiteY4" fmla="*/ 2150218 h 2303942"/>
              <a:gd name="connsiteX5" fmla="*/ 0 w 11234664"/>
              <a:gd name="connsiteY5" fmla="*/ 2150218 h 2303942"/>
              <a:gd name="connsiteX6" fmla="*/ 0 w 11234664"/>
              <a:gd name="connsiteY6" fmla="*/ 74943 h 2303942"/>
              <a:gd name="connsiteX0" fmla="*/ 0 w 11234664"/>
              <a:gd name="connsiteY0" fmla="*/ 74943 h 2150218"/>
              <a:gd name="connsiteX1" fmla="*/ 74943 w 11234664"/>
              <a:gd name="connsiteY1" fmla="*/ 0 h 2150218"/>
              <a:gd name="connsiteX2" fmla="*/ 11159721 w 11234664"/>
              <a:gd name="connsiteY2" fmla="*/ 0 h 2150218"/>
              <a:gd name="connsiteX3" fmla="*/ 11234664 w 11234664"/>
              <a:gd name="connsiteY3" fmla="*/ 74943 h 2150218"/>
              <a:gd name="connsiteX4" fmla="*/ 11234664 w 11234664"/>
              <a:gd name="connsiteY4" fmla="*/ 2150218 h 2150218"/>
              <a:gd name="connsiteX5" fmla="*/ 0 w 11234664"/>
              <a:gd name="connsiteY5" fmla="*/ 2150218 h 2150218"/>
              <a:gd name="connsiteX6" fmla="*/ 0 w 11234664"/>
              <a:gd name="connsiteY6" fmla="*/ 74943 h 2150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4664" h="2150218">
                <a:moveTo>
                  <a:pt x="0" y="74943"/>
                </a:moveTo>
                <a:cubicBezTo>
                  <a:pt x="0" y="33553"/>
                  <a:pt x="33553" y="0"/>
                  <a:pt x="74943" y="0"/>
                </a:cubicBezTo>
                <a:lnTo>
                  <a:pt x="11159721" y="0"/>
                </a:lnTo>
                <a:cubicBezTo>
                  <a:pt x="11201111" y="0"/>
                  <a:pt x="11234664" y="33553"/>
                  <a:pt x="11234664" y="74943"/>
                </a:cubicBezTo>
                <a:lnTo>
                  <a:pt x="11234664" y="2150218"/>
                </a:lnTo>
                <a:lnTo>
                  <a:pt x="0" y="2150218"/>
                </a:lnTo>
                <a:lnTo>
                  <a:pt x="0" y="74943"/>
                </a:lnTo>
                <a:close/>
              </a:path>
            </a:pathLst>
          </a:custGeom>
          <a:solidFill>
            <a:schemeClr val="accent6">
              <a:lumMod val="60000"/>
              <a:lumOff val="40000"/>
            </a:schemeClr>
          </a:solidFill>
          <a:ln>
            <a:noFill/>
          </a:ln>
          <a:effectLst>
            <a:innerShdw blurRad="381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err="1">
              <a:solidFill>
                <a:schemeClr val="tx2"/>
              </a:solidFill>
              <a:latin typeface="Microsoft Sans Serif"/>
              <a:cs typeface="Microsoft Sans Serif" panose="020B0604020202020204" pitchFamily="34" charset="0"/>
            </a:endParaRPr>
          </a:p>
        </p:txBody>
      </p:sp>
      <p:sp>
        <p:nvSpPr>
          <p:cNvPr id="26" name="Freeform 5">
            <a:extLst>
              <a:ext uri="{FF2B5EF4-FFF2-40B4-BE49-F238E27FC236}">
                <a16:creationId xmlns:a16="http://schemas.microsoft.com/office/drawing/2014/main" id="{1C4299A6-E92A-426F-8BF2-F5974985648B}"/>
              </a:ext>
            </a:extLst>
          </p:cNvPr>
          <p:cNvSpPr>
            <a:spLocks noChangeAspect="1" noEditPoints="1"/>
          </p:cNvSpPr>
          <p:nvPr userDrawn="1"/>
        </p:nvSpPr>
        <p:spPr bwMode="black">
          <a:xfrm>
            <a:off x="847768" y="5168443"/>
            <a:ext cx="1616145" cy="296224"/>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a:effectLst/>
        </p:spPr>
        <p:txBody>
          <a:bodyPr vert="horz" wrap="square" lIns="91440" tIns="45720" rIns="91440" bIns="45720" numCol="1" anchor="t" anchorCtr="0" compatLnSpc="1">
            <a:prstTxWarp prst="textNoShape">
              <a:avLst/>
            </a:prstTxWarp>
          </a:bodyPr>
          <a:lstStyle/>
          <a:p>
            <a:endParaRPr lang="en-US">
              <a:solidFill>
                <a:schemeClr val="bg1"/>
              </a:solidFill>
              <a:latin typeface="Microsoft Sans Serif"/>
            </a:endParaRPr>
          </a:p>
        </p:txBody>
      </p:sp>
      <p:sp>
        <p:nvSpPr>
          <p:cNvPr id="44" name="TextBox 43">
            <a:extLst>
              <a:ext uri="{FF2B5EF4-FFF2-40B4-BE49-F238E27FC236}">
                <a16:creationId xmlns:a16="http://schemas.microsoft.com/office/drawing/2014/main" id="{C08BE0CF-A0BD-420A-A60E-2BCB53E831F6}"/>
              </a:ext>
            </a:extLst>
          </p:cNvPr>
          <p:cNvSpPr txBox="1"/>
          <p:nvPr userDrawn="1"/>
        </p:nvSpPr>
        <p:spPr bwMode="gray">
          <a:xfrm>
            <a:off x="847768" y="5622182"/>
            <a:ext cx="3127218" cy="616131"/>
          </a:xfrm>
          <a:prstGeom prst="rect">
            <a:avLst/>
          </a:prstGeom>
          <a:noFill/>
        </p:spPr>
        <p:txBody>
          <a:bodyPr wrap="square" lIns="0" tIns="0" rIns="0" bIns="0" rtlCol="0">
            <a:spAutoFit/>
          </a:bodyPr>
          <a:lstStyle/>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tx2"/>
                </a:solidFill>
                <a:effectLst/>
                <a:uLnTx/>
                <a:uFillTx/>
                <a:latin typeface="+mn-lt"/>
                <a:ea typeface="+mn-ea"/>
                <a:cs typeface="+mn-cs"/>
              </a:rPr>
              <a:t>Follow us on:</a:t>
            </a:r>
          </a:p>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tx2"/>
                </a:solidFill>
                <a:effectLst/>
                <a:uLnTx/>
                <a:uFillTx/>
                <a:latin typeface="+mn-lt"/>
                <a:ea typeface="+mn-ea"/>
                <a:cs typeface="+mn-cs"/>
              </a:rPr>
              <a:t>For more information, visit us at:</a:t>
            </a:r>
          </a:p>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tx2"/>
                </a:solidFill>
                <a:effectLst/>
                <a:uLnTx/>
                <a:uFillTx/>
                <a:latin typeface="+mn-lt"/>
                <a:ea typeface="+mn-ea"/>
                <a:cs typeface="+mn-cs"/>
              </a:rPr>
              <a:t>qualcomm.com &amp; qualcomm.com/blog</a:t>
            </a:r>
          </a:p>
        </p:txBody>
      </p:sp>
      <p:sp>
        <p:nvSpPr>
          <p:cNvPr id="32" name="TextBox 31">
            <a:extLst>
              <a:ext uri="{FF2B5EF4-FFF2-40B4-BE49-F238E27FC236}">
                <a16:creationId xmlns:a16="http://schemas.microsoft.com/office/drawing/2014/main" id="{04C8F070-5B83-5C4D-83FC-6FC26B8CF386}"/>
              </a:ext>
            </a:extLst>
          </p:cNvPr>
          <p:cNvSpPr txBox="1"/>
          <p:nvPr userDrawn="1"/>
        </p:nvSpPr>
        <p:spPr bwMode="gray">
          <a:xfrm>
            <a:off x="465622" y="2536613"/>
            <a:ext cx="8725779" cy="1606594"/>
          </a:xfrm>
          <a:prstGeom prst="rect">
            <a:avLst/>
          </a:prstGeom>
          <a:noFill/>
        </p:spPr>
        <p:txBody>
          <a:bodyPr wrap="square" lIns="0" tIns="0" rIns="0" bIns="0" rtlCol="0">
            <a:spAutoFit/>
          </a:bodyPr>
          <a:lstStyle/>
          <a:p>
            <a:pPr marL="0" marR="0" lvl="0" indent="0" algn="l" defTabSz="914400" rtl="0" eaLnBrk="1" fontAlgn="auto" latinLnBrk="0" hangingPunct="1">
              <a:lnSpc>
                <a:spcPct val="87000"/>
              </a:lnSpc>
              <a:spcBef>
                <a:spcPts val="0"/>
              </a:spcBef>
              <a:spcAft>
                <a:spcPts val="0"/>
              </a:spcAft>
              <a:buClrTx/>
              <a:buSzTx/>
              <a:buFontTx/>
              <a:buNone/>
              <a:tabLst/>
              <a:defRPr/>
            </a:pPr>
            <a:r>
              <a:rPr kumimoji="0" lang="en-US" sz="12000" b="0" i="0" u="none" strike="noStrike" kern="1200" cap="none" spc="-300" normalizeH="0" noProof="0" dirty="0">
                <a:ln>
                  <a:noFill/>
                </a:ln>
                <a:solidFill>
                  <a:srgbClr val="CAD2E0"/>
                </a:solidFill>
                <a:effectLst>
                  <a:innerShdw blurRad="25400" dist="12700" dir="13500000">
                    <a:prstClr val="black">
                      <a:alpha val="50000"/>
                    </a:prstClr>
                  </a:innerShdw>
                </a:effectLst>
                <a:uLnTx/>
                <a:uFillTx/>
              </a:rPr>
              <a:t>T</a:t>
            </a:r>
            <a:r>
              <a:rPr kumimoji="0" lang="en-US" sz="12000" b="0" i="0" u="none" strike="noStrike" kern="1200" cap="none" spc="-300" normalizeH="0" baseline="0" noProof="0" dirty="0">
                <a:ln>
                  <a:noFill/>
                </a:ln>
                <a:solidFill>
                  <a:srgbClr val="CAD2E0"/>
                </a:solidFill>
                <a:effectLst>
                  <a:innerShdw blurRad="25400" dist="12700" dir="13500000">
                    <a:prstClr val="black">
                      <a:alpha val="50000"/>
                    </a:prstClr>
                  </a:innerShdw>
                </a:effectLst>
                <a:uLnTx/>
                <a:uFillTx/>
              </a:rPr>
              <a:t>h</a:t>
            </a:r>
            <a:r>
              <a:rPr kumimoji="0" lang="en-US" sz="12000" b="0" i="0" u="none" strike="noStrike" kern="1200" cap="none" spc="-600" normalizeH="0" noProof="0" dirty="0">
                <a:ln>
                  <a:noFill/>
                </a:ln>
                <a:solidFill>
                  <a:srgbClr val="CAD2E0"/>
                </a:solidFill>
                <a:effectLst>
                  <a:innerShdw blurRad="25400" dist="12700" dir="13500000">
                    <a:prstClr val="black">
                      <a:alpha val="50000"/>
                    </a:prstClr>
                  </a:innerShdw>
                </a:effectLst>
                <a:uLnTx/>
                <a:uFillTx/>
              </a:rPr>
              <a:t>a</a:t>
            </a:r>
            <a:r>
              <a:rPr kumimoji="0" lang="en-US" sz="12000" b="0" i="0" u="none" strike="noStrike" kern="1200" cap="none" spc="-450" normalizeH="0" noProof="0" dirty="0">
                <a:ln>
                  <a:noFill/>
                </a:ln>
                <a:solidFill>
                  <a:srgbClr val="CAD2E0"/>
                </a:solidFill>
                <a:effectLst>
                  <a:innerShdw blurRad="25400" dist="12700" dir="13500000">
                    <a:prstClr val="black">
                      <a:alpha val="50000"/>
                    </a:prstClr>
                  </a:innerShdw>
                </a:effectLst>
                <a:uLnTx/>
                <a:uFillTx/>
              </a:rPr>
              <a:t>n</a:t>
            </a:r>
            <a:r>
              <a:rPr kumimoji="0" lang="en-US" sz="12000" b="0" i="0" u="none" strike="noStrike" kern="1200" cap="none" spc="-600" normalizeH="0" noProof="0" dirty="0">
                <a:ln>
                  <a:noFill/>
                </a:ln>
                <a:solidFill>
                  <a:srgbClr val="CAD2E0"/>
                </a:solidFill>
                <a:effectLst>
                  <a:innerShdw blurRad="25400" dist="12700" dir="13500000">
                    <a:prstClr val="black">
                      <a:alpha val="50000"/>
                    </a:prstClr>
                  </a:innerShdw>
                </a:effectLst>
                <a:uLnTx/>
                <a:uFillTx/>
              </a:rPr>
              <a:t>k </a:t>
            </a:r>
            <a:r>
              <a:rPr kumimoji="0" lang="en-US" sz="12000" b="0" i="0" u="none" strike="noStrike" kern="1200" cap="none" spc="-300" normalizeH="0" baseline="0" noProof="0" dirty="0">
                <a:ln>
                  <a:noFill/>
                </a:ln>
                <a:solidFill>
                  <a:srgbClr val="CAD2E0"/>
                </a:solidFill>
                <a:effectLst>
                  <a:innerShdw blurRad="25400" dist="12700" dir="13500000">
                    <a:prstClr val="black">
                      <a:alpha val="50000"/>
                    </a:prstClr>
                  </a:innerShdw>
                </a:effectLst>
                <a:uLnTx/>
                <a:uFillTx/>
              </a:rPr>
              <a:t>y</a:t>
            </a:r>
            <a:r>
              <a:rPr kumimoji="0" lang="en-US" sz="12000" b="0" i="0" u="none" strike="noStrike" kern="1200" cap="none" normalizeH="0" baseline="0" noProof="0" dirty="0">
                <a:ln>
                  <a:noFill/>
                </a:ln>
                <a:solidFill>
                  <a:srgbClr val="CAD2E0"/>
                </a:solidFill>
                <a:effectLst>
                  <a:innerShdw blurRad="25400" dist="12700" dir="13500000">
                    <a:prstClr val="black">
                      <a:alpha val="50000"/>
                    </a:prstClr>
                  </a:innerShdw>
                </a:effectLst>
                <a:uLnTx/>
                <a:uFillTx/>
              </a:rPr>
              <a:t>o</a:t>
            </a:r>
            <a:r>
              <a:rPr kumimoji="0" lang="en-US" sz="12000" b="0" i="0" u="none" strike="noStrike" kern="1200" cap="none" spc="-300" normalizeH="0" baseline="0" noProof="0" dirty="0">
                <a:ln>
                  <a:noFill/>
                </a:ln>
                <a:solidFill>
                  <a:srgbClr val="CAD2E0"/>
                </a:solidFill>
                <a:effectLst>
                  <a:innerShdw blurRad="25400" dist="12700" dir="13500000">
                    <a:prstClr val="black">
                      <a:alpha val="50000"/>
                    </a:prstClr>
                  </a:innerShdw>
                </a:effectLst>
                <a:uLnTx/>
                <a:uFillTx/>
              </a:rPr>
              <a:t>u</a:t>
            </a:r>
          </a:p>
        </p:txBody>
      </p:sp>
      <p:sp>
        <p:nvSpPr>
          <p:cNvPr id="17" name="TextBox 16">
            <a:extLst>
              <a:ext uri="{FF2B5EF4-FFF2-40B4-BE49-F238E27FC236}">
                <a16:creationId xmlns:a16="http://schemas.microsoft.com/office/drawing/2014/main" id="{9B7E8119-D08E-A04E-A14D-872716D70D93}"/>
              </a:ext>
            </a:extLst>
          </p:cNvPr>
          <p:cNvSpPr txBox="1"/>
          <p:nvPr userDrawn="1"/>
        </p:nvSpPr>
        <p:spPr>
          <a:xfrm>
            <a:off x="847768"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l"/>
            <a:r>
              <a:rPr lang="en-US" sz="800" baseline="0" dirty="0">
                <a:solidFill>
                  <a:schemeClr val="accent6">
                    <a:lumMod val="75000"/>
                  </a:schemeClr>
                </a:solidFill>
              </a:rPr>
              <a:t>Confidential – Qualcomm Technologies, Inc. and/or its affiliated companies – May Contain Trade Secrets</a:t>
            </a:r>
          </a:p>
        </p:txBody>
      </p:sp>
      <p:grpSp>
        <p:nvGrpSpPr>
          <p:cNvPr id="27" name="Group 26">
            <a:extLst>
              <a:ext uri="{FF2B5EF4-FFF2-40B4-BE49-F238E27FC236}">
                <a16:creationId xmlns:a16="http://schemas.microsoft.com/office/drawing/2014/main" id="{45126FBF-A5C8-E753-702F-BE6629CA1F8E}"/>
              </a:ext>
            </a:extLst>
          </p:cNvPr>
          <p:cNvGrpSpPr/>
          <p:nvPr userDrawn="1"/>
        </p:nvGrpSpPr>
        <p:grpSpPr>
          <a:xfrm>
            <a:off x="1710812" y="5630964"/>
            <a:ext cx="1036171" cy="137160"/>
            <a:chOff x="2442332" y="4081331"/>
            <a:chExt cx="1036171" cy="137160"/>
          </a:xfrm>
          <a:solidFill>
            <a:schemeClr val="tx2"/>
          </a:solidFill>
        </p:grpSpPr>
        <p:sp>
          <p:nvSpPr>
            <p:cNvPr id="28" name="Freeform 12">
              <a:extLst>
                <a:ext uri="{FF2B5EF4-FFF2-40B4-BE49-F238E27FC236}">
                  <a16:creationId xmlns:a16="http://schemas.microsoft.com/office/drawing/2014/main" id="{BCE9D064-F704-8362-39B8-D61F18A05C82}"/>
                </a:ext>
              </a:extLst>
            </p:cNvPr>
            <p:cNvSpPr>
              <a:spLocks noChangeAspect="1"/>
            </p:cNvSpPr>
            <p:nvPr/>
          </p:nvSpPr>
          <p:spPr bwMode="gray">
            <a:xfrm>
              <a:off x="2645092" y="4081331"/>
              <a:ext cx="168791" cy="137160"/>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grpSp>
          <p:nvGrpSpPr>
            <p:cNvPr id="31" name="Group 5">
              <a:extLst>
                <a:ext uri="{FF2B5EF4-FFF2-40B4-BE49-F238E27FC236}">
                  <a16:creationId xmlns:a16="http://schemas.microsoft.com/office/drawing/2014/main" id="{57A26EB6-BF0D-3631-40BF-D8EEE225336D}"/>
                </a:ext>
              </a:extLst>
            </p:cNvPr>
            <p:cNvGrpSpPr>
              <a:grpSpLocks noChangeAspect="1"/>
            </p:cNvGrpSpPr>
            <p:nvPr/>
          </p:nvGrpSpPr>
          <p:grpSpPr bwMode="gray">
            <a:xfrm>
              <a:off x="2442332" y="4081331"/>
              <a:ext cx="138792" cy="137160"/>
              <a:chOff x="3331" y="1656"/>
              <a:chExt cx="1020" cy="1008"/>
            </a:xfrm>
            <a:grpFill/>
          </p:grpSpPr>
          <p:sp>
            <p:nvSpPr>
              <p:cNvPr id="39" name="Freeform 6">
                <a:extLst>
                  <a:ext uri="{FF2B5EF4-FFF2-40B4-BE49-F238E27FC236}">
                    <a16:creationId xmlns:a16="http://schemas.microsoft.com/office/drawing/2014/main" id="{208F8E96-E928-21FA-EFEE-ADFA54D21400}"/>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sp>
            <p:nvSpPr>
              <p:cNvPr id="45" name="Freeform 7">
                <a:extLst>
                  <a:ext uri="{FF2B5EF4-FFF2-40B4-BE49-F238E27FC236}">
                    <a16:creationId xmlns:a16="http://schemas.microsoft.com/office/drawing/2014/main" id="{AC1DD193-55D1-442F-0C4B-13D489394677}"/>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grpSp>
        <p:grpSp>
          <p:nvGrpSpPr>
            <p:cNvPr id="33" name="Group 4">
              <a:extLst>
                <a:ext uri="{FF2B5EF4-FFF2-40B4-BE49-F238E27FC236}">
                  <a16:creationId xmlns:a16="http://schemas.microsoft.com/office/drawing/2014/main" id="{AA4E505B-3C25-224A-D3F6-938F9C2D82D7}"/>
                </a:ext>
              </a:extLst>
            </p:cNvPr>
            <p:cNvGrpSpPr>
              <a:grpSpLocks noChangeAspect="1"/>
            </p:cNvGrpSpPr>
            <p:nvPr/>
          </p:nvGrpSpPr>
          <p:grpSpPr bwMode="auto">
            <a:xfrm>
              <a:off x="2877851" y="4081836"/>
              <a:ext cx="136034" cy="136150"/>
              <a:chOff x="2653" y="972"/>
              <a:chExt cx="2372" cy="2374"/>
            </a:xfrm>
            <a:grpFill/>
          </p:grpSpPr>
          <p:sp>
            <p:nvSpPr>
              <p:cNvPr id="36" name="Freeform 5">
                <a:extLst>
                  <a:ext uri="{FF2B5EF4-FFF2-40B4-BE49-F238E27FC236}">
                    <a16:creationId xmlns:a16="http://schemas.microsoft.com/office/drawing/2014/main" id="{B94371F3-6684-AFD8-9A10-E321127995F5}"/>
                  </a:ext>
                </a:extLst>
              </p:cNvPr>
              <p:cNvSpPr>
                <a:spLocks noEditPoints="1"/>
              </p:cNvSpPr>
              <p:nvPr userDrawn="1"/>
            </p:nvSpPr>
            <p:spPr bwMode="auto">
              <a:xfrm>
                <a:off x="2653" y="972"/>
                <a:ext cx="2372" cy="23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7" name="Freeform 6">
                <a:extLst>
                  <a:ext uri="{FF2B5EF4-FFF2-40B4-BE49-F238E27FC236}">
                    <a16:creationId xmlns:a16="http://schemas.microsoft.com/office/drawing/2014/main" id="{BBDC5DC2-A3E5-2962-AF11-1A51499DB791}"/>
                  </a:ext>
                </a:extLst>
              </p:cNvPr>
              <p:cNvSpPr>
                <a:spLocks noEditPoints="1"/>
              </p:cNvSpPr>
              <p:nvPr userDrawn="1"/>
            </p:nvSpPr>
            <p:spPr bwMode="auto">
              <a:xfrm>
                <a:off x="3231" y="1550"/>
                <a:ext cx="1216" cy="1218"/>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8" name="Oval 7">
                <a:extLst>
                  <a:ext uri="{FF2B5EF4-FFF2-40B4-BE49-F238E27FC236}">
                    <a16:creationId xmlns:a16="http://schemas.microsoft.com/office/drawing/2014/main" id="{A37CBBE8-47E6-18A7-6A66-9009E9619601}"/>
                  </a:ext>
                </a:extLst>
              </p:cNvPr>
              <p:cNvSpPr>
                <a:spLocks noChangeArrowheads="1"/>
              </p:cNvSpPr>
              <p:nvPr userDrawn="1"/>
            </p:nvSpPr>
            <p:spPr bwMode="auto">
              <a:xfrm>
                <a:off x="4329" y="1383"/>
                <a:ext cx="285" cy="28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pic>
          <p:nvPicPr>
            <p:cNvPr id="34" name="Graphic 33">
              <a:extLst>
                <a:ext uri="{FF2B5EF4-FFF2-40B4-BE49-F238E27FC236}">
                  <a16:creationId xmlns:a16="http://schemas.microsoft.com/office/drawing/2014/main" id="{B9949FE9-C734-1308-F4E7-E12D5825CE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77853" y="4081331"/>
              <a:ext cx="198712" cy="137160"/>
            </a:xfrm>
            <a:prstGeom prst="rect">
              <a:avLst/>
            </a:prstGeom>
          </p:spPr>
        </p:pic>
        <p:pic>
          <p:nvPicPr>
            <p:cNvPr id="35" name="Graphic 34">
              <a:extLst>
                <a:ext uri="{FF2B5EF4-FFF2-40B4-BE49-F238E27FC236}">
                  <a16:creationId xmlns:a16="http://schemas.microsoft.com/office/drawing/2014/main" id="{5B843766-C686-78CC-9812-118C4BFBBA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40535" y="4081331"/>
              <a:ext cx="137968" cy="137160"/>
            </a:xfrm>
            <a:prstGeom prst="rect">
              <a:avLst/>
            </a:prstGeom>
          </p:spPr>
        </p:pic>
      </p:grpSp>
      <p:sp>
        <p:nvSpPr>
          <p:cNvPr id="2" name="TextBox 1">
            <a:extLst>
              <a:ext uri="{FF2B5EF4-FFF2-40B4-BE49-F238E27FC236}">
                <a16:creationId xmlns:a16="http://schemas.microsoft.com/office/drawing/2014/main" id="{1ED49A75-06CD-3502-6C3D-84B03760AF3D}"/>
              </a:ext>
            </a:extLst>
          </p:cNvPr>
          <p:cNvSpPr txBox="1"/>
          <p:nvPr userDrawn="1"/>
        </p:nvSpPr>
        <p:spPr bwMode="gray">
          <a:xfrm>
            <a:off x="3741489" y="5168443"/>
            <a:ext cx="3213954" cy="1128514"/>
          </a:xfrm>
          <a:prstGeom prst="rect">
            <a:avLst/>
          </a:prstGeom>
          <a:noFill/>
        </p:spPr>
        <p:txBody>
          <a:bodyPr wrap="square" lIns="0" tIns="0" rIns="0" bIns="0" numCol="1" spcCol="118872" rtlCol="0">
            <a:sp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tx2"/>
                </a:solidFill>
                <a:effectLst/>
                <a:uLnTx/>
                <a:uFillTx/>
                <a:latin typeface="+mn-lt"/>
                <a:ea typeface="+mn-ea"/>
                <a:cs typeface="+mn-cs"/>
              </a:rPr>
              <a:t>All data and information contained in or disclosed by this document is confidential</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and proprietary information of Qualcomm Technologies, Inc. and/or its affiliated</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companies and all rights therein are expressly reserved. By accepting this material the recipient agrees that this material and the information contained therein will not be used, copied, reproduced in whole or in part, nor its contents revealed in any manner to others without the express written permission of Qualcomm Technologies, Inc. Nothing in these materials is an offer to sell any of the components or devices referenced herein.</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tx2"/>
                </a:solidFill>
                <a:effectLst/>
                <a:uLnTx/>
                <a:uFillTx/>
                <a:latin typeface="+mn-lt"/>
                <a:ea typeface="+mn-ea"/>
                <a:cs typeface="+mn-cs"/>
              </a:rPr>
              <a:t>©2018-2023 Qualcomm Technologies, Inc. and/or its affiliated companies.</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All Rights Reserved.</a:t>
            </a:r>
          </a:p>
        </p:txBody>
      </p:sp>
      <p:sp>
        <p:nvSpPr>
          <p:cNvPr id="3" name="TextBox 2">
            <a:extLst>
              <a:ext uri="{FF2B5EF4-FFF2-40B4-BE49-F238E27FC236}">
                <a16:creationId xmlns:a16="http://schemas.microsoft.com/office/drawing/2014/main" id="{89453F4E-8993-0315-6CE9-8ADDAD84B08F}"/>
              </a:ext>
            </a:extLst>
          </p:cNvPr>
          <p:cNvSpPr txBox="1"/>
          <p:nvPr userDrawn="1"/>
        </p:nvSpPr>
        <p:spPr bwMode="gray">
          <a:xfrm>
            <a:off x="7367162" y="5149207"/>
            <a:ext cx="3921404" cy="1446550"/>
          </a:xfrm>
          <a:prstGeom prst="rect">
            <a:avLst/>
          </a:prstGeom>
          <a:noFill/>
        </p:spPr>
        <p:txBody>
          <a:bodyPr wrap="square" lIns="0" tIns="0" rIns="0" bIns="0" numCol="1" spcCol="118872" rtlCol="0">
            <a:sp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tx2"/>
                </a:solidFill>
                <a:effectLst/>
                <a:uLnTx/>
                <a:uFillTx/>
                <a:latin typeface="+mn-lt"/>
                <a:ea typeface="+mn-ea"/>
                <a:cs typeface="+mn-cs"/>
              </a:rPr>
              <a:t>Qualcomm is a trademark or registered trademark of Qualcomm Incorporated. Other products and brand names may be trademarks or registered trademarks of their respective owners.</a:t>
            </a:r>
          </a:p>
          <a:p>
            <a:pPr>
              <a:lnSpc>
                <a:spcPct val="100000"/>
              </a:lnSpc>
              <a:spcBef>
                <a:spcPts val="400"/>
              </a:spcBef>
              <a:spcAft>
                <a:spcPts val="0"/>
              </a:spcAft>
              <a:defRPr/>
            </a:pPr>
            <a:r>
              <a:rPr kumimoji="0" lang="en-US" sz="700" b="0" i="0" u="none" strike="noStrike" kern="1200" cap="none" spc="0" normalizeH="0" baseline="0" noProof="0" dirty="0">
                <a:ln>
                  <a:noFill/>
                </a:ln>
                <a:solidFill>
                  <a:schemeClr val="tx2"/>
                </a:solidFill>
                <a:effectLst/>
                <a:uLnTx/>
                <a:uFillTx/>
                <a:latin typeface="+mn-lt"/>
                <a:ea typeface="+mn-ea"/>
                <a:cs typeface="+mn-cs"/>
              </a:rPr>
              <a:t>References in this presentation to “Qualcomm” may mean Qualcomm Incorporated, Qualcomm Technologies, Inc., and/or other subsidiaries or business units within the Qualcomm corporate structure, as applicable. Qualcomm Incorporated includes our licensing business, QTL, and the vast majority of our patent portfolio. Qualcomm Technologies, Inc., a subsidiary of Qualcomm Incorporated, operates, along with its subsidiaries, substantially all of our engineering, research and development functions, and substantially all of our products and services businesses, including our QCT semiconductor business.</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tx2"/>
                </a:solidFill>
                <a:effectLst/>
                <a:uLnTx/>
                <a:uFillTx/>
                <a:latin typeface="+mn-lt"/>
                <a:ea typeface="+mn-ea"/>
                <a:cs typeface="+mn-cs"/>
              </a:rPr>
              <a:t>Snapdragon and Qualcomm branded products are products of Qualcomm Technologies, Inc. and/or its subsidiaries. Qualcomm patented technologies are licensed by Qualcomm Incorporated. </a:t>
            </a:r>
          </a:p>
          <a:p>
            <a:pPr>
              <a:lnSpc>
                <a:spcPct val="100000"/>
              </a:lnSpc>
              <a:spcBef>
                <a:spcPts val="400"/>
              </a:spcBef>
              <a:spcAft>
                <a:spcPts val="0"/>
              </a:spcAft>
              <a:defRPr/>
            </a:pPr>
            <a:endParaRPr kumimoji="0" lang="en-US" sz="700" b="0" i="0" u="none" strike="noStrike" kern="1200" cap="none" spc="0" normalizeH="0" baseline="0" noProof="0" dirty="0">
              <a:ln>
                <a:noFill/>
              </a:ln>
              <a:solidFill>
                <a:schemeClr val="tx2"/>
              </a:solidFill>
              <a:effectLst/>
              <a:uLnTx/>
              <a:uFillTx/>
              <a:latin typeface="+mn-lt"/>
              <a:ea typeface="+mn-ea"/>
              <a:cs typeface="+mn-cs"/>
            </a:endParaRPr>
          </a:p>
        </p:txBody>
      </p:sp>
    </p:spTree>
    <p:extLst>
      <p:ext uri="{BB962C8B-B14F-4D97-AF65-F5344CB8AC3E}">
        <p14:creationId xmlns:p14="http://schemas.microsoft.com/office/powerpoint/2010/main" val="167794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hank You Blue">
    <p:bg>
      <p:bgPr>
        <a:solidFill>
          <a:schemeClr val="accent1"/>
        </a:solidFill>
        <a:effectLst/>
      </p:bgPr>
    </p:bg>
    <p:spTree>
      <p:nvGrpSpPr>
        <p:cNvPr id="1" name=""/>
        <p:cNvGrpSpPr/>
        <p:nvPr/>
      </p:nvGrpSpPr>
      <p:grpSpPr>
        <a:xfrm>
          <a:off x="0" y="0"/>
          <a:ext cx="0" cy="0"/>
          <a:chOff x="0" y="0"/>
          <a:chExt cx="0" cy="0"/>
        </a:xfrm>
      </p:grpSpPr>
      <p:sp>
        <p:nvSpPr>
          <p:cNvPr id="24" name="Rectangle: Rounded Corners 16">
            <a:extLst>
              <a:ext uri="{FF2B5EF4-FFF2-40B4-BE49-F238E27FC236}">
                <a16:creationId xmlns:a16="http://schemas.microsoft.com/office/drawing/2014/main" id="{3DFD4707-7D72-477C-BAE7-E84DFEA41F3D}"/>
              </a:ext>
            </a:extLst>
          </p:cNvPr>
          <p:cNvSpPr/>
          <p:nvPr userDrawn="1"/>
        </p:nvSpPr>
        <p:spPr>
          <a:xfrm>
            <a:off x="465622" y="4935112"/>
            <a:ext cx="11234664" cy="1922888"/>
          </a:xfrm>
          <a:custGeom>
            <a:avLst/>
            <a:gdLst>
              <a:gd name="connsiteX0" fmla="*/ 0 w 11234664"/>
              <a:gd name="connsiteY0" fmla="*/ 74943 h 2225161"/>
              <a:gd name="connsiteX1" fmla="*/ 74943 w 11234664"/>
              <a:gd name="connsiteY1" fmla="*/ 0 h 2225161"/>
              <a:gd name="connsiteX2" fmla="*/ 11159721 w 11234664"/>
              <a:gd name="connsiteY2" fmla="*/ 0 h 2225161"/>
              <a:gd name="connsiteX3" fmla="*/ 11234664 w 11234664"/>
              <a:gd name="connsiteY3" fmla="*/ 74943 h 2225161"/>
              <a:gd name="connsiteX4" fmla="*/ 11234664 w 11234664"/>
              <a:gd name="connsiteY4" fmla="*/ 2150218 h 2225161"/>
              <a:gd name="connsiteX5" fmla="*/ 11159721 w 11234664"/>
              <a:gd name="connsiteY5" fmla="*/ 2225161 h 2225161"/>
              <a:gd name="connsiteX6" fmla="*/ 74943 w 11234664"/>
              <a:gd name="connsiteY6" fmla="*/ 2225161 h 2225161"/>
              <a:gd name="connsiteX7" fmla="*/ 0 w 11234664"/>
              <a:gd name="connsiteY7" fmla="*/ 2150218 h 2225161"/>
              <a:gd name="connsiteX8" fmla="*/ 0 w 11234664"/>
              <a:gd name="connsiteY8" fmla="*/ 74943 h 2225161"/>
              <a:gd name="connsiteX0" fmla="*/ 0 w 11234664"/>
              <a:gd name="connsiteY0" fmla="*/ 74943 h 2225161"/>
              <a:gd name="connsiteX1" fmla="*/ 74943 w 11234664"/>
              <a:gd name="connsiteY1" fmla="*/ 0 h 2225161"/>
              <a:gd name="connsiteX2" fmla="*/ 11159721 w 11234664"/>
              <a:gd name="connsiteY2" fmla="*/ 0 h 2225161"/>
              <a:gd name="connsiteX3" fmla="*/ 11234664 w 11234664"/>
              <a:gd name="connsiteY3" fmla="*/ 74943 h 2225161"/>
              <a:gd name="connsiteX4" fmla="*/ 11234664 w 11234664"/>
              <a:gd name="connsiteY4" fmla="*/ 2150218 h 2225161"/>
              <a:gd name="connsiteX5" fmla="*/ 11159721 w 11234664"/>
              <a:gd name="connsiteY5" fmla="*/ 2225161 h 2225161"/>
              <a:gd name="connsiteX6" fmla="*/ 0 w 11234664"/>
              <a:gd name="connsiteY6" fmla="*/ 2150218 h 2225161"/>
              <a:gd name="connsiteX7" fmla="*/ 0 w 11234664"/>
              <a:gd name="connsiteY7" fmla="*/ 74943 h 2225161"/>
              <a:gd name="connsiteX0" fmla="*/ 0 w 11234664"/>
              <a:gd name="connsiteY0" fmla="*/ 74943 h 2409627"/>
              <a:gd name="connsiteX1" fmla="*/ 74943 w 11234664"/>
              <a:gd name="connsiteY1" fmla="*/ 0 h 2409627"/>
              <a:gd name="connsiteX2" fmla="*/ 11159721 w 11234664"/>
              <a:gd name="connsiteY2" fmla="*/ 0 h 2409627"/>
              <a:gd name="connsiteX3" fmla="*/ 11234664 w 11234664"/>
              <a:gd name="connsiteY3" fmla="*/ 74943 h 2409627"/>
              <a:gd name="connsiteX4" fmla="*/ 11234664 w 11234664"/>
              <a:gd name="connsiteY4" fmla="*/ 2150218 h 2409627"/>
              <a:gd name="connsiteX5" fmla="*/ 0 w 11234664"/>
              <a:gd name="connsiteY5" fmla="*/ 2150218 h 2409627"/>
              <a:gd name="connsiteX6" fmla="*/ 0 w 11234664"/>
              <a:gd name="connsiteY6" fmla="*/ 74943 h 2409627"/>
              <a:gd name="connsiteX0" fmla="*/ 0 w 11234664"/>
              <a:gd name="connsiteY0" fmla="*/ 74943 h 2303942"/>
              <a:gd name="connsiteX1" fmla="*/ 74943 w 11234664"/>
              <a:gd name="connsiteY1" fmla="*/ 0 h 2303942"/>
              <a:gd name="connsiteX2" fmla="*/ 11159721 w 11234664"/>
              <a:gd name="connsiteY2" fmla="*/ 0 h 2303942"/>
              <a:gd name="connsiteX3" fmla="*/ 11234664 w 11234664"/>
              <a:gd name="connsiteY3" fmla="*/ 74943 h 2303942"/>
              <a:gd name="connsiteX4" fmla="*/ 11234664 w 11234664"/>
              <a:gd name="connsiteY4" fmla="*/ 2150218 h 2303942"/>
              <a:gd name="connsiteX5" fmla="*/ 0 w 11234664"/>
              <a:gd name="connsiteY5" fmla="*/ 2150218 h 2303942"/>
              <a:gd name="connsiteX6" fmla="*/ 0 w 11234664"/>
              <a:gd name="connsiteY6" fmla="*/ 74943 h 2303942"/>
              <a:gd name="connsiteX0" fmla="*/ 0 w 11234664"/>
              <a:gd name="connsiteY0" fmla="*/ 74943 h 2150218"/>
              <a:gd name="connsiteX1" fmla="*/ 74943 w 11234664"/>
              <a:gd name="connsiteY1" fmla="*/ 0 h 2150218"/>
              <a:gd name="connsiteX2" fmla="*/ 11159721 w 11234664"/>
              <a:gd name="connsiteY2" fmla="*/ 0 h 2150218"/>
              <a:gd name="connsiteX3" fmla="*/ 11234664 w 11234664"/>
              <a:gd name="connsiteY3" fmla="*/ 74943 h 2150218"/>
              <a:gd name="connsiteX4" fmla="*/ 11234664 w 11234664"/>
              <a:gd name="connsiteY4" fmla="*/ 2150218 h 2150218"/>
              <a:gd name="connsiteX5" fmla="*/ 0 w 11234664"/>
              <a:gd name="connsiteY5" fmla="*/ 2150218 h 2150218"/>
              <a:gd name="connsiteX6" fmla="*/ 0 w 11234664"/>
              <a:gd name="connsiteY6" fmla="*/ 74943 h 2150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4664" h="2150218">
                <a:moveTo>
                  <a:pt x="0" y="74943"/>
                </a:moveTo>
                <a:cubicBezTo>
                  <a:pt x="0" y="33553"/>
                  <a:pt x="33553" y="0"/>
                  <a:pt x="74943" y="0"/>
                </a:cubicBezTo>
                <a:lnTo>
                  <a:pt x="11159721" y="0"/>
                </a:lnTo>
                <a:cubicBezTo>
                  <a:pt x="11201111" y="0"/>
                  <a:pt x="11234664" y="33553"/>
                  <a:pt x="11234664" y="74943"/>
                </a:cubicBezTo>
                <a:lnTo>
                  <a:pt x="11234664" y="2150218"/>
                </a:lnTo>
                <a:lnTo>
                  <a:pt x="0" y="2150218"/>
                </a:lnTo>
                <a:lnTo>
                  <a:pt x="0" y="74943"/>
                </a:lnTo>
                <a:close/>
              </a:path>
            </a:pathLst>
          </a:custGeom>
          <a:solidFill>
            <a:srgbClr val="214ACD"/>
          </a:solidFill>
          <a:ln>
            <a:noFill/>
          </a:ln>
          <a:effectLst>
            <a:innerShdw blurRad="381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err="1">
              <a:solidFill>
                <a:schemeClr val="tx2"/>
              </a:solidFill>
              <a:latin typeface="Microsoft Sans Serif"/>
              <a:cs typeface="Microsoft Sans Serif" panose="020B0604020202020204" pitchFamily="34" charset="0"/>
            </a:endParaRPr>
          </a:p>
        </p:txBody>
      </p:sp>
      <p:sp>
        <p:nvSpPr>
          <p:cNvPr id="18" name="TextBox 17">
            <a:extLst>
              <a:ext uri="{FF2B5EF4-FFF2-40B4-BE49-F238E27FC236}">
                <a16:creationId xmlns:a16="http://schemas.microsoft.com/office/drawing/2014/main" id="{57DEABFE-66C4-5947-8424-FF8BFD492C38}"/>
              </a:ext>
            </a:extLst>
          </p:cNvPr>
          <p:cNvSpPr txBox="1"/>
          <p:nvPr userDrawn="1"/>
        </p:nvSpPr>
        <p:spPr bwMode="gray">
          <a:xfrm>
            <a:off x="465622" y="2536613"/>
            <a:ext cx="8725779" cy="1606594"/>
          </a:xfrm>
          <a:prstGeom prst="rect">
            <a:avLst/>
          </a:prstGeom>
          <a:noFill/>
        </p:spPr>
        <p:txBody>
          <a:bodyPr wrap="square" lIns="0" tIns="0" rIns="0" bIns="0" rtlCol="0">
            <a:spAutoFit/>
          </a:bodyPr>
          <a:lstStyle/>
          <a:p>
            <a:pPr marL="0" marR="0" lvl="0" indent="0" algn="l" defTabSz="914400" rtl="0" eaLnBrk="1" fontAlgn="auto" latinLnBrk="0" hangingPunct="1">
              <a:lnSpc>
                <a:spcPct val="87000"/>
              </a:lnSpc>
              <a:spcBef>
                <a:spcPts val="0"/>
              </a:spcBef>
              <a:spcAft>
                <a:spcPts val="0"/>
              </a:spcAft>
              <a:buClrTx/>
              <a:buSzTx/>
              <a:buFontTx/>
              <a:buNone/>
              <a:tabLst/>
              <a:defRPr/>
            </a:pPr>
            <a:r>
              <a:rPr kumimoji="0" lang="en-US" sz="12000" b="0" i="0" u="none" strike="noStrike" kern="1200" cap="none" spc="-300" normalizeH="0" noProof="0" dirty="0">
                <a:ln>
                  <a:noFill/>
                </a:ln>
                <a:solidFill>
                  <a:srgbClr val="1F46C3"/>
                </a:solidFill>
                <a:effectLst>
                  <a:innerShdw blurRad="25400" dist="12700" dir="13500000">
                    <a:prstClr val="black">
                      <a:alpha val="50000"/>
                    </a:prstClr>
                  </a:innerShdw>
                </a:effectLst>
                <a:uLnTx/>
                <a:uFillTx/>
              </a:rPr>
              <a:t>T</a:t>
            </a:r>
            <a:r>
              <a:rPr kumimoji="0" lang="en-US" sz="12000" b="0" i="0" u="none" strike="noStrike" kern="1200" cap="none" spc="-300" normalizeH="0" baseline="0" noProof="0" dirty="0">
                <a:ln>
                  <a:noFill/>
                </a:ln>
                <a:solidFill>
                  <a:srgbClr val="1F46C3"/>
                </a:solidFill>
                <a:effectLst>
                  <a:innerShdw blurRad="25400" dist="12700" dir="13500000">
                    <a:prstClr val="black">
                      <a:alpha val="50000"/>
                    </a:prstClr>
                  </a:innerShdw>
                </a:effectLst>
                <a:uLnTx/>
                <a:uFillTx/>
              </a:rPr>
              <a:t>h</a:t>
            </a:r>
            <a:r>
              <a:rPr kumimoji="0" lang="en-US" sz="12000" b="0" i="0" u="none" strike="noStrike" kern="1200" cap="none" spc="-600" normalizeH="0" noProof="0" dirty="0">
                <a:ln>
                  <a:noFill/>
                </a:ln>
                <a:solidFill>
                  <a:srgbClr val="1F46C3"/>
                </a:solidFill>
                <a:effectLst>
                  <a:innerShdw blurRad="25400" dist="12700" dir="13500000">
                    <a:prstClr val="black">
                      <a:alpha val="50000"/>
                    </a:prstClr>
                  </a:innerShdw>
                </a:effectLst>
                <a:uLnTx/>
                <a:uFillTx/>
              </a:rPr>
              <a:t>a</a:t>
            </a:r>
            <a:r>
              <a:rPr kumimoji="0" lang="en-US" sz="12000" b="0" i="0" u="none" strike="noStrike" kern="1200" cap="none" spc="-450" normalizeH="0" noProof="0" dirty="0">
                <a:ln>
                  <a:noFill/>
                </a:ln>
                <a:solidFill>
                  <a:srgbClr val="1F46C3"/>
                </a:solidFill>
                <a:effectLst>
                  <a:innerShdw blurRad="25400" dist="12700" dir="13500000">
                    <a:prstClr val="black">
                      <a:alpha val="50000"/>
                    </a:prstClr>
                  </a:innerShdw>
                </a:effectLst>
                <a:uLnTx/>
                <a:uFillTx/>
              </a:rPr>
              <a:t>n</a:t>
            </a:r>
            <a:r>
              <a:rPr kumimoji="0" lang="en-US" sz="12000" b="0" i="0" u="none" strike="noStrike" kern="1200" cap="none" spc="-600" normalizeH="0" noProof="0" dirty="0">
                <a:ln>
                  <a:noFill/>
                </a:ln>
                <a:solidFill>
                  <a:srgbClr val="1F46C3"/>
                </a:solidFill>
                <a:effectLst>
                  <a:innerShdw blurRad="25400" dist="12700" dir="13500000">
                    <a:prstClr val="black">
                      <a:alpha val="50000"/>
                    </a:prstClr>
                  </a:innerShdw>
                </a:effectLst>
                <a:uLnTx/>
                <a:uFillTx/>
              </a:rPr>
              <a:t>k </a:t>
            </a:r>
            <a:r>
              <a:rPr kumimoji="0" lang="en-US" sz="12000" b="0" i="0" u="none" strike="noStrike" kern="1200" cap="none" spc="-300" normalizeH="0" baseline="0" noProof="0" dirty="0">
                <a:ln>
                  <a:noFill/>
                </a:ln>
                <a:solidFill>
                  <a:srgbClr val="1F46C3"/>
                </a:solidFill>
                <a:effectLst>
                  <a:innerShdw blurRad="25400" dist="12700" dir="13500000">
                    <a:prstClr val="black">
                      <a:alpha val="50000"/>
                    </a:prstClr>
                  </a:innerShdw>
                </a:effectLst>
                <a:uLnTx/>
                <a:uFillTx/>
              </a:rPr>
              <a:t>y</a:t>
            </a:r>
            <a:r>
              <a:rPr kumimoji="0" lang="en-US" sz="12000" b="0" i="0" u="none" strike="noStrike" kern="1200" cap="none" normalizeH="0" baseline="0" noProof="0" dirty="0">
                <a:ln>
                  <a:noFill/>
                </a:ln>
                <a:solidFill>
                  <a:srgbClr val="1F46C3"/>
                </a:solidFill>
                <a:effectLst>
                  <a:innerShdw blurRad="25400" dist="12700" dir="13500000">
                    <a:prstClr val="black">
                      <a:alpha val="50000"/>
                    </a:prstClr>
                  </a:innerShdw>
                </a:effectLst>
                <a:uLnTx/>
                <a:uFillTx/>
              </a:rPr>
              <a:t>o</a:t>
            </a:r>
            <a:r>
              <a:rPr kumimoji="0" lang="en-US" sz="12000" b="0" i="0" u="none" strike="noStrike" kern="1200" cap="none" spc="-300" normalizeH="0" baseline="0" noProof="0" dirty="0">
                <a:ln>
                  <a:noFill/>
                </a:ln>
                <a:solidFill>
                  <a:srgbClr val="1F46C3"/>
                </a:solidFill>
                <a:effectLst>
                  <a:innerShdw blurRad="25400" dist="12700" dir="13500000">
                    <a:prstClr val="black">
                      <a:alpha val="50000"/>
                    </a:prstClr>
                  </a:innerShdw>
                </a:effectLst>
                <a:uLnTx/>
                <a:uFillTx/>
              </a:rPr>
              <a:t>u</a:t>
            </a:r>
          </a:p>
        </p:txBody>
      </p:sp>
      <p:sp>
        <p:nvSpPr>
          <p:cNvPr id="17" name="TextBox 16">
            <a:extLst>
              <a:ext uri="{FF2B5EF4-FFF2-40B4-BE49-F238E27FC236}">
                <a16:creationId xmlns:a16="http://schemas.microsoft.com/office/drawing/2014/main" id="{D75122FF-3E10-2A4C-925A-B860E64E0D5A}"/>
              </a:ext>
            </a:extLst>
          </p:cNvPr>
          <p:cNvSpPr txBox="1"/>
          <p:nvPr userDrawn="1"/>
        </p:nvSpPr>
        <p:spPr>
          <a:xfrm>
            <a:off x="847768"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l"/>
            <a:r>
              <a:rPr lang="en-US" sz="800" baseline="0" dirty="0">
                <a:solidFill>
                  <a:schemeClr val="accent2">
                    <a:lumMod val="40000"/>
                    <a:lumOff val="60000"/>
                  </a:schemeClr>
                </a:solidFill>
              </a:rPr>
              <a:t>Confidential – Qualcomm Technologies, Inc. and/or its affiliated companies – May Contain Trade Secrets</a:t>
            </a:r>
          </a:p>
        </p:txBody>
      </p:sp>
      <p:sp>
        <p:nvSpPr>
          <p:cNvPr id="4" name="Freeform 5">
            <a:extLst>
              <a:ext uri="{FF2B5EF4-FFF2-40B4-BE49-F238E27FC236}">
                <a16:creationId xmlns:a16="http://schemas.microsoft.com/office/drawing/2014/main" id="{611395AE-F788-800D-F496-A47372190BB0}"/>
              </a:ext>
            </a:extLst>
          </p:cNvPr>
          <p:cNvSpPr>
            <a:spLocks noChangeAspect="1" noEditPoints="1"/>
          </p:cNvSpPr>
          <p:nvPr userDrawn="1"/>
        </p:nvSpPr>
        <p:spPr bwMode="black">
          <a:xfrm>
            <a:off x="847768" y="5149207"/>
            <a:ext cx="1616145" cy="296224"/>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en-US">
              <a:solidFill>
                <a:schemeClr val="bg1"/>
              </a:solidFill>
              <a:latin typeface="Microsoft Sans Serif"/>
            </a:endParaRPr>
          </a:p>
        </p:txBody>
      </p:sp>
      <p:sp>
        <p:nvSpPr>
          <p:cNvPr id="5" name="TextBox 4">
            <a:extLst>
              <a:ext uri="{FF2B5EF4-FFF2-40B4-BE49-F238E27FC236}">
                <a16:creationId xmlns:a16="http://schemas.microsoft.com/office/drawing/2014/main" id="{E1016209-6557-3175-B875-D7CC13412629}"/>
              </a:ext>
            </a:extLst>
          </p:cNvPr>
          <p:cNvSpPr txBox="1"/>
          <p:nvPr userDrawn="1"/>
        </p:nvSpPr>
        <p:spPr bwMode="gray">
          <a:xfrm>
            <a:off x="847768" y="5602946"/>
            <a:ext cx="3127218" cy="616131"/>
          </a:xfrm>
          <a:prstGeom prst="rect">
            <a:avLst/>
          </a:prstGeom>
          <a:noFill/>
        </p:spPr>
        <p:txBody>
          <a:bodyPr wrap="square" lIns="0" tIns="0" rIns="0" bIns="0" rtlCol="0">
            <a:spAutoFit/>
          </a:bodyPr>
          <a:lstStyle/>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mn-lt"/>
                <a:ea typeface="+mn-ea"/>
                <a:cs typeface="+mn-cs"/>
              </a:rPr>
              <a:t>Follow us on:</a:t>
            </a:r>
          </a:p>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mn-lt"/>
                <a:ea typeface="+mn-ea"/>
                <a:cs typeface="+mn-cs"/>
              </a:rPr>
              <a:t>For more information, visit us at:</a:t>
            </a:r>
          </a:p>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mn-lt"/>
                <a:ea typeface="+mn-ea"/>
                <a:cs typeface="+mn-cs"/>
              </a:rPr>
              <a:t>qualcomm.com &amp; qualcomm.com/blog</a:t>
            </a:r>
          </a:p>
        </p:txBody>
      </p:sp>
      <p:grpSp>
        <p:nvGrpSpPr>
          <p:cNvPr id="6" name="Group 5">
            <a:extLst>
              <a:ext uri="{FF2B5EF4-FFF2-40B4-BE49-F238E27FC236}">
                <a16:creationId xmlns:a16="http://schemas.microsoft.com/office/drawing/2014/main" id="{80DD8E69-F0E7-3AD8-0D85-D203D513A27E}"/>
              </a:ext>
            </a:extLst>
          </p:cNvPr>
          <p:cNvGrpSpPr/>
          <p:nvPr userDrawn="1"/>
        </p:nvGrpSpPr>
        <p:grpSpPr>
          <a:xfrm>
            <a:off x="1710812" y="5611728"/>
            <a:ext cx="1036171" cy="137160"/>
            <a:chOff x="2442332" y="4081331"/>
            <a:chExt cx="1036171" cy="137160"/>
          </a:xfrm>
          <a:solidFill>
            <a:schemeClr val="bg1"/>
          </a:solidFill>
        </p:grpSpPr>
        <p:sp>
          <p:nvSpPr>
            <p:cNvPr id="7" name="Freeform 12">
              <a:extLst>
                <a:ext uri="{FF2B5EF4-FFF2-40B4-BE49-F238E27FC236}">
                  <a16:creationId xmlns:a16="http://schemas.microsoft.com/office/drawing/2014/main" id="{55F0E7AD-2925-6ED5-D4A9-7F0013BB89FD}"/>
                </a:ext>
              </a:extLst>
            </p:cNvPr>
            <p:cNvSpPr>
              <a:spLocks noChangeAspect="1"/>
            </p:cNvSpPr>
            <p:nvPr/>
          </p:nvSpPr>
          <p:spPr bwMode="gray">
            <a:xfrm>
              <a:off x="2645092" y="4081331"/>
              <a:ext cx="168791" cy="137160"/>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grpSp>
          <p:nvGrpSpPr>
            <p:cNvPr id="8" name="Group 5">
              <a:extLst>
                <a:ext uri="{FF2B5EF4-FFF2-40B4-BE49-F238E27FC236}">
                  <a16:creationId xmlns:a16="http://schemas.microsoft.com/office/drawing/2014/main" id="{BFB7A35B-2DC5-171E-DD09-ED9DC5131CDE}"/>
                </a:ext>
              </a:extLst>
            </p:cNvPr>
            <p:cNvGrpSpPr>
              <a:grpSpLocks noChangeAspect="1"/>
            </p:cNvGrpSpPr>
            <p:nvPr/>
          </p:nvGrpSpPr>
          <p:grpSpPr bwMode="gray">
            <a:xfrm>
              <a:off x="2442332" y="4081331"/>
              <a:ext cx="138792" cy="137160"/>
              <a:chOff x="3331" y="1656"/>
              <a:chExt cx="1020" cy="1008"/>
            </a:xfrm>
            <a:grpFill/>
          </p:grpSpPr>
          <p:sp>
            <p:nvSpPr>
              <p:cNvPr id="15" name="Freeform 6">
                <a:extLst>
                  <a:ext uri="{FF2B5EF4-FFF2-40B4-BE49-F238E27FC236}">
                    <a16:creationId xmlns:a16="http://schemas.microsoft.com/office/drawing/2014/main" id="{9C726D27-5E24-9C66-D052-422A40ECE4CF}"/>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sp>
            <p:nvSpPr>
              <p:cNvPr id="16" name="Freeform 7">
                <a:extLst>
                  <a:ext uri="{FF2B5EF4-FFF2-40B4-BE49-F238E27FC236}">
                    <a16:creationId xmlns:a16="http://schemas.microsoft.com/office/drawing/2014/main" id="{3E27308A-329D-DF04-0615-7A39AA36C9DB}"/>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grpSp>
        <p:grpSp>
          <p:nvGrpSpPr>
            <p:cNvPr id="9" name="Group 4">
              <a:extLst>
                <a:ext uri="{FF2B5EF4-FFF2-40B4-BE49-F238E27FC236}">
                  <a16:creationId xmlns:a16="http://schemas.microsoft.com/office/drawing/2014/main" id="{3FE5738A-0AFB-D196-A211-43B4D082D7EA}"/>
                </a:ext>
              </a:extLst>
            </p:cNvPr>
            <p:cNvGrpSpPr>
              <a:grpSpLocks noChangeAspect="1"/>
            </p:cNvGrpSpPr>
            <p:nvPr/>
          </p:nvGrpSpPr>
          <p:grpSpPr bwMode="auto">
            <a:xfrm>
              <a:off x="2877851" y="4081836"/>
              <a:ext cx="136034" cy="136150"/>
              <a:chOff x="2653" y="972"/>
              <a:chExt cx="2372" cy="2374"/>
            </a:xfrm>
            <a:grpFill/>
          </p:grpSpPr>
          <p:sp>
            <p:nvSpPr>
              <p:cNvPr id="12" name="Freeform 5">
                <a:extLst>
                  <a:ext uri="{FF2B5EF4-FFF2-40B4-BE49-F238E27FC236}">
                    <a16:creationId xmlns:a16="http://schemas.microsoft.com/office/drawing/2014/main" id="{01343E5D-6AB4-F81D-21D3-FDDFD2CD1FAB}"/>
                  </a:ext>
                </a:extLst>
              </p:cNvPr>
              <p:cNvSpPr>
                <a:spLocks noEditPoints="1"/>
              </p:cNvSpPr>
              <p:nvPr userDrawn="1"/>
            </p:nvSpPr>
            <p:spPr bwMode="auto">
              <a:xfrm>
                <a:off x="2653" y="972"/>
                <a:ext cx="2372" cy="23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 name="Freeform 6">
                <a:extLst>
                  <a:ext uri="{FF2B5EF4-FFF2-40B4-BE49-F238E27FC236}">
                    <a16:creationId xmlns:a16="http://schemas.microsoft.com/office/drawing/2014/main" id="{49B13639-947D-1722-E3BC-71CB96DC8E5F}"/>
                  </a:ext>
                </a:extLst>
              </p:cNvPr>
              <p:cNvSpPr>
                <a:spLocks noEditPoints="1"/>
              </p:cNvSpPr>
              <p:nvPr userDrawn="1"/>
            </p:nvSpPr>
            <p:spPr bwMode="auto">
              <a:xfrm>
                <a:off x="3231" y="1550"/>
                <a:ext cx="1216" cy="1218"/>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 name="Oval 7">
                <a:extLst>
                  <a:ext uri="{FF2B5EF4-FFF2-40B4-BE49-F238E27FC236}">
                    <a16:creationId xmlns:a16="http://schemas.microsoft.com/office/drawing/2014/main" id="{9A9D9176-3B92-B09F-D95D-A51B55CAE531}"/>
                  </a:ext>
                </a:extLst>
              </p:cNvPr>
              <p:cNvSpPr>
                <a:spLocks noChangeArrowheads="1"/>
              </p:cNvSpPr>
              <p:nvPr userDrawn="1"/>
            </p:nvSpPr>
            <p:spPr bwMode="auto">
              <a:xfrm>
                <a:off x="4329" y="1383"/>
                <a:ext cx="285" cy="28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pic>
          <p:nvPicPr>
            <p:cNvPr id="10" name="Graphic 9">
              <a:extLst>
                <a:ext uri="{FF2B5EF4-FFF2-40B4-BE49-F238E27FC236}">
                  <a16:creationId xmlns:a16="http://schemas.microsoft.com/office/drawing/2014/main" id="{D3CDBBDC-CC9A-971A-366F-DEECE821AC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77853" y="4081331"/>
              <a:ext cx="198712" cy="137160"/>
            </a:xfrm>
            <a:prstGeom prst="rect">
              <a:avLst/>
            </a:prstGeom>
          </p:spPr>
        </p:pic>
        <p:pic>
          <p:nvPicPr>
            <p:cNvPr id="11" name="Graphic 10">
              <a:extLst>
                <a:ext uri="{FF2B5EF4-FFF2-40B4-BE49-F238E27FC236}">
                  <a16:creationId xmlns:a16="http://schemas.microsoft.com/office/drawing/2014/main" id="{63513B7C-8A2A-2556-97A7-A26C9CBDEE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40535" y="4081331"/>
              <a:ext cx="137968" cy="137160"/>
            </a:xfrm>
            <a:prstGeom prst="rect">
              <a:avLst/>
            </a:prstGeom>
          </p:spPr>
        </p:pic>
      </p:grpSp>
      <p:sp>
        <p:nvSpPr>
          <p:cNvPr id="19" name="TextBox 18">
            <a:extLst>
              <a:ext uri="{FF2B5EF4-FFF2-40B4-BE49-F238E27FC236}">
                <a16:creationId xmlns:a16="http://schemas.microsoft.com/office/drawing/2014/main" id="{25E03AD3-75EC-0A3F-17AE-90F05F668C0A}"/>
              </a:ext>
            </a:extLst>
          </p:cNvPr>
          <p:cNvSpPr txBox="1"/>
          <p:nvPr userDrawn="1"/>
        </p:nvSpPr>
        <p:spPr bwMode="gray">
          <a:xfrm>
            <a:off x="3741489" y="5168443"/>
            <a:ext cx="3213954" cy="1128514"/>
          </a:xfrm>
          <a:prstGeom prst="rect">
            <a:avLst/>
          </a:prstGeom>
          <a:noFill/>
        </p:spPr>
        <p:txBody>
          <a:bodyPr wrap="square" lIns="0" tIns="0" rIns="0" bIns="0" numCol="1" spcCol="118872" rtlCol="0">
            <a:sp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bg1"/>
                </a:solidFill>
                <a:effectLst/>
                <a:uLnTx/>
                <a:uFillTx/>
                <a:latin typeface="+mn-lt"/>
                <a:ea typeface="+mn-ea"/>
                <a:cs typeface="+mn-cs"/>
              </a:rPr>
              <a:t>All data and information contained in or disclosed by this document is confidential</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and proprietary information of Qualcomm Technologies, Inc. and/or its affiliated</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companies and all rights therein are expressly reserved. By accepting this material the recipient agrees that this material and the information contained therein will not be used, copied, reproduced in whole or in part, nor its contents revealed in any manner to others without the express written permission of Qualcomm Technologies, Inc. Nothing in these materials is an offer to sell any of the components or devices referenced herein.</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bg1"/>
                </a:solidFill>
                <a:effectLst/>
                <a:uLnTx/>
                <a:uFillTx/>
                <a:latin typeface="+mn-lt"/>
                <a:ea typeface="+mn-ea"/>
                <a:cs typeface="+mn-cs"/>
              </a:rPr>
              <a:t>©2018-2023 Qualcomm Technologies, Inc. and/or its affiliated companies.</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All Rights Reserved.</a:t>
            </a:r>
          </a:p>
        </p:txBody>
      </p:sp>
      <p:sp>
        <p:nvSpPr>
          <p:cNvPr id="35" name="TextBox 34">
            <a:extLst>
              <a:ext uri="{FF2B5EF4-FFF2-40B4-BE49-F238E27FC236}">
                <a16:creationId xmlns:a16="http://schemas.microsoft.com/office/drawing/2014/main" id="{64A2CAC8-DA79-7E2F-D0D5-1EE3BA1AAA13}"/>
              </a:ext>
            </a:extLst>
          </p:cNvPr>
          <p:cNvSpPr txBox="1"/>
          <p:nvPr userDrawn="1"/>
        </p:nvSpPr>
        <p:spPr bwMode="gray">
          <a:xfrm>
            <a:off x="7367162" y="5149207"/>
            <a:ext cx="3921404" cy="1446550"/>
          </a:xfrm>
          <a:prstGeom prst="rect">
            <a:avLst/>
          </a:prstGeom>
          <a:noFill/>
        </p:spPr>
        <p:txBody>
          <a:bodyPr wrap="square" lIns="0" tIns="0" rIns="0" bIns="0" numCol="1" spcCol="118872" rtlCol="0">
            <a:sp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bg1"/>
                </a:solidFill>
                <a:effectLst/>
                <a:uLnTx/>
                <a:uFillTx/>
                <a:latin typeface="+mn-lt"/>
                <a:ea typeface="+mn-ea"/>
                <a:cs typeface="+mn-cs"/>
              </a:rPr>
              <a:t>Qualcomm is a trademark or registered trademark of Qualcomm Incorporated. Other products and brand names may be trademarks or registered trademarks of their respective owners.</a:t>
            </a:r>
          </a:p>
          <a:p>
            <a:pPr>
              <a:lnSpc>
                <a:spcPct val="100000"/>
              </a:lnSpc>
              <a:spcBef>
                <a:spcPts val="400"/>
              </a:spcBef>
              <a:spcAft>
                <a:spcPts val="0"/>
              </a:spcAft>
              <a:defRPr/>
            </a:pPr>
            <a:r>
              <a:rPr kumimoji="0" lang="en-US" sz="700" b="0" i="0" u="none" strike="noStrike" kern="1200" cap="none" spc="0" normalizeH="0" baseline="0" noProof="0" dirty="0">
                <a:ln>
                  <a:noFill/>
                </a:ln>
                <a:solidFill>
                  <a:schemeClr val="bg1"/>
                </a:solidFill>
                <a:effectLst/>
                <a:uLnTx/>
                <a:uFillTx/>
                <a:latin typeface="+mn-lt"/>
                <a:ea typeface="+mn-ea"/>
                <a:cs typeface="+mn-cs"/>
              </a:rPr>
              <a:t>References in this presentation to “Qualcomm” may mean Qualcomm Incorporated, Qualcomm Technologies, Inc., and/or other subsidiaries or business units within the Qualcomm corporate structure, as applicable. Qualcomm Incorporated includes our licensing business, QTL, and the vast majority of our patent portfolio. Qualcomm Technologies, Inc., a subsidiary of Qualcomm Incorporated, operates, along with its subsidiaries, substantially all of our engineering, research and development functions, and substantially all of our products and services businesses, including our QCT semiconductor business.</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bg1"/>
                </a:solidFill>
                <a:effectLst/>
                <a:uLnTx/>
                <a:uFillTx/>
                <a:latin typeface="+mn-lt"/>
                <a:ea typeface="+mn-ea"/>
                <a:cs typeface="+mn-cs"/>
              </a:rPr>
              <a:t>Snapdragon and Qualcomm branded products are products of Qualcomm Technologies, Inc. and/or its subsidiaries. Qualcomm patented technologies are licensed by Qualcomm Incorporated. </a:t>
            </a:r>
          </a:p>
          <a:p>
            <a:pPr>
              <a:lnSpc>
                <a:spcPct val="100000"/>
              </a:lnSpc>
              <a:spcBef>
                <a:spcPts val="400"/>
              </a:spcBef>
              <a:spcAft>
                <a:spcPts val="0"/>
              </a:spcAft>
              <a:defRPr/>
            </a:pPr>
            <a:endParaRPr kumimoji="0" lang="en-US" sz="7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3747457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Thank You Gunmetal">
    <p:bg>
      <p:bgPr>
        <a:solidFill>
          <a:schemeClr val="accent5"/>
        </a:solidFill>
        <a:effectLst/>
      </p:bgPr>
    </p:bg>
    <p:spTree>
      <p:nvGrpSpPr>
        <p:cNvPr id="1" name=""/>
        <p:cNvGrpSpPr/>
        <p:nvPr/>
      </p:nvGrpSpPr>
      <p:grpSpPr>
        <a:xfrm>
          <a:off x="0" y="0"/>
          <a:ext cx="0" cy="0"/>
          <a:chOff x="0" y="0"/>
          <a:chExt cx="0" cy="0"/>
        </a:xfrm>
      </p:grpSpPr>
      <p:sp>
        <p:nvSpPr>
          <p:cNvPr id="24" name="Rectangle: Rounded Corners 16">
            <a:extLst>
              <a:ext uri="{FF2B5EF4-FFF2-40B4-BE49-F238E27FC236}">
                <a16:creationId xmlns:a16="http://schemas.microsoft.com/office/drawing/2014/main" id="{3DFD4707-7D72-477C-BAE7-E84DFEA41F3D}"/>
              </a:ext>
            </a:extLst>
          </p:cNvPr>
          <p:cNvSpPr/>
          <p:nvPr userDrawn="1"/>
        </p:nvSpPr>
        <p:spPr>
          <a:xfrm>
            <a:off x="465622" y="4935112"/>
            <a:ext cx="11234664" cy="1922888"/>
          </a:xfrm>
          <a:custGeom>
            <a:avLst/>
            <a:gdLst>
              <a:gd name="connsiteX0" fmla="*/ 0 w 11234664"/>
              <a:gd name="connsiteY0" fmla="*/ 74943 h 2225161"/>
              <a:gd name="connsiteX1" fmla="*/ 74943 w 11234664"/>
              <a:gd name="connsiteY1" fmla="*/ 0 h 2225161"/>
              <a:gd name="connsiteX2" fmla="*/ 11159721 w 11234664"/>
              <a:gd name="connsiteY2" fmla="*/ 0 h 2225161"/>
              <a:gd name="connsiteX3" fmla="*/ 11234664 w 11234664"/>
              <a:gd name="connsiteY3" fmla="*/ 74943 h 2225161"/>
              <a:gd name="connsiteX4" fmla="*/ 11234664 w 11234664"/>
              <a:gd name="connsiteY4" fmla="*/ 2150218 h 2225161"/>
              <a:gd name="connsiteX5" fmla="*/ 11159721 w 11234664"/>
              <a:gd name="connsiteY5" fmla="*/ 2225161 h 2225161"/>
              <a:gd name="connsiteX6" fmla="*/ 74943 w 11234664"/>
              <a:gd name="connsiteY6" fmla="*/ 2225161 h 2225161"/>
              <a:gd name="connsiteX7" fmla="*/ 0 w 11234664"/>
              <a:gd name="connsiteY7" fmla="*/ 2150218 h 2225161"/>
              <a:gd name="connsiteX8" fmla="*/ 0 w 11234664"/>
              <a:gd name="connsiteY8" fmla="*/ 74943 h 2225161"/>
              <a:gd name="connsiteX0" fmla="*/ 0 w 11234664"/>
              <a:gd name="connsiteY0" fmla="*/ 74943 h 2225161"/>
              <a:gd name="connsiteX1" fmla="*/ 74943 w 11234664"/>
              <a:gd name="connsiteY1" fmla="*/ 0 h 2225161"/>
              <a:gd name="connsiteX2" fmla="*/ 11159721 w 11234664"/>
              <a:gd name="connsiteY2" fmla="*/ 0 h 2225161"/>
              <a:gd name="connsiteX3" fmla="*/ 11234664 w 11234664"/>
              <a:gd name="connsiteY3" fmla="*/ 74943 h 2225161"/>
              <a:gd name="connsiteX4" fmla="*/ 11234664 w 11234664"/>
              <a:gd name="connsiteY4" fmla="*/ 2150218 h 2225161"/>
              <a:gd name="connsiteX5" fmla="*/ 11159721 w 11234664"/>
              <a:gd name="connsiteY5" fmla="*/ 2225161 h 2225161"/>
              <a:gd name="connsiteX6" fmla="*/ 0 w 11234664"/>
              <a:gd name="connsiteY6" fmla="*/ 2150218 h 2225161"/>
              <a:gd name="connsiteX7" fmla="*/ 0 w 11234664"/>
              <a:gd name="connsiteY7" fmla="*/ 74943 h 2225161"/>
              <a:gd name="connsiteX0" fmla="*/ 0 w 11234664"/>
              <a:gd name="connsiteY0" fmla="*/ 74943 h 2409627"/>
              <a:gd name="connsiteX1" fmla="*/ 74943 w 11234664"/>
              <a:gd name="connsiteY1" fmla="*/ 0 h 2409627"/>
              <a:gd name="connsiteX2" fmla="*/ 11159721 w 11234664"/>
              <a:gd name="connsiteY2" fmla="*/ 0 h 2409627"/>
              <a:gd name="connsiteX3" fmla="*/ 11234664 w 11234664"/>
              <a:gd name="connsiteY3" fmla="*/ 74943 h 2409627"/>
              <a:gd name="connsiteX4" fmla="*/ 11234664 w 11234664"/>
              <a:gd name="connsiteY4" fmla="*/ 2150218 h 2409627"/>
              <a:gd name="connsiteX5" fmla="*/ 0 w 11234664"/>
              <a:gd name="connsiteY5" fmla="*/ 2150218 h 2409627"/>
              <a:gd name="connsiteX6" fmla="*/ 0 w 11234664"/>
              <a:gd name="connsiteY6" fmla="*/ 74943 h 2409627"/>
              <a:gd name="connsiteX0" fmla="*/ 0 w 11234664"/>
              <a:gd name="connsiteY0" fmla="*/ 74943 h 2303942"/>
              <a:gd name="connsiteX1" fmla="*/ 74943 w 11234664"/>
              <a:gd name="connsiteY1" fmla="*/ 0 h 2303942"/>
              <a:gd name="connsiteX2" fmla="*/ 11159721 w 11234664"/>
              <a:gd name="connsiteY2" fmla="*/ 0 h 2303942"/>
              <a:gd name="connsiteX3" fmla="*/ 11234664 w 11234664"/>
              <a:gd name="connsiteY3" fmla="*/ 74943 h 2303942"/>
              <a:gd name="connsiteX4" fmla="*/ 11234664 w 11234664"/>
              <a:gd name="connsiteY4" fmla="*/ 2150218 h 2303942"/>
              <a:gd name="connsiteX5" fmla="*/ 0 w 11234664"/>
              <a:gd name="connsiteY5" fmla="*/ 2150218 h 2303942"/>
              <a:gd name="connsiteX6" fmla="*/ 0 w 11234664"/>
              <a:gd name="connsiteY6" fmla="*/ 74943 h 2303942"/>
              <a:gd name="connsiteX0" fmla="*/ 0 w 11234664"/>
              <a:gd name="connsiteY0" fmla="*/ 74943 h 2150218"/>
              <a:gd name="connsiteX1" fmla="*/ 74943 w 11234664"/>
              <a:gd name="connsiteY1" fmla="*/ 0 h 2150218"/>
              <a:gd name="connsiteX2" fmla="*/ 11159721 w 11234664"/>
              <a:gd name="connsiteY2" fmla="*/ 0 h 2150218"/>
              <a:gd name="connsiteX3" fmla="*/ 11234664 w 11234664"/>
              <a:gd name="connsiteY3" fmla="*/ 74943 h 2150218"/>
              <a:gd name="connsiteX4" fmla="*/ 11234664 w 11234664"/>
              <a:gd name="connsiteY4" fmla="*/ 2150218 h 2150218"/>
              <a:gd name="connsiteX5" fmla="*/ 0 w 11234664"/>
              <a:gd name="connsiteY5" fmla="*/ 2150218 h 2150218"/>
              <a:gd name="connsiteX6" fmla="*/ 0 w 11234664"/>
              <a:gd name="connsiteY6" fmla="*/ 74943 h 2150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4664" h="2150218">
                <a:moveTo>
                  <a:pt x="0" y="74943"/>
                </a:moveTo>
                <a:cubicBezTo>
                  <a:pt x="0" y="33553"/>
                  <a:pt x="33553" y="0"/>
                  <a:pt x="74943" y="0"/>
                </a:cubicBezTo>
                <a:lnTo>
                  <a:pt x="11159721" y="0"/>
                </a:lnTo>
                <a:cubicBezTo>
                  <a:pt x="11201111" y="0"/>
                  <a:pt x="11234664" y="33553"/>
                  <a:pt x="11234664" y="74943"/>
                </a:cubicBezTo>
                <a:lnTo>
                  <a:pt x="11234664" y="2150218"/>
                </a:lnTo>
                <a:lnTo>
                  <a:pt x="0" y="2150218"/>
                </a:lnTo>
                <a:lnTo>
                  <a:pt x="0" y="74943"/>
                </a:lnTo>
                <a:close/>
              </a:path>
            </a:pathLst>
          </a:custGeom>
          <a:solidFill>
            <a:srgbClr val="44536C"/>
          </a:solidFill>
          <a:ln>
            <a:noFill/>
          </a:ln>
          <a:effectLst>
            <a:innerShdw blurRad="381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err="1">
              <a:solidFill>
                <a:schemeClr val="tx2"/>
              </a:solidFill>
              <a:latin typeface="Microsoft Sans Serif"/>
              <a:cs typeface="Microsoft Sans Serif" panose="020B0604020202020204" pitchFamily="34" charset="0"/>
            </a:endParaRPr>
          </a:p>
        </p:txBody>
      </p:sp>
      <p:sp>
        <p:nvSpPr>
          <p:cNvPr id="26" name="Freeform 5">
            <a:extLst>
              <a:ext uri="{FF2B5EF4-FFF2-40B4-BE49-F238E27FC236}">
                <a16:creationId xmlns:a16="http://schemas.microsoft.com/office/drawing/2014/main" id="{1C4299A6-E92A-426F-8BF2-F5974985648B}"/>
              </a:ext>
            </a:extLst>
          </p:cNvPr>
          <p:cNvSpPr>
            <a:spLocks noChangeAspect="1" noEditPoints="1"/>
          </p:cNvSpPr>
          <p:nvPr userDrawn="1"/>
        </p:nvSpPr>
        <p:spPr bwMode="black">
          <a:xfrm>
            <a:off x="847768" y="5149207"/>
            <a:ext cx="1616145" cy="296224"/>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en-US">
              <a:solidFill>
                <a:schemeClr val="bg1"/>
              </a:solidFill>
              <a:latin typeface="Microsoft Sans Serif"/>
            </a:endParaRPr>
          </a:p>
        </p:txBody>
      </p:sp>
      <p:sp>
        <p:nvSpPr>
          <p:cNvPr id="44" name="TextBox 43">
            <a:extLst>
              <a:ext uri="{FF2B5EF4-FFF2-40B4-BE49-F238E27FC236}">
                <a16:creationId xmlns:a16="http://schemas.microsoft.com/office/drawing/2014/main" id="{22F70D0A-56DD-483C-9B92-40FB17FA7A59}"/>
              </a:ext>
            </a:extLst>
          </p:cNvPr>
          <p:cNvSpPr txBox="1"/>
          <p:nvPr userDrawn="1"/>
        </p:nvSpPr>
        <p:spPr bwMode="gray">
          <a:xfrm>
            <a:off x="847768" y="5602946"/>
            <a:ext cx="3127218" cy="616131"/>
          </a:xfrm>
          <a:prstGeom prst="rect">
            <a:avLst/>
          </a:prstGeom>
          <a:noFill/>
        </p:spPr>
        <p:txBody>
          <a:bodyPr wrap="square" lIns="0" tIns="0" rIns="0" bIns="0" rtlCol="0">
            <a:spAutoFit/>
          </a:bodyPr>
          <a:lstStyle/>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mn-lt"/>
                <a:ea typeface="+mn-ea"/>
                <a:cs typeface="+mn-cs"/>
              </a:rPr>
              <a:t>Follow us on:</a:t>
            </a:r>
          </a:p>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mn-lt"/>
                <a:ea typeface="+mn-ea"/>
                <a:cs typeface="+mn-cs"/>
              </a:rPr>
              <a:t>For more information, visit us at:</a:t>
            </a:r>
          </a:p>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mn-lt"/>
                <a:ea typeface="+mn-ea"/>
                <a:cs typeface="+mn-cs"/>
              </a:rPr>
              <a:t>qualcomm.com &amp; qualcomm.com/blog</a:t>
            </a:r>
          </a:p>
        </p:txBody>
      </p:sp>
      <p:sp>
        <p:nvSpPr>
          <p:cNvPr id="27" name="TextBox 26">
            <a:extLst>
              <a:ext uri="{FF2B5EF4-FFF2-40B4-BE49-F238E27FC236}">
                <a16:creationId xmlns:a16="http://schemas.microsoft.com/office/drawing/2014/main" id="{9F624AB4-C8F8-DB43-96C6-817E21A96454}"/>
              </a:ext>
            </a:extLst>
          </p:cNvPr>
          <p:cNvSpPr txBox="1"/>
          <p:nvPr userDrawn="1"/>
        </p:nvSpPr>
        <p:spPr bwMode="gray">
          <a:xfrm>
            <a:off x="465622" y="2536613"/>
            <a:ext cx="8725779" cy="1606594"/>
          </a:xfrm>
          <a:prstGeom prst="rect">
            <a:avLst/>
          </a:prstGeom>
          <a:noFill/>
        </p:spPr>
        <p:txBody>
          <a:bodyPr wrap="square" lIns="0" tIns="0" rIns="0" bIns="0" rtlCol="0">
            <a:spAutoFit/>
          </a:bodyPr>
          <a:lstStyle/>
          <a:p>
            <a:pPr marL="0" marR="0" lvl="0" indent="0" algn="l" defTabSz="914400" rtl="0" eaLnBrk="1" fontAlgn="auto" latinLnBrk="0" hangingPunct="1">
              <a:lnSpc>
                <a:spcPct val="87000"/>
              </a:lnSpc>
              <a:spcBef>
                <a:spcPts val="0"/>
              </a:spcBef>
              <a:spcAft>
                <a:spcPts val="0"/>
              </a:spcAft>
              <a:buClrTx/>
              <a:buSzTx/>
              <a:buFontTx/>
              <a:buNone/>
              <a:tabLst/>
              <a:defRPr/>
            </a:pPr>
            <a:r>
              <a:rPr kumimoji="0" lang="en-US" sz="12000" b="0" i="0" u="none" strike="noStrike" kern="1200" cap="none" spc="-300" normalizeH="0" noProof="0" dirty="0">
                <a:ln>
                  <a:noFill/>
                </a:ln>
                <a:solidFill>
                  <a:srgbClr val="3F4D63"/>
                </a:solidFill>
                <a:effectLst>
                  <a:innerShdw blurRad="25400" dist="12700" dir="13500000">
                    <a:prstClr val="black">
                      <a:alpha val="50000"/>
                    </a:prstClr>
                  </a:innerShdw>
                </a:effectLst>
                <a:uLnTx/>
                <a:uFillTx/>
              </a:rPr>
              <a:t>T</a:t>
            </a:r>
            <a:r>
              <a:rPr kumimoji="0" lang="en-US" sz="12000" b="0" i="0" u="none" strike="noStrike" kern="1200" cap="none" spc="-300" normalizeH="0" baseline="0" noProof="0" dirty="0">
                <a:ln>
                  <a:noFill/>
                </a:ln>
                <a:solidFill>
                  <a:srgbClr val="3F4D63"/>
                </a:solidFill>
                <a:effectLst>
                  <a:innerShdw blurRad="25400" dist="12700" dir="13500000">
                    <a:prstClr val="black">
                      <a:alpha val="50000"/>
                    </a:prstClr>
                  </a:innerShdw>
                </a:effectLst>
                <a:uLnTx/>
                <a:uFillTx/>
              </a:rPr>
              <a:t>h</a:t>
            </a:r>
            <a:r>
              <a:rPr kumimoji="0" lang="en-US" sz="12000" b="0" i="0" u="none" strike="noStrike" kern="1200" cap="none" spc="-600" normalizeH="0" noProof="0" dirty="0">
                <a:ln>
                  <a:noFill/>
                </a:ln>
                <a:solidFill>
                  <a:srgbClr val="3F4D63"/>
                </a:solidFill>
                <a:effectLst>
                  <a:innerShdw blurRad="25400" dist="12700" dir="13500000">
                    <a:prstClr val="black">
                      <a:alpha val="50000"/>
                    </a:prstClr>
                  </a:innerShdw>
                </a:effectLst>
                <a:uLnTx/>
                <a:uFillTx/>
              </a:rPr>
              <a:t>a</a:t>
            </a:r>
            <a:r>
              <a:rPr kumimoji="0" lang="en-US" sz="12000" b="0" i="0" u="none" strike="noStrike" kern="1200" cap="none" spc="-450" normalizeH="0" noProof="0" dirty="0">
                <a:ln>
                  <a:noFill/>
                </a:ln>
                <a:solidFill>
                  <a:srgbClr val="3F4D63"/>
                </a:solidFill>
                <a:effectLst>
                  <a:innerShdw blurRad="25400" dist="12700" dir="13500000">
                    <a:prstClr val="black">
                      <a:alpha val="50000"/>
                    </a:prstClr>
                  </a:innerShdw>
                </a:effectLst>
                <a:uLnTx/>
                <a:uFillTx/>
              </a:rPr>
              <a:t>n</a:t>
            </a:r>
            <a:r>
              <a:rPr kumimoji="0" lang="en-US" sz="12000" b="0" i="0" u="none" strike="noStrike" kern="1200" cap="none" spc="-600" normalizeH="0" noProof="0" dirty="0">
                <a:ln>
                  <a:noFill/>
                </a:ln>
                <a:solidFill>
                  <a:srgbClr val="3F4D63"/>
                </a:solidFill>
                <a:effectLst>
                  <a:innerShdw blurRad="25400" dist="12700" dir="13500000">
                    <a:prstClr val="black">
                      <a:alpha val="50000"/>
                    </a:prstClr>
                  </a:innerShdw>
                </a:effectLst>
                <a:uLnTx/>
                <a:uFillTx/>
              </a:rPr>
              <a:t>k </a:t>
            </a:r>
            <a:r>
              <a:rPr kumimoji="0" lang="en-US" sz="12000" b="0" i="0" u="none" strike="noStrike" kern="1200" cap="none" spc="-300" normalizeH="0" baseline="0" noProof="0" dirty="0">
                <a:ln>
                  <a:noFill/>
                </a:ln>
                <a:solidFill>
                  <a:srgbClr val="3F4D63"/>
                </a:solidFill>
                <a:effectLst>
                  <a:innerShdw blurRad="25400" dist="12700" dir="13500000">
                    <a:prstClr val="black">
                      <a:alpha val="50000"/>
                    </a:prstClr>
                  </a:innerShdw>
                </a:effectLst>
                <a:uLnTx/>
                <a:uFillTx/>
              </a:rPr>
              <a:t>y</a:t>
            </a:r>
            <a:r>
              <a:rPr kumimoji="0" lang="en-US" sz="12000" b="0" i="0" u="none" strike="noStrike" kern="1200" cap="none" normalizeH="0" baseline="0" noProof="0" dirty="0">
                <a:ln>
                  <a:noFill/>
                </a:ln>
                <a:solidFill>
                  <a:srgbClr val="3F4D63"/>
                </a:solidFill>
                <a:effectLst>
                  <a:innerShdw blurRad="25400" dist="12700" dir="13500000">
                    <a:prstClr val="black">
                      <a:alpha val="50000"/>
                    </a:prstClr>
                  </a:innerShdw>
                </a:effectLst>
                <a:uLnTx/>
                <a:uFillTx/>
              </a:rPr>
              <a:t>o</a:t>
            </a:r>
            <a:r>
              <a:rPr kumimoji="0" lang="en-US" sz="12000" b="0" i="0" u="none" strike="noStrike" kern="1200" cap="none" spc="-300" normalizeH="0" baseline="0" noProof="0" dirty="0">
                <a:ln>
                  <a:noFill/>
                </a:ln>
                <a:solidFill>
                  <a:srgbClr val="3F4D63"/>
                </a:solidFill>
                <a:effectLst>
                  <a:innerShdw blurRad="25400" dist="12700" dir="13500000">
                    <a:prstClr val="black">
                      <a:alpha val="50000"/>
                    </a:prstClr>
                  </a:innerShdw>
                </a:effectLst>
                <a:uLnTx/>
                <a:uFillTx/>
              </a:rPr>
              <a:t>u</a:t>
            </a:r>
          </a:p>
        </p:txBody>
      </p:sp>
      <p:sp>
        <p:nvSpPr>
          <p:cNvPr id="17" name="TextBox 16">
            <a:extLst>
              <a:ext uri="{FF2B5EF4-FFF2-40B4-BE49-F238E27FC236}">
                <a16:creationId xmlns:a16="http://schemas.microsoft.com/office/drawing/2014/main" id="{BE5D3E93-63CE-5040-80CD-074D41AE79DD}"/>
              </a:ext>
            </a:extLst>
          </p:cNvPr>
          <p:cNvSpPr txBox="1"/>
          <p:nvPr userDrawn="1"/>
        </p:nvSpPr>
        <p:spPr>
          <a:xfrm>
            <a:off x="847768"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l"/>
            <a:r>
              <a:rPr lang="en-US" sz="800" baseline="0" dirty="0">
                <a:solidFill>
                  <a:schemeClr val="accent5">
                    <a:lumMod val="40000"/>
                    <a:lumOff val="60000"/>
                  </a:schemeClr>
                </a:solidFill>
              </a:rPr>
              <a:t>Confidential – Qualcomm Technologies, Inc. and/or its affiliated companies – May Contain Trade Secrets</a:t>
            </a:r>
          </a:p>
        </p:txBody>
      </p:sp>
      <p:grpSp>
        <p:nvGrpSpPr>
          <p:cNvPr id="30" name="Group 29">
            <a:extLst>
              <a:ext uri="{FF2B5EF4-FFF2-40B4-BE49-F238E27FC236}">
                <a16:creationId xmlns:a16="http://schemas.microsoft.com/office/drawing/2014/main" id="{4C2C7FFC-0D1B-9CD5-03A8-998B92A2DA6B}"/>
              </a:ext>
            </a:extLst>
          </p:cNvPr>
          <p:cNvGrpSpPr/>
          <p:nvPr userDrawn="1"/>
        </p:nvGrpSpPr>
        <p:grpSpPr>
          <a:xfrm>
            <a:off x="1710812" y="5611728"/>
            <a:ext cx="1036171" cy="137160"/>
            <a:chOff x="2442332" y="4081331"/>
            <a:chExt cx="1036171" cy="137160"/>
          </a:xfrm>
          <a:solidFill>
            <a:schemeClr val="bg1"/>
          </a:solidFill>
        </p:grpSpPr>
        <p:sp>
          <p:nvSpPr>
            <p:cNvPr id="31" name="Freeform 12">
              <a:extLst>
                <a:ext uri="{FF2B5EF4-FFF2-40B4-BE49-F238E27FC236}">
                  <a16:creationId xmlns:a16="http://schemas.microsoft.com/office/drawing/2014/main" id="{8F179865-B5B4-EF04-24F6-8AF5475D7926}"/>
                </a:ext>
              </a:extLst>
            </p:cNvPr>
            <p:cNvSpPr>
              <a:spLocks noChangeAspect="1"/>
            </p:cNvSpPr>
            <p:nvPr/>
          </p:nvSpPr>
          <p:spPr bwMode="gray">
            <a:xfrm>
              <a:off x="2645092" y="4081331"/>
              <a:ext cx="168791" cy="137160"/>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grpSp>
          <p:nvGrpSpPr>
            <p:cNvPr id="32" name="Group 5">
              <a:extLst>
                <a:ext uri="{FF2B5EF4-FFF2-40B4-BE49-F238E27FC236}">
                  <a16:creationId xmlns:a16="http://schemas.microsoft.com/office/drawing/2014/main" id="{AE9079EC-B465-5574-4564-EE68C08E41A5}"/>
                </a:ext>
              </a:extLst>
            </p:cNvPr>
            <p:cNvGrpSpPr>
              <a:grpSpLocks noChangeAspect="1"/>
            </p:cNvGrpSpPr>
            <p:nvPr/>
          </p:nvGrpSpPr>
          <p:grpSpPr bwMode="gray">
            <a:xfrm>
              <a:off x="2442332" y="4081331"/>
              <a:ext cx="138792" cy="137160"/>
              <a:chOff x="3331" y="1656"/>
              <a:chExt cx="1020" cy="1008"/>
            </a:xfrm>
            <a:grpFill/>
          </p:grpSpPr>
          <p:sp>
            <p:nvSpPr>
              <p:cNvPr id="39" name="Freeform 6">
                <a:extLst>
                  <a:ext uri="{FF2B5EF4-FFF2-40B4-BE49-F238E27FC236}">
                    <a16:creationId xmlns:a16="http://schemas.microsoft.com/office/drawing/2014/main" id="{BF0C7DCC-1282-A8D2-04FC-7AAE1D6E559A}"/>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sp>
            <p:nvSpPr>
              <p:cNvPr id="45" name="Freeform 7">
                <a:extLst>
                  <a:ext uri="{FF2B5EF4-FFF2-40B4-BE49-F238E27FC236}">
                    <a16:creationId xmlns:a16="http://schemas.microsoft.com/office/drawing/2014/main" id="{0428D95C-6C06-D764-49A8-D7A887B2B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grpSp>
        <p:grpSp>
          <p:nvGrpSpPr>
            <p:cNvPr id="33" name="Group 4">
              <a:extLst>
                <a:ext uri="{FF2B5EF4-FFF2-40B4-BE49-F238E27FC236}">
                  <a16:creationId xmlns:a16="http://schemas.microsoft.com/office/drawing/2014/main" id="{6C68C859-4EC8-1507-DF29-1BC152138E18}"/>
                </a:ext>
              </a:extLst>
            </p:cNvPr>
            <p:cNvGrpSpPr>
              <a:grpSpLocks noChangeAspect="1"/>
            </p:cNvGrpSpPr>
            <p:nvPr/>
          </p:nvGrpSpPr>
          <p:grpSpPr bwMode="auto">
            <a:xfrm>
              <a:off x="2877851" y="4081836"/>
              <a:ext cx="136034" cy="136150"/>
              <a:chOff x="2653" y="972"/>
              <a:chExt cx="2372" cy="2374"/>
            </a:xfrm>
            <a:grpFill/>
          </p:grpSpPr>
          <p:sp>
            <p:nvSpPr>
              <p:cNvPr id="36" name="Freeform 5">
                <a:extLst>
                  <a:ext uri="{FF2B5EF4-FFF2-40B4-BE49-F238E27FC236}">
                    <a16:creationId xmlns:a16="http://schemas.microsoft.com/office/drawing/2014/main" id="{661E46D6-FA00-2261-EF99-579FDD224957}"/>
                  </a:ext>
                </a:extLst>
              </p:cNvPr>
              <p:cNvSpPr>
                <a:spLocks noEditPoints="1"/>
              </p:cNvSpPr>
              <p:nvPr userDrawn="1"/>
            </p:nvSpPr>
            <p:spPr bwMode="auto">
              <a:xfrm>
                <a:off x="2653" y="972"/>
                <a:ext cx="2372" cy="23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7" name="Freeform 6">
                <a:extLst>
                  <a:ext uri="{FF2B5EF4-FFF2-40B4-BE49-F238E27FC236}">
                    <a16:creationId xmlns:a16="http://schemas.microsoft.com/office/drawing/2014/main" id="{96CAD447-43F7-CB49-9D57-D6D554FB8761}"/>
                  </a:ext>
                </a:extLst>
              </p:cNvPr>
              <p:cNvSpPr>
                <a:spLocks noEditPoints="1"/>
              </p:cNvSpPr>
              <p:nvPr userDrawn="1"/>
            </p:nvSpPr>
            <p:spPr bwMode="auto">
              <a:xfrm>
                <a:off x="3231" y="1550"/>
                <a:ext cx="1216" cy="1218"/>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8" name="Oval 7">
                <a:extLst>
                  <a:ext uri="{FF2B5EF4-FFF2-40B4-BE49-F238E27FC236}">
                    <a16:creationId xmlns:a16="http://schemas.microsoft.com/office/drawing/2014/main" id="{CEE36BB7-E502-D8BD-6207-587878D3DE04}"/>
                  </a:ext>
                </a:extLst>
              </p:cNvPr>
              <p:cNvSpPr>
                <a:spLocks noChangeArrowheads="1"/>
              </p:cNvSpPr>
              <p:nvPr userDrawn="1"/>
            </p:nvSpPr>
            <p:spPr bwMode="auto">
              <a:xfrm>
                <a:off x="4329" y="1383"/>
                <a:ext cx="285" cy="28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pic>
          <p:nvPicPr>
            <p:cNvPr id="34" name="Graphic 33">
              <a:extLst>
                <a:ext uri="{FF2B5EF4-FFF2-40B4-BE49-F238E27FC236}">
                  <a16:creationId xmlns:a16="http://schemas.microsoft.com/office/drawing/2014/main" id="{F46A1345-8A86-DBC5-3E68-FA0B090445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77853" y="4081331"/>
              <a:ext cx="198712" cy="137160"/>
            </a:xfrm>
            <a:prstGeom prst="rect">
              <a:avLst/>
            </a:prstGeom>
          </p:spPr>
        </p:pic>
        <p:pic>
          <p:nvPicPr>
            <p:cNvPr id="35" name="Graphic 34">
              <a:extLst>
                <a:ext uri="{FF2B5EF4-FFF2-40B4-BE49-F238E27FC236}">
                  <a16:creationId xmlns:a16="http://schemas.microsoft.com/office/drawing/2014/main" id="{6D6790E1-F869-72D0-E342-E41433348D8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40535" y="4081331"/>
              <a:ext cx="137968" cy="137160"/>
            </a:xfrm>
            <a:prstGeom prst="rect">
              <a:avLst/>
            </a:prstGeom>
          </p:spPr>
        </p:pic>
      </p:grpSp>
      <p:sp>
        <p:nvSpPr>
          <p:cNvPr id="4" name="TextBox 3">
            <a:extLst>
              <a:ext uri="{FF2B5EF4-FFF2-40B4-BE49-F238E27FC236}">
                <a16:creationId xmlns:a16="http://schemas.microsoft.com/office/drawing/2014/main" id="{992FB1A9-72B5-9D2B-39EA-A611919B7757}"/>
              </a:ext>
            </a:extLst>
          </p:cNvPr>
          <p:cNvSpPr txBox="1"/>
          <p:nvPr userDrawn="1"/>
        </p:nvSpPr>
        <p:spPr bwMode="gray">
          <a:xfrm>
            <a:off x="3741489" y="5168443"/>
            <a:ext cx="3213954" cy="1128514"/>
          </a:xfrm>
          <a:prstGeom prst="rect">
            <a:avLst/>
          </a:prstGeom>
          <a:noFill/>
        </p:spPr>
        <p:txBody>
          <a:bodyPr wrap="square" lIns="0" tIns="0" rIns="0" bIns="0" numCol="1" spcCol="118872" rtlCol="0">
            <a:sp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bg1"/>
                </a:solidFill>
                <a:effectLst/>
                <a:uLnTx/>
                <a:uFillTx/>
                <a:latin typeface="+mn-lt"/>
                <a:ea typeface="+mn-ea"/>
                <a:cs typeface="+mn-cs"/>
              </a:rPr>
              <a:t>All data and information contained in or disclosed by this document is confidential</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and proprietary information of Qualcomm Technologies, Inc. and/or its affiliated</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companies and all rights therein are expressly reserved. By accepting this material the recipient agrees that this material and the information contained therein will not be used, copied, reproduced in whole or in part, nor its contents revealed in any manner to others without the express written permission of Qualcomm Technologies, Inc. Nothing in these materials is an offer to sell any of the components or devices referenced herein.</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bg1"/>
                </a:solidFill>
                <a:effectLst/>
                <a:uLnTx/>
                <a:uFillTx/>
                <a:latin typeface="+mn-lt"/>
                <a:ea typeface="+mn-ea"/>
                <a:cs typeface="+mn-cs"/>
              </a:rPr>
              <a:t>©2018-2023 Qualcomm Technologies, Inc. and/or its affiliated companies.</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All Rights Reserved.</a:t>
            </a:r>
          </a:p>
        </p:txBody>
      </p:sp>
      <p:sp>
        <p:nvSpPr>
          <p:cNvPr id="5" name="TextBox 4">
            <a:extLst>
              <a:ext uri="{FF2B5EF4-FFF2-40B4-BE49-F238E27FC236}">
                <a16:creationId xmlns:a16="http://schemas.microsoft.com/office/drawing/2014/main" id="{15FE49E7-0672-950E-AE46-B453541DB6A5}"/>
              </a:ext>
            </a:extLst>
          </p:cNvPr>
          <p:cNvSpPr txBox="1"/>
          <p:nvPr userDrawn="1"/>
        </p:nvSpPr>
        <p:spPr bwMode="gray">
          <a:xfrm>
            <a:off x="7367162" y="5149207"/>
            <a:ext cx="3921404" cy="1446550"/>
          </a:xfrm>
          <a:prstGeom prst="rect">
            <a:avLst/>
          </a:prstGeom>
          <a:noFill/>
        </p:spPr>
        <p:txBody>
          <a:bodyPr wrap="square" lIns="0" tIns="0" rIns="0" bIns="0" numCol="1" spcCol="118872" rtlCol="0">
            <a:sp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bg1"/>
                </a:solidFill>
                <a:effectLst/>
                <a:uLnTx/>
                <a:uFillTx/>
                <a:latin typeface="+mn-lt"/>
                <a:ea typeface="+mn-ea"/>
                <a:cs typeface="+mn-cs"/>
              </a:rPr>
              <a:t>Qualcomm is a trademark or registered trademark of Qualcomm Incorporated. Other products and brand names may be trademarks or registered trademarks of their respective owners.</a:t>
            </a:r>
          </a:p>
          <a:p>
            <a:pPr>
              <a:lnSpc>
                <a:spcPct val="100000"/>
              </a:lnSpc>
              <a:spcBef>
                <a:spcPts val="400"/>
              </a:spcBef>
              <a:spcAft>
                <a:spcPts val="0"/>
              </a:spcAft>
              <a:defRPr/>
            </a:pPr>
            <a:r>
              <a:rPr kumimoji="0" lang="en-US" sz="700" b="0" i="0" u="none" strike="noStrike" kern="1200" cap="none" spc="0" normalizeH="0" baseline="0" noProof="0" dirty="0">
                <a:ln>
                  <a:noFill/>
                </a:ln>
                <a:solidFill>
                  <a:schemeClr val="bg1"/>
                </a:solidFill>
                <a:effectLst/>
                <a:uLnTx/>
                <a:uFillTx/>
                <a:latin typeface="+mn-lt"/>
                <a:ea typeface="+mn-ea"/>
                <a:cs typeface="+mn-cs"/>
              </a:rPr>
              <a:t>References in this presentation to “Qualcomm” may mean Qualcomm Incorporated, Qualcomm Technologies, Inc., and/or other subsidiaries or business units within the Qualcomm corporate structure, as applicable. Qualcomm Incorporated includes our licensing business, QTL, and the vast majority of our patent portfolio. Qualcomm Technologies, Inc., a subsidiary of Qualcomm Incorporated, operates, along with its subsidiaries, substantially all of our engineering, research and development functions, and substantially all of our products and services businesses, including our QCT semiconductor business.</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bg1"/>
                </a:solidFill>
                <a:effectLst/>
                <a:uLnTx/>
                <a:uFillTx/>
                <a:latin typeface="+mn-lt"/>
                <a:ea typeface="+mn-ea"/>
                <a:cs typeface="+mn-cs"/>
              </a:rPr>
              <a:t>Snapdragon and Qualcomm branded products are products of Qualcomm Technologies, Inc. and/or its subsidiaries. Qualcomm patented technologies are licensed by Qualcomm Incorporated. </a:t>
            </a:r>
          </a:p>
          <a:p>
            <a:pPr>
              <a:lnSpc>
                <a:spcPct val="100000"/>
              </a:lnSpc>
              <a:spcBef>
                <a:spcPts val="400"/>
              </a:spcBef>
              <a:spcAft>
                <a:spcPts val="0"/>
              </a:spcAft>
              <a:defRPr/>
            </a:pPr>
            <a:endParaRPr kumimoji="0" lang="en-US" sz="7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30679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Thank You Midnight">
    <p:bg>
      <p:bgPr>
        <a:solidFill>
          <a:schemeClr val="tx2"/>
        </a:solidFill>
        <a:effectLst/>
      </p:bgPr>
    </p:bg>
    <p:spTree>
      <p:nvGrpSpPr>
        <p:cNvPr id="1" name=""/>
        <p:cNvGrpSpPr/>
        <p:nvPr/>
      </p:nvGrpSpPr>
      <p:grpSpPr>
        <a:xfrm>
          <a:off x="0" y="0"/>
          <a:ext cx="0" cy="0"/>
          <a:chOff x="0" y="0"/>
          <a:chExt cx="0" cy="0"/>
        </a:xfrm>
      </p:grpSpPr>
      <p:sp>
        <p:nvSpPr>
          <p:cNvPr id="24" name="Rectangle: Rounded Corners 16">
            <a:extLst>
              <a:ext uri="{FF2B5EF4-FFF2-40B4-BE49-F238E27FC236}">
                <a16:creationId xmlns:a16="http://schemas.microsoft.com/office/drawing/2014/main" id="{3DFD4707-7D72-477C-BAE7-E84DFEA41F3D}"/>
              </a:ext>
            </a:extLst>
          </p:cNvPr>
          <p:cNvSpPr/>
          <p:nvPr userDrawn="1"/>
        </p:nvSpPr>
        <p:spPr>
          <a:xfrm>
            <a:off x="465622" y="4935112"/>
            <a:ext cx="11234664" cy="1922888"/>
          </a:xfrm>
          <a:custGeom>
            <a:avLst/>
            <a:gdLst>
              <a:gd name="connsiteX0" fmla="*/ 0 w 11234664"/>
              <a:gd name="connsiteY0" fmla="*/ 74943 h 2225161"/>
              <a:gd name="connsiteX1" fmla="*/ 74943 w 11234664"/>
              <a:gd name="connsiteY1" fmla="*/ 0 h 2225161"/>
              <a:gd name="connsiteX2" fmla="*/ 11159721 w 11234664"/>
              <a:gd name="connsiteY2" fmla="*/ 0 h 2225161"/>
              <a:gd name="connsiteX3" fmla="*/ 11234664 w 11234664"/>
              <a:gd name="connsiteY3" fmla="*/ 74943 h 2225161"/>
              <a:gd name="connsiteX4" fmla="*/ 11234664 w 11234664"/>
              <a:gd name="connsiteY4" fmla="*/ 2150218 h 2225161"/>
              <a:gd name="connsiteX5" fmla="*/ 11159721 w 11234664"/>
              <a:gd name="connsiteY5" fmla="*/ 2225161 h 2225161"/>
              <a:gd name="connsiteX6" fmla="*/ 74943 w 11234664"/>
              <a:gd name="connsiteY6" fmla="*/ 2225161 h 2225161"/>
              <a:gd name="connsiteX7" fmla="*/ 0 w 11234664"/>
              <a:gd name="connsiteY7" fmla="*/ 2150218 h 2225161"/>
              <a:gd name="connsiteX8" fmla="*/ 0 w 11234664"/>
              <a:gd name="connsiteY8" fmla="*/ 74943 h 2225161"/>
              <a:gd name="connsiteX0" fmla="*/ 0 w 11234664"/>
              <a:gd name="connsiteY0" fmla="*/ 74943 h 2225161"/>
              <a:gd name="connsiteX1" fmla="*/ 74943 w 11234664"/>
              <a:gd name="connsiteY1" fmla="*/ 0 h 2225161"/>
              <a:gd name="connsiteX2" fmla="*/ 11159721 w 11234664"/>
              <a:gd name="connsiteY2" fmla="*/ 0 h 2225161"/>
              <a:gd name="connsiteX3" fmla="*/ 11234664 w 11234664"/>
              <a:gd name="connsiteY3" fmla="*/ 74943 h 2225161"/>
              <a:gd name="connsiteX4" fmla="*/ 11234664 w 11234664"/>
              <a:gd name="connsiteY4" fmla="*/ 2150218 h 2225161"/>
              <a:gd name="connsiteX5" fmla="*/ 11159721 w 11234664"/>
              <a:gd name="connsiteY5" fmla="*/ 2225161 h 2225161"/>
              <a:gd name="connsiteX6" fmla="*/ 0 w 11234664"/>
              <a:gd name="connsiteY6" fmla="*/ 2150218 h 2225161"/>
              <a:gd name="connsiteX7" fmla="*/ 0 w 11234664"/>
              <a:gd name="connsiteY7" fmla="*/ 74943 h 2225161"/>
              <a:gd name="connsiteX0" fmla="*/ 0 w 11234664"/>
              <a:gd name="connsiteY0" fmla="*/ 74943 h 2409627"/>
              <a:gd name="connsiteX1" fmla="*/ 74943 w 11234664"/>
              <a:gd name="connsiteY1" fmla="*/ 0 h 2409627"/>
              <a:gd name="connsiteX2" fmla="*/ 11159721 w 11234664"/>
              <a:gd name="connsiteY2" fmla="*/ 0 h 2409627"/>
              <a:gd name="connsiteX3" fmla="*/ 11234664 w 11234664"/>
              <a:gd name="connsiteY3" fmla="*/ 74943 h 2409627"/>
              <a:gd name="connsiteX4" fmla="*/ 11234664 w 11234664"/>
              <a:gd name="connsiteY4" fmla="*/ 2150218 h 2409627"/>
              <a:gd name="connsiteX5" fmla="*/ 0 w 11234664"/>
              <a:gd name="connsiteY5" fmla="*/ 2150218 h 2409627"/>
              <a:gd name="connsiteX6" fmla="*/ 0 w 11234664"/>
              <a:gd name="connsiteY6" fmla="*/ 74943 h 2409627"/>
              <a:gd name="connsiteX0" fmla="*/ 0 w 11234664"/>
              <a:gd name="connsiteY0" fmla="*/ 74943 h 2303942"/>
              <a:gd name="connsiteX1" fmla="*/ 74943 w 11234664"/>
              <a:gd name="connsiteY1" fmla="*/ 0 h 2303942"/>
              <a:gd name="connsiteX2" fmla="*/ 11159721 w 11234664"/>
              <a:gd name="connsiteY2" fmla="*/ 0 h 2303942"/>
              <a:gd name="connsiteX3" fmla="*/ 11234664 w 11234664"/>
              <a:gd name="connsiteY3" fmla="*/ 74943 h 2303942"/>
              <a:gd name="connsiteX4" fmla="*/ 11234664 w 11234664"/>
              <a:gd name="connsiteY4" fmla="*/ 2150218 h 2303942"/>
              <a:gd name="connsiteX5" fmla="*/ 0 w 11234664"/>
              <a:gd name="connsiteY5" fmla="*/ 2150218 h 2303942"/>
              <a:gd name="connsiteX6" fmla="*/ 0 w 11234664"/>
              <a:gd name="connsiteY6" fmla="*/ 74943 h 2303942"/>
              <a:gd name="connsiteX0" fmla="*/ 0 w 11234664"/>
              <a:gd name="connsiteY0" fmla="*/ 74943 h 2150218"/>
              <a:gd name="connsiteX1" fmla="*/ 74943 w 11234664"/>
              <a:gd name="connsiteY1" fmla="*/ 0 h 2150218"/>
              <a:gd name="connsiteX2" fmla="*/ 11159721 w 11234664"/>
              <a:gd name="connsiteY2" fmla="*/ 0 h 2150218"/>
              <a:gd name="connsiteX3" fmla="*/ 11234664 w 11234664"/>
              <a:gd name="connsiteY3" fmla="*/ 74943 h 2150218"/>
              <a:gd name="connsiteX4" fmla="*/ 11234664 w 11234664"/>
              <a:gd name="connsiteY4" fmla="*/ 2150218 h 2150218"/>
              <a:gd name="connsiteX5" fmla="*/ 0 w 11234664"/>
              <a:gd name="connsiteY5" fmla="*/ 2150218 h 2150218"/>
              <a:gd name="connsiteX6" fmla="*/ 0 w 11234664"/>
              <a:gd name="connsiteY6" fmla="*/ 74943 h 2150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4664" h="2150218">
                <a:moveTo>
                  <a:pt x="0" y="74943"/>
                </a:moveTo>
                <a:cubicBezTo>
                  <a:pt x="0" y="33553"/>
                  <a:pt x="33553" y="0"/>
                  <a:pt x="74943" y="0"/>
                </a:cubicBezTo>
                <a:lnTo>
                  <a:pt x="11159721" y="0"/>
                </a:lnTo>
                <a:cubicBezTo>
                  <a:pt x="11201111" y="0"/>
                  <a:pt x="11234664" y="33553"/>
                  <a:pt x="11234664" y="74943"/>
                </a:cubicBezTo>
                <a:lnTo>
                  <a:pt x="11234664" y="2150218"/>
                </a:lnTo>
                <a:lnTo>
                  <a:pt x="0" y="2150218"/>
                </a:lnTo>
                <a:lnTo>
                  <a:pt x="0" y="74943"/>
                </a:lnTo>
                <a:close/>
              </a:path>
            </a:pathLst>
          </a:custGeom>
          <a:solidFill>
            <a:srgbClr val="091F35"/>
          </a:solidFill>
          <a:ln>
            <a:noFill/>
          </a:ln>
          <a:effectLst>
            <a:innerShdw blurRad="381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err="1">
              <a:solidFill>
                <a:schemeClr val="tx2"/>
              </a:solidFill>
              <a:latin typeface="Microsoft Sans Serif"/>
              <a:cs typeface="Microsoft Sans Serif" panose="020B0604020202020204" pitchFamily="34" charset="0"/>
            </a:endParaRPr>
          </a:p>
        </p:txBody>
      </p:sp>
      <p:sp>
        <p:nvSpPr>
          <p:cNvPr id="26" name="Freeform 5">
            <a:extLst>
              <a:ext uri="{FF2B5EF4-FFF2-40B4-BE49-F238E27FC236}">
                <a16:creationId xmlns:a16="http://schemas.microsoft.com/office/drawing/2014/main" id="{1C4299A6-E92A-426F-8BF2-F5974985648B}"/>
              </a:ext>
            </a:extLst>
          </p:cNvPr>
          <p:cNvSpPr>
            <a:spLocks noChangeAspect="1" noEditPoints="1"/>
          </p:cNvSpPr>
          <p:nvPr userDrawn="1"/>
        </p:nvSpPr>
        <p:spPr bwMode="black">
          <a:xfrm>
            <a:off x="847768" y="5149207"/>
            <a:ext cx="1616145" cy="296224"/>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en-US">
              <a:solidFill>
                <a:schemeClr val="bg1"/>
              </a:solidFill>
              <a:latin typeface="Microsoft Sans Serif"/>
            </a:endParaRPr>
          </a:p>
        </p:txBody>
      </p:sp>
      <p:sp>
        <p:nvSpPr>
          <p:cNvPr id="38" name="TextBox 37">
            <a:extLst>
              <a:ext uri="{FF2B5EF4-FFF2-40B4-BE49-F238E27FC236}">
                <a16:creationId xmlns:a16="http://schemas.microsoft.com/office/drawing/2014/main" id="{5A83A160-D46F-4734-801C-1A888641CFE8}"/>
              </a:ext>
            </a:extLst>
          </p:cNvPr>
          <p:cNvSpPr txBox="1"/>
          <p:nvPr userDrawn="1"/>
        </p:nvSpPr>
        <p:spPr bwMode="gray">
          <a:xfrm>
            <a:off x="847768" y="5602946"/>
            <a:ext cx="3127218" cy="616131"/>
          </a:xfrm>
          <a:prstGeom prst="rect">
            <a:avLst/>
          </a:prstGeom>
          <a:noFill/>
        </p:spPr>
        <p:txBody>
          <a:bodyPr wrap="square" lIns="0" tIns="0" rIns="0" bIns="0" rtlCol="0">
            <a:spAutoFit/>
          </a:bodyPr>
          <a:lstStyle/>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mn-lt"/>
                <a:ea typeface="+mn-ea"/>
                <a:cs typeface="+mn-cs"/>
              </a:rPr>
              <a:t>Follow us on:</a:t>
            </a:r>
          </a:p>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mn-lt"/>
                <a:ea typeface="+mn-ea"/>
                <a:cs typeface="+mn-cs"/>
              </a:rPr>
              <a:t>For more information, visit us at:</a:t>
            </a:r>
          </a:p>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mn-lt"/>
                <a:ea typeface="+mn-ea"/>
                <a:cs typeface="+mn-cs"/>
              </a:rPr>
              <a:t>qualcomm.com &amp; qualcomm.com/blog</a:t>
            </a:r>
          </a:p>
        </p:txBody>
      </p:sp>
      <p:sp>
        <p:nvSpPr>
          <p:cNvPr id="17" name="TextBox 16">
            <a:extLst>
              <a:ext uri="{FF2B5EF4-FFF2-40B4-BE49-F238E27FC236}">
                <a16:creationId xmlns:a16="http://schemas.microsoft.com/office/drawing/2014/main" id="{92404B8A-66AD-4D44-AFE4-9BECF391E4CB}"/>
              </a:ext>
            </a:extLst>
          </p:cNvPr>
          <p:cNvSpPr txBox="1"/>
          <p:nvPr userDrawn="1"/>
        </p:nvSpPr>
        <p:spPr bwMode="gray">
          <a:xfrm>
            <a:off x="465622" y="2536613"/>
            <a:ext cx="8725779" cy="1606594"/>
          </a:xfrm>
          <a:prstGeom prst="rect">
            <a:avLst/>
          </a:prstGeom>
          <a:noFill/>
        </p:spPr>
        <p:txBody>
          <a:bodyPr wrap="square" lIns="0" tIns="0" rIns="0" bIns="0" rtlCol="0">
            <a:spAutoFit/>
          </a:bodyPr>
          <a:lstStyle/>
          <a:p>
            <a:pPr marL="0" marR="0" lvl="0" indent="0" algn="l" defTabSz="914400" rtl="0" eaLnBrk="1" fontAlgn="auto" latinLnBrk="0" hangingPunct="1">
              <a:lnSpc>
                <a:spcPct val="87000"/>
              </a:lnSpc>
              <a:spcBef>
                <a:spcPts val="0"/>
              </a:spcBef>
              <a:spcAft>
                <a:spcPts val="0"/>
              </a:spcAft>
              <a:buClrTx/>
              <a:buSzTx/>
              <a:buFontTx/>
              <a:buNone/>
              <a:tabLst/>
              <a:defRPr/>
            </a:pPr>
            <a:r>
              <a:rPr kumimoji="0" lang="en-US" sz="12000" b="0" i="0" u="none" strike="noStrike" kern="1200" cap="none" spc="-300" normalizeH="0" noProof="0" dirty="0">
                <a:ln>
                  <a:noFill/>
                </a:ln>
                <a:solidFill>
                  <a:schemeClr val="accent6">
                    <a:lumMod val="50000"/>
                  </a:schemeClr>
                </a:solidFill>
                <a:effectLst>
                  <a:innerShdw blurRad="25400" dist="12700" dir="13500000">
                    <a:prstClr val="black">
                      <a:alpha val="50000"/>
                    </a:prstClr>
                  </a:innerShdw>
                </a:effectLst>
                <a:uLnTx/>
                <a:uFillTx/>
              </a:rPr>
              <a:t>T</a:t>
            </a:r>
            <a:r>
              <a:rPr kumimoji="0" lang="en-US" sz="12000" b="0" i="0" u="none" strike="noStrike" kern="1200" cap="none" spc="-300" normalizeH="0" baseline="0" noProof="0" dirty="0">
                <a:ln>
                  <a:noFill/>
                </a:ln>
                <a:solidFill>
                  <a:schemeClr val="accent6">
                    <a:lumMod val="50000"/>
                  </a:schemeClr>
                </a:solidFill>
                <a:effectLst>
                  <a:innerShdw blurRad="25400" dist="12700" dir="13500000">
                    <a:prstClr val="black">
                      <a:alpha val="50000"/>
                    </a:prstClr>
                  </a:innerShdw>
                </a:effectLst>
                <a:uLnTx/>
                <a:uFillTx/>
              </a:rPr>
              <a:t>h</a:t>
            </a:r>
            <a:r>
              <a:rPr kumimoji="0" lang="en-US" sz="12000" b="0" i="0" u="none" strike="noStrike" kern="1200" cap="none" spc="-600" normalizeH="0" noProof="0" dirty="0">
                <a:ln>
                  <a:noFill/>
                </a:ln>
                <a:solidFill>
                  <a:schemeClr val="accent6">
                    <a:lumMod val="50000"/>
                  </a:schemeClr>
                </a:solidFill>
                <a:effectLst>
                  <a:innerShdw blurRad="25400" dist="12700" dir="13500000">
                    <a:prstClr val="black">
                      <a:alpha val="50000"/>
                    </a:prstClr>
                  </a:innerShdw>
                </a:effectLst>
                <a:uLnTx/>
                <a:uFillTx/>
              </a:rPr>
              <a:t>a</a:t>
            </a:r>
            <a:r>
              <a:rPr kumimoji="0" lang="en-US" sz="12000" b="0" i="0" u="none" strike="noStrike" kern="1200" cap="none" spc="-450" normalizeH="0" noProof="0" dirty="0">
                <a:ln>
                  <a:noFill/>
                </a:ln>
                <a:solidFill>
                  <a:schemeClr val="accent6">
                    <a:lumMod val="50000"/>
                  </a:schemeClr>
                </a:solidFill>
                <a:effectLst>
                  <a:innerShdw blurRad="25400" dist="12700" dir="13500000">
                    <a:prstClr val="black">
                      <a:alpha val="50000"/>
                    </a:prstClr>
                  </a:innerShdw>
                </a:effectLst>
                <a:uLnTx/>
                <a:uFillTx/>
              </a:rPr>
              <a:t>n</a:t>
            </a:r>
            <a:r>
              <a:rPr kumimoji="0" lang="en-US" sz="12000" b="0" i="0" u="none" strike="noStrike" kern="1200" cap="none" spc="-600" normalizeH="0" noProof="0" dirty="0">
                <a:ln>
                  <a:noFill/>
                </a:ln>
                <a:solidFill>
                  <a:schemeClr val="accent6">
                    <a:lumMod val="50000"/>
                  </a:schemeClr>
                </a:solidFill>
                <a:effectLst>
                  <a:innerShdw blurRad="25400" dist="12700" dir="13500000">
                    <a:prstClr val="black">
                      <a:alpha val="50000"/>
                    </a:prstClr>
                  </a:innerShdw>
                </a:effectLst>
                <a:uLnTx/>
                <a:uFillTx/>
              </a:rPr>
              <a:t>k </a:t>
            </a:r>
            <a:r>
              <a:rPr kumimoji="0" lang="en-US" sz="12000" b="0" i="0" u="none" strike="noStrike" kern="1200" cap="none" spc="-300" normalizeH="0" baseline="0" noProof="0" dirty="0">
                <a:ln>
                  <a:noFill/>
                </a:ln>
                <a:solidFill>
                  <a:schemeClr val="accent6">
                    <a:lumMod val="50000"/>
                  </a:schemeClr>
                </a:solidFill>
                <a:effectLst>
                  <a:innerShdw blurRad="25400" dist="12700" dir="13500000">
                    <a:prstClr val="black">
                      <a:alpha val="50000"/>
                    </a:prstClr>
                  </a:innerShdw>
                </a:effectLst>
                <a:uLnTx/>
                <a:uFillTx/>
              </a:rPr>
              <a:t>y</a:t>
            </a:r>
            <a:r>
              <a:rPr kumimoji="0" lang="en-US" sz="12000" b="0" i="0" u="none" strike="noStrike" kern="1200" cap="none" normalizeH="0" baseline="0" noProof="0" dirty="0">
                <a:ln>
                  <a:noFill/>
                </a:ln>
                <a:solidFill>
                  <a:schemeClr val="accent6">
                    <a:lumMod val="50000"/>
                  </a:schemeClr>
                </a:solidFill>
                <a:effectLst>
                  <a:innerShdw blurRad="25400" dist="12700" dir="13500000">
                    <a:prstClr val="black">
                      <a:alpha val="50000"/>
                    </a:prstClr>
                  </a:innerShdw>
                </a:effectLst>
                <a:uLnTx/>
                <a:uFillTx/>
              </a:rPr>
              <a:t>o</a:t>
            </a:r>
            <a:r>
              <a:rPr kumimoji="0" lang="en-US" sz="12000" b="0" i="0" u="none" strike="noStrike" kern="1200" cap="none" spc="-300" normalizeH="0" baseline="0" noProof="0" dirty="0">
                <a:ln>
                  <a:noFill/>
                </a:ln>
                <a:solidFill>
                  <a:schemeClr val="accent6">
                    <a:lumMod val="50000"/>
                  </a:schemeClr>
                </a:solidFill>
                <a:effectLst>
                  <a:innerShdw blurRad="25400" dist="12700" dir="13500000">
                    <a:prstClr val="black">
                      <a:alpha val="50000"/>
                    </a:prstClr>
                  </a:innerShdw>
                </a:effectLst>
                <a:uLnTx/>
                <a:uFillTx/>
              </a:rPr>
              <a:t>u</a:t>
            </a:r>
          </a:p>
        </p:txBody>
      </p:sp>
      <p:sp>
        <p:nvSpPr>
          <p:cNvPr id="18" name="TextBox 17">
            <a:extLst>
              <a:ext uri="{FF2B5EF4-FFF2-40B4-BE49-F238E27FC236}">
                <a16:creationId xmlns:a16="http://schemas.microsoft.com/office/drawing/2014/main" id="{2A980C16-EC75-CB40-AB7F-F5BBCD203B3E}"/>
              </a:ext>
            </a:extLst>
          </p:cNvPr>
          <p:cNvSpPr txBox="1"/>
          <p:nvPr userDrawn="1"/>
        </p:nvSpPr>
        <p:spPr>
          <a:xfrm>
            <a:off x="847768"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l"/>
            <a:r>
              <a:rPr lang="en-US" sz="800" baseline="0" dirty="0">
                <a:solidFill>
                  <a:schemeClr val="accent5">
                    <a:lumMod val="60000"/>
                    <a:lumOff val="40000"/>
                  </a:schemeClr>
                </a:solidFill>
              </a:rPr>
              <a:t>Confidential – Qualcomm Technologies, Inc. and/or its affiliated companies – May Contain Trade Secrets</a:t>
            </a:r>
          </a:p>
        </p:txBody>
      </p:sp>
      <p:grpSp>
        <p:nvGrpSpPr>
          <p:cNvPr id="22" name="Group 21">
            <a:extLst>
              <a:ext uri="{FF2B5EF4-FFF2-40B4-BE49-F238E27FC236}">
                <a16:creationId xmlns:a16="http://schemas.microsoft.com/office/drawing/2014/main" id="{1358A744-C834-54E9-AA30-C951C986B342}"/>
              </a:ext>
            </a:extLst>
          </p:cNvPr>
          <p:cNvGrpSpPr/>
          <p:nvPr userDrawn="1"/>
        </p:nvGrpSpPr>
        <p:grpSpPr>
          <a:xfrm>
            <a:off x="1710812" y="5611728"/>
            <a:ext cx="1036171" cy="137160"/>
            <a:chOff x="2442332" y="4081331"/>
            <a:chExt cx="1036171" cy="137160"/>
          </a:xfrm>
          <a:solidFill>
            <a:schemeClr val="bg1"/>
          </a:solidFill>
        </p:grpSpPr>
        <p:sp>
          <p:nvSpPr>
            <p:cNvPr id="23" name="Freeform 12">
              <a:extLst>
                <a:ext uri="{FF2B5EF4-FFF2-40B4-BE49-F238E27FC236}">
                  <a16:creationId xmlns:a16="http://schemas.microsoft.com/office/drawing/2014/main" id="{C79C791E-32A0-D50B-85EB-CC1611B194FE}"/>
                </a:ext>
              </a:extLst>
            </p:cNvPr>
            <p:cNvSpPr>
              <a:spLocks noChangeAspect="1"/>
            </p:cNvSpPr>
            <p:nvPr/>
          </p:nvSpPr>
          <p:spPr bwMode="gray">
            <a:xfrm>
              <a:off x="2645092" y="4081331"/>
              <a:ext cx="168791" cy="137160"/>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grpSp>
          <p:nvGrpSpPr>
            <p:cNvPr id="25" name="Group 5">
              <a:extLst>
                <a:ext uri="{FF2B5EF4-FFF2-40B4-BE49-F238E27FC236}">
                  <a16:creationId xmlns:a16="http://schemas.microsoft.com/office/drawing/2014/main" id="{0D4430FF-72B3-C0B0-6A1C-BA142B4277BB}"/>
                </a:ext>
              </a:extLst>
            </p:cNvPr>
            <p:cNvGrpSpPr>
              <a:grpSpLocks noChangeAspect="1"/>
            </p:cNvGrpSpPr>
            <p:nvPr/>
          </p:nvGrpSpPr>
          <p:grpSpPr bwMode="gray">
            <a:xfrm>
              <a:off x="2442332" y="4081331"/>
              <a:ext cx="138792" cy="137160"/>
              <a:chOff x="3331" y="1656"/>
              <a:chExt cx="1020" cy="1008"/>
            </a:xfrm>
            <a:grpFill/>
          </p:grpSpPr>
          <p:sp>
            <p:nvSpPr>
              <p:cNvPr id="44" name="Freeform 6">
                <a:extLst>
                  <a:ext uri="{FF2B5EF4-FFF2-40B4-BE49-F238E27FC236}">
                    <a16:creationId xmlns:a16="http://schemas.microsoft.com/office/drawing/2014/main" id="{DC6A2126-4B46-D02B-846A-EB935D2FEDA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sp>
            <p:nvSpPr>
              <p:cNvPr id="45" name="Freeform 7">
                <a:extLst>
                  <a:ext uri="{FF2B5EF4-FFF2-40B4-BE49-F238E27FC236}">
                    <a16:creationId xmlns:a16="http://schemas.microsoft.com/office/drawing/2014/main" id="{1CD6DA10-A899-0BD6-9501-169D3CE96C6D}"/>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grpSp>
        <p:grpSp>
          <p:nvGrpSpPr>
            <p:cNvPr id="37" name="Group 4">
              <a:extLst>
                <a:ext uri="{FF2B5EF4-FFF2-40B4-BE49-F238E27FC236}">
                  <a16:creationId xmlns:a16="http://schemas.microsoft.com/office/drawing/2014/main" id="{02B235D2-9980-4D2D-5378-ADCF60E06361}"/>
                </a:ext>
              </a:extLst>
            </p:cNvPr>
            <p:cNvGrpSpPr>
              <a:grpSpLocks noChangeAspect="1"/>
            </p:cNvGrpSpPr>
            <p:nvPr/>
          </p:nvGrpSpPr>
          <p:grpSpPr bwMode="auto">
            <a:xfrm>
              <a:off x="2877851" y="4081836"/>
              <a:ext cx="136034" cy="136150"/>
              <a:chOff x="2653" y="972"/>
              <a:chExt cx="2372" cy="2374"/>
            </a:xfrm>
            <a:grpFill/>
          </p:grpSpPr>
          <p:sp>
            <p:nvSpPr>
              <p:cNvPr id="41" name="Freeform 5">
                <a:extLst>
                  <a:ext uri="{FF2B5EF4-FFF2-40B4-BE49-F238E27FC236}">
                    <a16:creationId xmlns:a16="http://schemas.microsoft.com/office/drawing/2014/main" id="{2B728F9D-9B40-E03A-53A6-80B4A9813CDF}"/>
                  </a:ext>
                </a:extLst>
              </p:cNvPr>
              <p:cNvSpPr>
                <a:spLocks noEditPoints="1"/>
              </p:cNvSpPr>
              <p:nvPr userDrawn="1"/>
            </p:nvSpPr>
            <p:spPr bwMode="auto">
              <a:xfrm>
                <a:off x="2653" y="972"/>
                <a:ext cx="2372" cy="23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2" name="Freeform 6">
                <a:extLst>
                  <a:ext uri="{FF2B5EF4-FFF2-40B4-BE49-F238E27FC236}">
                    <a16:creationId xmlns:a16="http://schemas.microsoft.com/office/drawing/2014/main" id="{B882109E-504A-E233-7DA7-EF5B5ADE7604}"/>
                  </a:ext>
                </a:extLst>
              </p:cNvPr>
              <p:cNvSpPr>
                <a:spLocks noEditPoints="1"/>
              </p:cNvSpPr>
              <p:nvPr userDrawn="1"/>
            </p:nvSpPr>
            <p:spPr bwMode="auto">
              <a:xfrm>
                <a:off x="3231" y="1550"/>
                <a:ext cx="1216" cy="1218"/>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3" name="Oval 7">
                <a:extLst>
                  <a:ext uri="{FF2B5EF4-FFF2-40B4-BE49-F238E27FC236}">
                    <a16:creationId xmlns:a16="http://schemas.microsoft.com/office/drawing/2014/main" id="{9B6288A8-5CDF-23A6-BBEC-62EA8B7E0857}"/>
                  </a:ext>
                </a:extLst>
              </p:cNvPr>
              <p:cNvSpPr>
                <a:spLocks noChangeArrowheads="1"/>
              </p:cNvSpPr>
              <p:nvPr userDrawn="1"/>
            </p:nvSpPr>
            <p:spPr bwMode="auto">
              <a:xfrm>
                <a:off x="4329" y="1383"/>
                <a:ext cx="285" cy="28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pic>
          <p:nvPicPr>
            <p:cNvPr id="39" name="Graphic 38">
              <a:extLst>
                <a:ext uri="{FF2B5EF4-FFF2-40B4-BE49-F238E27FC236}">
                  <a16:creationId xmlns:a16="http://schemas.microsoft.com/office/drawing/2014/main" id="{C18DC95A-E6E7-E6E8-9AA3-A2ED22B265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77853" y="4081331"/>
              <a:ext cx="198712" cy="137160"/>
            </a:xfrm>
            <a:prstGeom prst="rect">
              <a:avLst/>
            </a:prstGeom>
          </p:spPr>
        </p:pic>
        <p:pic>
          <p:nvPicPr>
            <p:cNvPr id="40" name="Graphic 39">
              <a:extLst>
                <a:ext uri="{FF2B5EF4-FFF2-40B4-BE49-F238E27FC236}">
                  <a16:creationId xmlns:a16="http://schemas.microsoft.com/office/drawing/2014/main" id="{B60697B6-C5CD-081C-B2BD-0AD7CA429C8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40535" y="4081331"/>
              <a:ext cx="137968" cy="137160"/>
            </a:xfrm>
            <a:prstGeom prst="rect">
              <a:avLst/>
            </a:prstGeom>
          </p:spPr>
        </p:pic>
      </p:grpSp>
      <p:sp>
        <p:nvSpPr>
          <p:cNvPr id="2" name="TextBox 1">
            <a:extLst>
              <a:ext uri="{FF2B5EF4-FFF2-40B4-BE49-F238E27FC236}">
                <a16:creationId xmlns:a16="http://schemas.microsoft.com/office/drawing/2014/main" id="{B2876B11-DF5D-866B-9899-3ABA19AAC69F}"/>
              </a:ext>
            </a:extLst>
          </p:cNvPr>
          <p:cNvSpPr txBox="1"/>
          <p:nvPr userDrawn="1"/>
        </p:nvSpPr>
        <p:spPr bwMode="gray">
          <a:xfrm>
            <a:off x="3741489" y="5168443"/>
            <a:ext cx="3213954" cy="1128514"/>
          </a:xfrm>
          <a:prstGeom prst="rect">
            <a:avLst/>
          </a:prstGeom>
          <a:noFill/>
        </p:spPr>
        <p:txBody>
          <a:bodyPr wrap="square" lIns="0" tIns="0" rIns="0" bIns="0" numCol="1" spcCol="118872" rtlCol="0">
            <a:sp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bg1"/>
                </a:solidFill>
                <a:effectLst/>
                <a:uLnTx/>
                <a:uFillTx/>
                <a:latin typeface="+mn-lt"/>
                <a:ea typeface="+mn-ea"/>
                <a:cs typeface="+mn-cs"/>
              </a:rPr>
              <a:t>All data and information contained in or disclosed by this document is confidential</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and proprietary information of Qualcomm Technologies, Inc. and/or its affiliated</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companies and all rights therein are expressly reserved. By accepting this material the recipient agrees that this material and the information contained therein will not be used, copied, reproduced in whole or in part, nor its contents revealed in any manner to others without the express written permission of Qualcomm Technologies, Inc. Nothing in these materials is an offer to sell any of the components or devices referenced herein.</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bg1"/>
                </a:solidFill>
                <a:effectLst/>
                <a:uLnTx/>
                <a:uFillTx/>
                <a:latin typeface="+mn-lt"/>
                <a:ea typeface="+mn-ea"/>
                <a:cs typeface="+mn-cs"/>
              </a:rPr>
              <a:t>©2018-2023 Qualcomm Technologies, Inc. and/or its affiliated companies.</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All Rights Reserved.</a:t>
            </a:r>
          </a:p>
        </p:txBody>
      </p:sp>
      <p:sp>
        <p:nvSpPr>
          <p:cNvPr id="3" name="TextBox 2">
            <a:extLst>
              <a:ext uri="{FF2B5EF4-FFF2-40B4-BE49-F238E27FC236}">
                <a16:creationId xmlns:a16="http://schemas.microsoft.com/office/drawing/2014/main" id="{56FD5B54-E3FC-C6C9-1C95-4B4008134903}"/>
              </a:ext>
            </a:extLst>
          </p:cNvPr>
          <p:cNvSpPr txBox="1"/>
          <p:nvPr userDrawn="1"/>
        </p:nvSpPr>
        <p:spPr bwMode="gray">
          <a:xfrm>
            <a:off x="7367162" y="5149207"/>
            <a:ext cx="3921404" cy="1446550"/>
          </a:xfrm>
          <a:prstGeom prst="rect">
            <a:avLst/>
          </a:prstGeom>
          <a:noFill/>
        </p:spPr>
        <p:txBody>
          <a:bodyPr wrap="square" lIns="0" tIns="0" rIns="0" bIns="0" numCol="1" spcCol="118872" rtlCol="0">
            <a:sp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bg1"/>
                </a:solidFill>
                <a:effectLst/>
                <a:uLnTx/>
                <a:uFillTx/>
                <a:latin typeface="+mn-lt"/>
                <a:ea typeface="+mn-ea"/>
                <a:cs typeface="+mn-cs"/>
              </a:rPr>
              <a:t>Qualcomm is a trademark or registered trademark of Qualcomm Incorporated. Other products and brand names may be trademarks or registered trademarks of their respective owners.</a:t>
            </a:r>
          </a:p>
          <a:p>
            <a:pPr>
              <a:lnSpc>
                <a:spcPct val="100000"/>
              </a:lnSpc>
              <a:spcBef>
                <a:spcPts val="400"/>
              </a:spcBef>
              <a:spcAft>
                <a:spcPts val="0"/>
              </a:spcAft>
              <a:defRPr/>
            </a:pPr>
            <a:r>
              <a:rPr kumimoji="0" lang="en-US" sz="700" b="0" i="0" u="none" strike="noStrike" kern="1200" cap="none" spc="0" normalizeH="0" baseline="0" noProof="0" dirty="0">
                <a:ln>
                  <a:noFill/>
                </a:ln>
                <a:solidFill>
                  <a:schemeClr val="bg1"/>
                </a:solidFill>
                <a:effectLst/>
                <a:uLnTx/>
                <a:uFillTx/>
                <a:latin typeface="+mn-lt"/>
                <a:ea typeface="+mn-ea"/>
                <a:cs typeface="+mn-cs"/>
              </a:rPr>
              <a:t>References in this presentation to “Qualcomm” may mean Qualcomm Incorporated, Qualcomm Technologies, Inc., and/or other subsidiaries or business units within the Qualcomm corporate structure, as applicable. Qualcomm Incorporated includes our licensing business, QTL, and the vast majority of our patent portfolio. Qualcomm Technologies, Inc., a subsidiary of Qualcomm Incorporated, operates, along with its subsidiaries, substantially all of our engineering, research and development functions, and substantially all of our products and services businesses, including our QCT semiconductor business.</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bg1"/>
                </a:solidFill>
                <a:effectLst/>
                <a:uLnTx/>
                <a:uFillTx/>
                <a:latin typeface="+mn-lt"/>
                <a:ea typeface="+mn-ea"/>
                <a:cs typeface="+mn-cs"/>
              </a:rPr>
              <a:t>Snapdragon and Qualcomm branded products are products of Qualcomm Technologies, Inc. and/or its subsidiaries. Qualcomm patented technologies are licensed by Qualcomm Incorporated. </a:t>
            </a:r>
          </a:p>
          <a:p>
            <a:pPr>
              <a:lnSpc>
                <a:spcPct val="100000"/>
              </a:lnSpc>
              <a:spcBef>
                <a:spcPts val="400"/>
              </a:spcBef>
              <a:spcAft>
                <a:spcPts val="0"/>
              </a:spcAft>
              <a:defRPr/>
            </a:pPr>
            <a:endParaRPr kumimoji="0" lang="en-US" sz="7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944611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5872A47-0E6B-4F8D-925D-0C1725B22029}"/>
              </a:ext>
            </a:extLst>
          </p:cNvPr>
          <p:cNvSpPr>
            <a:spLocks noGrp="1"/>
          </p:cNvSpPr>
          <p:nvPr>
            <p:ph type="body" idx="1"/>
          </p:nvPr>
        </p:nvSpPr>
        <p:spPr>
          <a:xfrm>
            <a:off x="495299" y="1719071"/>
            <a:ext cx="11187111" cy="468172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495300" y="642645"/>
            <a:ext cx="11187112" cy="361959"/>
          </a:xfrm>
          <a:prstGeom prst="rect">
            <a:avLst/>
          </a:prstGeom>
        </p:spPr>
        <p:txBody>
          <a:bodyPr vert="horz" wrap="square" lIns="0" tIns="0" rIns="0" bIns="0" rtlCol="0" anchor="b">
            <a:spAutoFit/>
          </a:bodyPr>
          <a:lstStyle/>
          <a:p>
            <a:r>
              <a:rPr lang="en-US"/>
              <a:t>Click to edit Master title style</a:t>
            </a:r>
          </a:p>
        </p:txBody>
      </p:sp>
      <p:sp>
        <p:nvSpPr>
          <p:cNvPr id="98" name="TextBox 97"/>
          <p:cNvSpPr txBox="1"/>
          <p:nvPr userDrawn="1"/>
        </p:nvSpPr>
        <p:spPr>
          <a:xfrm>
            <a:off x="11329988" y="6514122"/>
            <a:ext cx="376236" cy="147476"/>
          </a:xfrm>
          <a:prstGeom prst="rect">
            <a:avLst/>
          </a:prstGeom>
        </p:spPr>
        <p:txBody>
          <a:bodyPr vert="horz" wrap="square" lIns="18288" tIns="0" rIns="18288" bIns="9144"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6">
                    <a:lumMod val="75000"/>
                  </a:schemeClr>
                </a:solidFill>
                <a:latin typeface="+mn-lt"/>
                <a:ea typeface="+mn-ea"/>
                <a:cs typeface="+mn-cs"/>
              </a:rPr>
              <a:pPr marL="0" lvl="0" algn="r" defTabSz="914400" rtl="0" eaLnBrk="1" latinLnBrk="0" hangingPunct="1">
                <a:lnSpc>
                  <a:spcPct val="125000"/>
                </a:lnSpc>
              </a:pPr>
              <a:t>‹#›</a:t>
            </a:fld>
            <a:endParaRPr lang="en-US" sz="800" kern="1200" dirty="0">
              <a:solidFill>
                <a:schemeClr val="accent6">
                  <a:lumMod val="75000"/>
                </a:schemeClr>
              </a:solidFill>
              <a:latin typeface="+mn-lt"/>
              <a:ea typeface="+mn-ea"/>
              <a:cs typeface="+mn-cs"/>
            </a:endParaRPr>
          </a:p>
        </p:txBody>
      </p:sp>
      <p:sp>
        <p:nvSpPr>
          <p:cNvPr id="5" name="Footer Placeholder 2">
            <a:extLst>
              <a:ext uri="{FF2B5EF4-FFF2-40B4-BE49-F238E27FC236}">
                <a16:creationId xmlns:a16="http://schemas.microsoft.com/office/drawing/2014/main" id="{E149C81B-6BB7-4307-8233-8B2113C697AE}"/>
              </a:ext>
            </a:extLst>
          </p:cNvPr>
          <p:cNvSpPr>
            <a:spLocks noGrp="1"/>
          </p:cNvSpPr>
          <p:nvPr>
            <p:ph type="ftr" sz="quarter" idx="3"/>
          </p:nvPr>
        </p:nvSpPr>
        <p:spPr>
          <a:xfrm>
            <a:off x="495300" y="6532895"/>
            <a:ext cx="5943600" cy="118174"/>
          </a:xfrm>
          <a:prstGeom prst="rect">
            <a:avLst/>
          </a:prstGeom>
        </p:spPr>
        <p:txBody>
          <a:bodyPr vert="horz" wrap="square" lIns="0" tIns="0" rIns="0" bIns="0" rtlCol="0" anchor="b">
            <a:spAutoFit/>
          </a:bodyPr>
          <a:lstStyle>
            <a:lvl1pPr marL="0" algn="l" defTabSz="685800" rtl="0" eaLnBrk="1" latinLnBrk="0" hangingPunct="1">
              <a:lnSpc>
                <a:spcPct val="96000"/>
              </a:lnSpc>
              <a:spcBef>
                <a:spcPts val="0"/>
              </a:spcBef>
              <a:spcAft>
                <a:spcPts val="225"/>
              </a:spcAft>
              <a:buClr>
                <a:srgbClr val="3253DC"/>
              </a:buClr>
              <a:buFont typeface="Arial" panose="020B0604020202020204" pitchFamily="34" charset="0"/>
              <a:buNone/>
              <a:defRPr lang="en-US" sz="800" kern="1200" baseline="0" smtClean="0">
                <a:solidFill>
                  <a:schemeClr val="accent6">
                    <a:lumMod val="75000"/>
                  </a:schemeClr>
                </a:solidFill>
                <a:latin typeface="+mn-lt"/>
                <a:ea typeface="+mn-ea"/>
                <a:cs typeface="+mn-cs"/>
              </a:defRPr>
            </a:lvl1pPr>
          </a:lstStyle>
          <a:p>
            <a:endParaRPr lang="en-US" dirty="0"/>
          </a:p>
        </p:txBody>
      </p:sp>
      <p:sp>
        <p:nvSpPr>
          <p:cNvPr id="6" name="TextBox 5">
            <a:extLst>
              <a:ext uri="{FF2B5EF4-FFF2-40B4-BE49-F238E27FC236}">
                <a16:creationId xmlns:a16="http://schemas.microsoft.com/office/drawing/2014/main" id="{71F88E0A-636B-0D47-AC95-D4F0E44882ED}"/>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06139523"/>
      </p:ext>
    </p:extLst>
  </p:cSld>
  <p:clrMap bg1="lt1" tx1="dk1" bg2="lt2" tx2="dk2" accent1="accent1" accent2="accent2" accent3="accent3" accent4="accent4" accent5="accent5" accent6="accent6" hlink="hlink" folHlink="folHlink"/>
  <p:sldLayoutIdLst>
    <p:sldLayoutId id="2147483834" r:id="rId1"/>
    <p:sldLayoutId id="2147484314" r:id="rId2"/>
    <p:sldLayoutId id="2147483838" r:id="rId3"/>
    <p:sldLayoutId id="2147483835" r:id="rId4"/>
    <p:sldLayoutId id="2147483839" r:id="rId5"/>
    <p:sldLayoutId id="2147483840" r:id="rId6"/>
    <p:sldLayoutId id="2147484315" r:id="rId7"/>
    <p:sldLayoutId id="2147483933" r:id="rId8"/>
    <p:sldLayoutId id="2147483930" r:id="rId9"/>
    <p:sldLayoutId id="2147483934" r:id="rId10"/>
    <p:sldLayoutId id="2147484023" r:id="rId11"/>
    <p:sldLayoutId id="2147483988" r:id="rId12"/>
    <p:sldLayoutId id="2147483844" r:id="rId13"/>
    <p:sldLayoutId id="2147483841" r:id="rId14"/>
    <p:sldLayoutId id="2147483842" r:id="rId15"/>
    <p:sldLayoutId id="2147483843" r:id="rId16"/>
    <p:sldLayoutId id="2147483845" r:id="rId17"/>
    <p:sldLayoutId id="2147483846" r:id="rId18"/>
    <p:sldLayoutId id="2147483853" r:id="rId19"/>
    <p:sldLayoutId id="2147483854" r:id="rId20"/>
    <p:sldLayoutId id="2147484336" r:id="rId21"/>
    <p:sldLayoutId id="2147484334" r:id="rId22"/>
    <p:sldLayoutId id="2147484113" r:id="rId23"/>
    <p:sldLayoutId id="2147484021" r:id="rId24"/>
    <p:sldLayoutId id="2147483855" r:id="rId25"/>
    <p:sldLayoutId id="2147483856" r:id="rId26"/>
    <p:sldLayoutId id="2147483857" r:id="rId27"/>
    <p:sldLayoutId id="2147483979" r:id="rId28"/>
    <p:sldLayoutId id="2147483861" r:id="rId29"/>
    <p:sldLayoutId id="2147483858" r:id="rId30"/>
    <p:sldLayoutId id="2147483859" r:id="rId31"/>
    <p:sldLayoutId id="2147483860" r:id="rId32"/>
    <p:sldLayoutId id="2147483862" r:id="rId33"/>
    <p:sldLayoutId id="2147483863" r:id="rId34"/>
    <p:sldLayoutId id="2147483978" r:id="rId35"/>
    <p:sldLayoutId id="2147483867" r:id="rId36"/>
    <p:sldLayoutId id="2147483864" r:id="rId37"/>
    <p:sldLayoutId id="2147483868" r:id="rId38"/>
    <p:sldLayoutId id="2147483869" r:id="rId39"/>
    <p:sldLayoutId id="2147483870" r:id="rId40"/>
    <p:sldLayoutId id="2147483977" r:id="rId41"/>
    <p:sldLayoutId id="2147483873" r:id="rId42"/>
    <p:sldLayoutId id="2147483874" r:id="rId43"/>
    <p:sldLayoutId id="2147483875" r:id="rId44"/>
    <p:sldLayoutId id="2147483877" r:id="rId45"/>
    <p:sldLayoutId id="2147483876" r:id="rId46"/>
    <p:sldLayoutId id="2147484004" r:id="rId47"/>
    <p:sldLayoutId id="2147483878" r:id="rId48"/>
    <p:sldLayoutId id="2147484339" r:id="rId49"/>
    <p:sldLayoutId id="2147484340" r:id="rId50"/>
    <p:sldLayoutId id="2147484338" r:id="rId51"/>
    <p:sldLayoutId id="2147484343" r:id="rId52"/>
    <p:sldLayoutId id="2147484344" r:id="rId53"/>
    <p:sldLayoutId id="2147484211" r:id="rId54"/>
    <p:sldLayoutId id="2147483943" r:id="rId55"/>
    <p:sldLayoutId id="2147483942" r:id="rId56"/>
    <p:sldLayoutId id="2147484212" r:id="rId57"/>
    <p:sldLayoutId id="2147483976" r:id="rId58"/>
    <p:sldLayoutId id="2147483882" r:id="rId59"/>
    <p:sldLayoutId id="2147483879" r:id="rId60"/>
    <p:sldLayoutId id="2147483883" r:id="rId61"/>
    <p:sldLayoutId id="2147483884" r:id="rId62"/>
    <p:sldLayoutId id="2147483975" r:id="rId63"/>
    <p:sldLayoutId id="2147483888" r:id="rId64"/>
    <p:sldLayoutId id="2147483885" r:id="rId65"/>
    <p:sldLayoutId id="2147483889" r:id="rId66"/>
    <p:sldLayoutId id="2147483890" r:id="rId67"/>
    <p:sldLayoutId id="2147483973" r:id="rId68"/>
    <p:sldLayoutId id="2147483894" r:id="rId69"/>
    <p:sldLayoutId id="2147483891" r:id="rId70"/>
    <p:sldLayoutId id="2147483895" r:id="rId71"/>
    <p:sldLayoutId id="2147483896" r:id="rId72"/>
    <p:sldLayoutId id="2147483972" r:id="rId73"/>
    <p:sldLayoutId id="2147483900" r:id="rId74"/>
    <p:sldLayoutId id="2147483897" r:id="rId75"/>
    <p:sldLayoutId id="2147483901" r:id="rId76"/>
    <p:sldLayoutId id="2147483902" r:id="rId77"/>
    <p:sldLayoutId id="2147483968" r:id="rId78"/>
    <p:sldLayoutId id="2147483912" r:id="rId79"/>
    <p:sldLayoutId id="2147483909" r:id="rId80"/>
    <p:sldLayoutId id="2147483913" r:id="rId81"/>
    <p:sldLayoutId id="2147483914" r:id="rId82"/>
    <p:sldLayoutId id="2147484076" r:id="rId83"/>
    <p:sldLayoutId id="2147484077" r:id="rId84"/>
    <p:sldLayoutId id="2147484073" r:id="rId85"/>
    <p:sldLayoutId id="2147484080" r:id="rId86"/>
    <p:sldLayoutId id="2147484081" r:id="rId87"/>
    <p:sldLayoutId id="2147483950" r:id="rId88"/>
    <p:sldLayoutId id="2147483947" r:id="rId89"/>
    <p:sldLayoutId id="2147483944" r:id="rId90"/>
    <p:sldLayoutId id="2147483948" r:id="rId91"/>
    <p:sldLayoutId id="2147483949" r:id="rId92"/>
    <p:sldLayoutId id="2147483958" r:id="rId93"/>
    <p:sldLayoutId id="2147483957" r:id="rId94"/>
    <p:sldLayoutId id="2147483954" r:id="rId95"/>
    <p:sldLayoutId id="2147483959" r:id="rId96"/>
    <p:sldLayoutId id="2147484027" r:id="rId9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84000"/>
        </a:lnSpc>
        <a:spcBef>
          <a:spcPct val="0"/>
        </a:spcBef>
        <a:buNone/>
        <a:defRPr sz="2800" kern="1200" baseline="0">
          <a:solidFill>
            <a:schemeClr val="tx2"/>
          </a:solidFill>
          <a:latin typeface="+mj-lt"/>
          <a:ea typeface="+mj-ea"/>
          <a:cs typeface="+mj-cs"/>
        </a:defRPr>
      </a:lvl1pPr>
    </p:titleStyle>
    <p:bodyStyle>
      <a:lvl1pPr marL="171450" indent="-171450" algn="l" defTabSz="914400" rtl="0" eaLnBrk="1" latinLnBrk="0" hangingPunct="1">
        <a:lnSpc>
          <a:spcPct val="95000"/>
        </a:lnSpc>
        <a:spcBef>
          <a:spcPts val="900"/>
        </a:spcBef>
        <a:spcAft>
          <a:spcPts val="300"/>
        </a:spcAft>
        <a:buClrTx/>
        <a:buFont typeface="Arial" panose="020B0604020202020204" pitchFamily="34" charset="0"/>
        <a:buChar char="•"/>
        <a:defRPr sz="2000" kern="1200" baseline="0">
          <a:solidFill>
            <a:schemeClr val="tx2"/>
          </a:solidFill>
          <a:latin typeface="+mn-lt"/>
          <a:ea typeface="+mn-ea"/>
          <a:cs typeface="+mn-cs"/>
        </a:defRPr>
      </a:lvl1pPr>
      <a:lvl2pPr marL="342900" indent="-152400" algn="l" defTabSz="914400" rtl="0" eaLnBrk="1" latinLnBrk="0" hangingPunct="1">
        <a:lnSpc>
          <a:spcPct val="100000"/>
        </a:lnSpc>
        <a:spcBef>
          <a:spcPts val="225"/>
        </a:spcBef>
        <a:spcAft>
          <a:spcPts val="225"/>
        </a:spcAft>
        <a:buClrTx/>
        <a:buFont typeface="Arial" panose="020B0604020202020204" pitchFamily="34" charset="0"/>
        <a:buChar char="•"/>
        <a:tabLst>
          <a:tab pos="2003425" algn="l"/>
        </a:tabLst>
        <a:defRPr sz="1600" kern="1200" baseline="0">
          <a:solidFill>
            <a:schemeClr val="tx2"/>
          </a:solidFill>
          <a:latin typeface="+mn-lt"/>
          <a:ea typeface="+mn-ea"/>
          <a:cs typeface="+mn-cs"/>
        </a:defRPr>
      </a:lvl2pPr>
      <a:lvl3pPr marL="457200" indent="-101600" algn="l" defTabSz="914400" rtl="0" eaLnBrk="1" latinLnBrk="0" hangingPunct="1">
        <a:lnSpc>
          <a:spcPct val="105000"/>
        </a:lnSpc>
        <a:spcBef>
          <a:spcPts val="150"/>
        </a:spcBef>
        <a:spcAft>
          <a:spcPts val="150"/>
        </a:spcAft>
        <a:buClrTx/>
        <a:buFont typeface="Arial" panose="020B0604020202020204" pitchFamily="34" charset="0"/>
        <a:buChar char="•"/>
        <a:defRPr lang="en-US" sz="1200" kern="1200" dirty="0" smtClean="0">
          <a:solidFill>
            <a:schemeClr val="tx2"/>
          </a:solidFill>
          <a:latin typeface="+mn-lt"/>
          <a:ea typeface="+mn-ea"/>
          <a:cs typeface="+mn-cs"/>
        </a:defRPr>
      </a:lvl3pPr>
      <a:lvl4pPr marL="571500" indent="-100584" algn="l" defTabSz="914400" rtl="0" eaLnBrk="1" latinLnBrk="0" hangingPunct="1">
        <a:lnSpc>
          <a:spcPct val="105000"/>
        </a:lnSpc>
        <a:spcBef>
          <a:spcPts val="75"/>
        </a:spcBef>
        <a:spcAft>
          <a:spcPts val="75"/>
        </a:spcAft>
        <a:buClrTx/>
        <a:buFont typeface="Arial" panose="020B0604020202020204" pitchFamily="34" charset="0"/>
        <a:buChar char="•"/>
        <a:tabLst/>
        <a:defRPr sz="800" kern="1200">
          <a:solidFill>
            <a:schemeClr val="tx2"/>
          </a:solidFill>
          <a:latin typeface="+mn-lt"/>
          <a:ea typeface="+mn-ea"/>
          <a:cs typeface="+mn-cs"/>
        </a:defRPr>
      </a:lvl4pPr>
      <a:lvl5pPr marL="174625" indent="-174625" algn="l" defTabSz="914400" rtl="0" eaLnBrk="1" latinLnBrk="0" hangingPunct="1">
        <a:lnSpc>
          <a:spcPct val="95000"/>
        </a:lnSpc>
        <a:spcBef>
          <a:spcPts val="900"/>
        </a:spcBef>
        <a:spcAft>
          <a:spcPts val="300"/>
        </a:spcAft>
        <a:buClrTx/>
        <a:buFont typeface="Arial" panose="020B0604020202020204" pitchFamily="34" charset="0"/>
        <a:buChar char="•"/>
        <a:tabLst/>
        <a:defRPr sz="2000" b="1" kern="1200" spc="60" baseline="0">
          <a:solidFill>
            <a:schemeClr val="tx2"/>
          </a:solidFill>
          <a:latin typeface="+mn-lt"/>
          <a:ea typeface="+mn-ea"/>
          <a:cs typeface="+mn-cs"/>
        </a:defRPr>
      </a:lvl5pPr>
      <a:lvl6pPr marL="0" indent="0" algn="l" defTabSz="914400" rtl="0" eaLnBrk="1" latinLnBrk="0" hangingPunct="1">
        <a:lnSpc>
          <a:spcPct val="96000"/>
        </a:lnSpc>
        <a:spcBef>
          <a:spcPts val="0"/>
        </a:spcBef>
        <a:buFont typeface="Microsoft Sans Serif" panose="020B0604020202020204" pitchFamily="34" charset="0"/>
        <a:buChar char="​"/>
        <a:defRPr sz="2100" kern="1200">
          <a:solidFill>
            <a:schemeClr val="tx1"/>
          </a:solidFill>
          <a:latin typeface="+mn-lt"/>
          <a:ea typeface="+mn-ea"/>
          <a:cs typeface="+mn-cs"/>
        </a:defRPr>
      </a:lvl6pPr>
      <a:lvl7pPr marL="0" indent="0" algn="l" defTabSz="914400" rtl="0" eaLnBrk="1" latinLnBrk="0" hangingPunct="1">
        <a:lnSpc>
          <a:spcPct val="107000"/>
        </a:lnSpc>
        <a:spcBef>
          <a:spcPts val="1200"/>
        </a:spcBef>
        <a:buFont typeface="Microsoft Sans Serif" panose="020B0604020202020204" pitchFamily="34" charset="0"/>
        <a:buChar char="​"/>
        <a:defRPr sz="1600" kern="1200" baseline="0">
          <a:solidFill>
            <a:schemeClr val="tx1"/>
          </a:solidFill>
          <a:latin typeface="+mn-lt"/>
          <a:ea typeface="+mn-ea"/>
          <a:cs typeface="+mn-cs"/>
        </a:defRPr>
      </a:lvl7pPr>
      <a:lvl8pPr marL="0" indent="0" algn="l" defTabSz="914400" rtl="0" eaLnBrk="1" latinLnBrk="0" hangingPunct="1">
        <a:lnSpc>
          <a:spcPct val="87000"/>
        </a:lnSpc>
        <a:spcBef>
          <a:spcPts val="1800"/>
        </a:spcBef>
        <a:buSzPct val="100000"/>
        <a:buFont typeface="Microsoft Sans Serif" panose="020B0604020202020204" pitchFamily="34" charset="0"/>
        <a:buChar char="​"/>
        <a:defRPr lang="en-US" sz="5500" kern="1200" baseline="0" dirty="0" smtClean="0">
          <a:solidFill>
            <a:schemeClr val="tx1"/>
          </a:solidFill>
          <a:latin typeface="+mn-lt"/>
          <a:ea typeface="+mn-ea"/>
          <a:cs typeface="+mn-cs"/>
        </a:defRPr>
      </a:lvl8pPr>
      <a:lvl9pPr marL="0" indent="0" algn="l" defTabSz="914400" rtl="0" eaLnBrk="1" latinLnBrk="0" hangingPunct="1">
        <a:lnSpc>
          <a:spcPct val="87000"/>
        </a:lnSpc>
        <a:spcBef>
          <a:spcPts val="1800"/>
        </a:spcBef>
        <a:buFont typeface="Microsoft Sans Serif" panose="020B0604020202020204" pitchFamily="34" charset="0"/>
        <a:buChar char="​"/>
        <a:defRPr sz="68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04" userDrawn="1">
          <p15:clr>
            <a:srgbClr val="F26B43"/>
          </p15:clr>
        </p15:guide>
        <p15:guide id="2" pos="303" userDrawn="1">
          <p15:clr>
            <a:srgbClr val="F26B43"/>
          </p15:clr>
        </p15:guide>
        <p15:guide id="3" orient="horz" pos="1076" userDrawn="1">
          <p15:clr>
            <a:srgbClr val="F26B43"/>
          </p15:clr>
        </p15:guide>
        <p15:guide id="4" orient="horz" pos="216" userDrawn="1">
          <p15:clr>
            <a:srgbClr val="F26B43"/>
          </p15:clr>
        </p15:guide>
        <p15:guide id="6" pos="7368">
          <p15:clr>
            <a:srgbClr val="F26B43"/>
          </p15:clr>
        </p15:guide>
        <p15:guide id="7" orient="horz" pos="4320" userDrawn="1">
          <p15:clr>
            <a:srgbClr val="F26B43"/>
          </p15:clr>
        </p15:guide>
        <p15:guide id="8" orient="horz" pos="648" userDrawn="1">
          <p15:clr>
            <a:srgbClr val="F26B43"/>
          </p15:clr>
        </p15:guide>
        <p15:guide id="9" pos="3912" userDrawn="1">
          <p15:clr>
            <a:srgbClr val="F26B43"/>
          </p15:clr>
        </p15:guide>
        <p15:guide id="10" pos="756" userDrawn="1">
          <p15:clr>
            <a:srgbClr val="F26B43"/>
          </p15:clr>
        </p15:guide>
        <p15:guide id="11" pos="908" userDrawn="1">
          <p15:clr>
            <a:srgbClr val="F26B43"/>
          </p15:clr>
        </p15:guide>
        <p15:guide id="12" pos="1361" userDrawn="1">
          <p15:clr>
            <a:srgbClr val="F26B43"/>
          </p15:clr>
        </p15:guide>
        <p15:guide id="13" pos="1513" userDrawn="1">
          <p15:clr>
            <a:srgbClr val="F26B43"/>
          </p15:clr>
        </p15:guide>
        <p15:guide id="14" pos="1955" userDrawn="1">
          <p15:clr>
            <a:srgbClr val="F26B43"/>
          </p15:clr>
        </p15:guide>
        <p15:guide id="15" pos="2106" userDrawn="1">
          <p15:clr>
            <a:srgbClr val="F26B43"/>
          </p15:clr>
        </p15:guide>
        <p15:guide id="16" pos="2554" userDrawn="1">
          <p15:clr>
            <a:srgbClr val="F26B43"/>
          </p15:clr>
        </p15:guide>
        <p15:guide id="17" pos="2717" userDrawn="1">
          <p15:clr>
            <a:srgbClr val="F26B43"/>
          </p15:clr>
        </p15:guide>
        <p15:guide id="18" pos="3159" userDrawn="1">
          <p15:clr>
            <a:srgbClr val="F26B43"/>
          </p15:clr>
        </p15:guide>
        <p15:guide id="19" pos="3316" userDrawn="1">
          <p15:clr>
            <a:srgbClr val="F26B43"/>
          </p15:clr>
        </p15:guide>
        <p15:guide id="20" pos="3759" userDrawn="1">
          <p15:clr>
            <a:srgbClr val="F26B43"/>
          </p15:clr>
        </p15:guide>
        <p15:guide id="21" pos="4364" userDrawn="1">
          <p15:clr>
            <a:srgbClr val="F26B43"/>
          </p15:clr>
        </p15:guide>
        <p15:guide id="22" pos="4509" userDrawn="1">
          <p15:clr>
            <a:srgbClr val="F26B43"/>
          </p15:clr>
        </p15:guide>
        <p15:guide id="23" pos="4968" userDrawn="1">
          <p15:clr>
            <a:srgbClr val="F26B43"/>
          </p15:clr>
        </p15:guide>
        <p15:guide id="24" pos="5114" userDrawn="1">
          <p15:clr>
            <a:srgbClr val="F26B43"/>
          </p15:clr>
        </p15:guide>
        <p15:guide id="25" pos="5562" userDrawn="1">
          <p15:clr>
            <a:srgbClr val="F26B43"/>
          </p15:clr>
        </p15:guide>
        <p15:guide id="26" pos="5713" userDrawn="1">
          <p15:clr>
            <a:srgbClr val="F26B43"/>
          </p15:clr>
        </p15:guide>
        <p15:guide id="27" pos="6161" userDrawn="1">
          <p15:clr>
            <a:srgbClr val="F26B43"/>
          </p15:clr>
        </p15:guide>
        <p15:guide id="28" pos="6319" userDrawn="1">
          <p15:clr>
            <a:srgbClr val="F26B43"/>
          </p15:clr>
        </p15:guide>
        <p15:guide id="29" pos="6761" userDrawn="1">
          <p15:clr>
            <a:srgbClr val="F26B43"/>
          </p15:clr>
        </p15:guide>
        <p15:guide id="30" pos="6918" userDrawn="1">
          <p15:clr>
            <a:srgbClr val="F26B43"/>
          </p15:clr>
        </p15:guide>
        <p15:guide id="32" pos="7680" userDrawn="1">
          <p15:clr>
            <a:srgbClr val="F26B43"/>
          </p15:clr>
        </p15:guide>
        <p15:guide id="33" userDrawn="1">
          <p15:clr>
            <a:srgbClr val="F26B43"/>
          </p15:clr>
        </p15:guide>
        <p15:guide id="34" orient="horz" pos="431" userDrawn="1">
          <p15:clr>
            <a:srgbClr val="F26B43"/>
          </p15:clr>
        </p15:guide>
        <p15:guide id="35" orient="horz" pos="861" userDrawn="1">
          <p15:clr>
            <a:srgbClr val="F26B43"/>
          </p15:clr>
        </p15:guide>
        <p15:guide id="36" orient="horz" pos="1297" userDrawn="1">
          <p15:clr>
            <a:srgbClr val="F26B43"/>
          </p15:clr>
        </p15:guide>
        <p15:guide id="37" orient="horz" pos="1513" userDrawn="1">
          <p15:clr>
            <a:srgbClr val="F26B43"/>
          </p15:clr>
        </p15:guide>
        <p15:guide id="38" orient="horz" pos="1728" userDrawn="1">
          <p15:clr>
            <a:srgbClr val="F26B43"/>
          </p15:clr>
        </p15:guide>
        <p15:guide id="39" orient="horz" pos="1943" userDrawn="1">
          <p15:clr>
            <a:srgbClr val="F26B43"/>
          </p15:clr>
        </p15:guide>
        <p15:guide id="40" orient="horz" pos="2159" userDrawn="1">
          <p15:clr>
            <a:srgbClr val="F26B43"/>
          </p15:clr>
        </p15:guide>
        <p15:guide id="41" orient="horz" userDrawn="1">
          <p15:clr>
            <a:srgbClr val="F26B43"/>
          </p15:clr>
        </p15:guide>
        <p15:guide id="42" orient="horz" pos="2374" userDrawn="1">
          <p15:clr>
            <a:srgbClr val="F26B43"/>
          </p15:clr>
        </p15:guide>
        <p15:guide id="43" orient="horz" pos="2589" userDrawn="1">
          <p15:clr>
            <a:srgbClr val="F26B43"/>
          </p15:clr>
        </p15:guide>
        <p15:guide id="44" orient="horz" pos="2804" userDrawn="1">
          <p15:clr>
            <a:srgbClr val="F26B43"/>
          </p15:clr>
        </p15:guide>
        <p15:guide id="45" orient="horz" pos="3025" userDrawn="1">
          <p15:clr>
            <a:srgbClr val="F26B43"/>
          </p15:clr>
        </p15:guide>
        <p15:guide id="46" orient="horz" pos="3241" userDrawn="1">
          <p15:clr>
            <a:srgbClr val="F26B43"/>
          </p15:clr>
        </p15:guide>
        <p15:guide id="47" orient="horz" pos="3456" userDrawn="1">
          <p15:clr>
            <a:srgbClr val="F26B43"/>
          </p15:clr>
        </p15:guide>
        <p15:guide id="48" orient="horz" pos="3671" userDrawn="1">
          <p15:clr>
            <a:srgbClr val="F26B43"/>
          </p15:clr>
        </p15:guide>
        <p15:guide id="49" orient="horz" pos="388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ymail_attachmentIdba78802b-3aa7-45a3-a247-df7c1c7c91dd">
            <a:extLst>
              <a:ext uri="{FF2B5EF4-FFF2-40B4-BE49-F238E27FC236}">
                <a16:creationId xmlns:a16="http://schemas.microsoft.com/office/drawing/2014/main" id="{158846BF-2E3B-95E4-2C19-3E81B140FA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942" b="41614"/>
          <a:stretch/>
        </p:blipFill>
        <p:spPr bwMode="auto">
          <a:xfrm>
            <a:off x="701266" y="0"/>
            <a:ext cx="10789467" cy="6858000"/>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Footer Placeholder 3">
            <a:extLst>
              <a:ext uri="{FF2B5EF4-FFF2-40B4-BE49-F238E27FC236}">
                <a16:creationId xmlns:a16="http://schemas.microsoft.com/office/drawing/2014/main" id="{DC33B2F3-FA41-63D9-9F40-CDC1ABE65595}"/>
              </a:ext>
            </a:extLst>
          </p:cNvPr>
          <p:cNvSpPr>
            <a:spLocks noGrp="1"/>
          </p:cNvSpPr>
          <p:nvPr>
            <p:ph type="ftr" sz="quarter" idx="16"/>
          </p:nvPr>
        </p:nvSpPr>
        <p:spPr>
          <a:xfrm>
            <a:off x="9069387" y="5034191"/>
            <a:ext cx="2627313" cy="118174"/>
          </a:xfrm>
        </p:spPr>
        <p:txBody>
          <a:bodyPr/>
          <a:lstStyle/>
          <a:p>
            <a:endParaRPr lang="en-US"/>
          </a:p>
        </p:txBody>
      </p:sp>
      <p:sp>
        <p:nvSpPr>
          <p:cNvPr id="7" name="Content Placeholder 2">
            <a:extLst>
              <a:ext uri="{FF2B5EF4-FFF2-40B4-BE49-F238E27FC236}">
                <a16:creationId xmlns:a16="http://schemas.microsoft.com/office/drawing/2014/main" id="{D6A36DC4-0F07-3B57-2AD5-7A2F302EAC7C}"/>
              </a:ext>
            </a:extLst>
          </p:cNvPr>
          <p:cNvSpPr txBox="1">
            <a:spLocks/>
          </p:cNvSpPr>
          <p:nvPr/>
        </p:nvSpPr>
        <p:spPr>
          <a:xfrm>
            <a:off x="495300" y="1719072"/>
            <a:ext cx="6929967" cy="4681728"/>
          </a:xfrm>
          <a:prstGeom prst="rect">
            <a:avLst/>
          </a:prstGeom>
        </p:spPr>
        <p:txBody>
          <a:bodyPr vert="horz" lIns="0" tIns="0" rIns="0" bIns="0" rtlCol="0">
            <a:noAutofit/>
          </a:bodyPr>
          <a:lstStyle>
            <a:lvl1pPr marL="171450" indent="-171450" algn="l" defTabSz="914400" rtl="0" eaLnBrk="1" latinLnBrk="0" hangingPunct="1">
              <a:lnSpc>
                <a:spcPct val="95000"/>
              </a:lnSpc>
              <a:spcBef>
                <a:spcPts val="900"/>
              </a:spcBef>
              <a:spcAft>
                <a:spcPts val="300"/>
              </a:spcAft>
              <a:buClrTx/>
              <a:buFont typeface="Arial" panose="020B0604020202020204" pitchFamily="34" charset="0"/>
              <a:buChar char="•"/>
              <a:defRPr sz="2000" kern="1200" baseline="0">
                <a:solidFill>
                  <a:schemeClr val="tx2"/>
                </a:solidFill>
                <a:latin typeface="+mn-lt"/>
                <a:ea typeface="+mn-ea"/>
                <a:cs typeface="+mn-cs"/>
              </a:defRPr>
            </a:lvl1pPr>
            <a:lvl2pPr marL="342900" indent="-152400" algn="l" defTabSz="914400" rtl="0" eaLnBrk="1" latinLnBrk="0" hangingPunct="1">
              <a:lnSpc>
                <a:spcPct val="100000"/>
              </a:lnSpc>
              <a:spcBef>
                <a:spcPts val="225"/>
              </a:spcBef>
              <a:spcAft>
                <a:spcPts val="225"/>
              </a:spcAft>
              <a:buClrTx/>
              <a:buFont typeface="Arial" panose="020B0604020202020204" pitchFamily="34" charset="0"/>
              <a:buChar char="•"/>
              <a:tabLst>
                <a:tab pos="2003425" algn="l"/>
              </a:tabLst>
              <a:defRPr sz="1600" kern="1200" baseline="0">
                <a:solidFill>
                  <a:schemeClr val="tx2"/>
                </a:solidFill>
                <a:latin typeface="+mn-lt"/>
                <a:ea typeface="+mn-ea"/>
                <a:cs typeface="+mn-cs"/>
              </a:defRPr>
            </a:lvl2pPr>
            <a:lvl3pPr marL="457200" indent="-101600" algn="l" defTabSz="914400" rtl="0" eaLnBrk="1" latinLnBrk="0" hangingPunct="1">
              <a:lnSpc>
                <a:spcPct val="105000"/>
              </a:lnSpc>
              <a:spcBef>
                <a:spcPts val="150"/>
              </a:spcBef>
              <a:spcAft>
                <a:spcPts val="150"/>
              </a:spcAft>
              <a:buClrTx/>
              <a:buFont typeface="Arial" panose="020B0604020202020204" pitchFamily="34" charset="0"/>
              <a:buChar char="•"/>
              <a:defRPr lang="en-US" sz="1200" kern="1200" dirty="0" smtClean="0">
                <a:solidFill>
                  <a:schemeClr val="tx2"/>
                </a:solidFill>
                <a:latin typeface="+mn-lt"/>
                <a:ea typeface="+mn-ea"/>
                <a:cs typeface="+mn-cs"/>
              </a:defRPr>
            </a:lvl3pPr>
            <a:lvl4pPr marL="571500" indent="-100584" algn="l" defTabSz="914400" rtl="0" eaLnBrk="1" latinLnBrk="0" hangingPunct="1">
              <a:lnSpc>
                <a:spcPct val="105000"/>
              </a:lnSpc>
              <a:spcBef>
                <a:spcPts val="75"/>
              </a:spcBef>
              <a:spcAft>
                <a:spcPts val="75"/>
              </a:spcAft>
              <a:buClrTx/>
              <a:buFont typeface="Arial" panose="020B0604020202020204" pitchFamily="34" charset="0"/>
              <a:buChar char="•"/>
              <a:tabLst/>
              <a:defRPr sz="800" kern="1200">
                <a:solidFill>
                  <a:schemeClr val="tx2"/>
                </a:solidFill>
                <a:latin typeface="+mn-lt"/>
                <a:ea typeface="+mn-ea"/>
                <a:cs typeface="+mn-cs"/>
              </a:defRPr>
            </a:lvl4pPr>
            <a:lvl5pPr marL="174625" indent="-174625" algn="l" defTabSz="914400" rtl="0" eaLnBrk="1" latinLnBrk="0" hangingPunct="1">
              <a:lnSpc>
                <a:spcPct val="95000"/>
              </a:lnSpc>
              <a:spcBef>
                <a:spcPts val="900"/>
              </a:spcBef>
              <a:spcAft>
                <a:spcPts val="300"/>
              </a:spcAft>
              <a:buClrTx/>
              <a:buFont typeface="Arial" panose="020B0604020202020204" pitchFamily="34" charset="0"/>
              <a:buChar char="•"/>
              <a:tabLst/>
              <a:defRPr sz="2000" b="1" kern="1200" spc="60" baseline="0">
                <a:solidFill>
                  <a:schemeClr val="tx2"/>
                </a:solidFill>
                <a:latin typeface="+mn-lt"/>
                <a:ea typeface="+mn-ea"/>
                <a:cs typeface="+mn-cs"/>
              </a:defRPr>
            </a:lvl5pPr>
            <a:lvl6pPr marL="0" indent="0" algn="l" defTabSz="914400" rtl="0" eaLnBrk="1" latinLnBrk="0" hangingPunct="1">
              <a:lnSpc>
                <a:spcPct val="96000"/>
              </a:lnSpc>
              <a:spcBef>
                <a:spcPts val="0"/>
              </a:spcBef>
              <a:buFont typeface="Microsoft Sans Serif" panose="020B0604020202020204" pitchFamily="34" charset="0"/>
              <a:buChar char="​"/>
              <a:defRPr sz="2100" kern="1200">
                <a:solidFill>
                  <a:schemeClr val="tx1"/>
                </a:solidFill>
                <a:latin typeface="+mn-lt"/>
                <a:ea typeface="+mn-ea"/>
                <a:cs typeface="+mn-cs"/>
              </a:defRPr>
            </a:lvl6pPr>
            <a:lvl7pPr marL="0" indent="0" algn="l" defTabSz="914400" rtl="0" eaLnBrk="1" latinLnBrk="0" hangingPunct="1">
              <a:lnSpc>
                <a:spcPct val="107000"/>
              </a:lnSpc>
              <a:spcBef>
                <a:spcPts val="1200"/>
              </a:spcBef>
              <a:buFont typeface="Microsoft Sans Serif" panose="020B0604020202020204" pitchFamily="34" charset="0"/>
              <a:buChar char="​"/>
              <a:defRPr sz="1600" kern="1200" baseline="0">
                <a:solidFill>
                  <a:schemeClr val="tx1"/>
                </a:solidFill>
                <a:latin typeface="+mn-lt"/>
                <a:ea typeface="+mn-ea"/>
                <a:cs typeface="+mn-cs"/>
              </a:defRPr>
            </a:lvl7pPr>
            <a:lvl8pPr marL="0" indent="0" algn="l" defTabSz="914400" rtl="0" eaLnBrk="1" latinLnBrk="0" hangingPunct="1">
              <a:lnSpc>
                <a:spcPct val="87000"/>
              </a:lnSpc>
              <a:spcBef>
                <a:spcPts val="1800"/>
              </a:spcBef>
              <a:buSzPct val="100000"/>
              <a:buFont typeface="Microsoft Sans Serif" panose="020B0604020202020204" pitchFamily="34" charset="0"/>
              <a:buChar char="​"/>
              <a:defRPr lang="en-US" sz="5500" kern="1200" baseline="0" dirty="0" smtClean="0">
                <a:solidFill>
                  <a:schemeClr val="tx1"/>
                </a:solidFill>
                <a:latin typeface="+mn-lt"/>
                <a:ea typeface="+mn-ea"/>
                <a:cs typeface="+mn-cs"/>
              </a:defRPr>
            </a:lvl8pPr>
            <a:lvl9pPr marL="0" indent="0" algn="l" defTabSz="914400" rtl="0" eaLnBrk="1" latinLnBrk="0" hangingPunct="1">
              <a:lnSpc>
                <a:spcPct val="87000"/>
              </a:lnSpc>
              <a:spcBef>
                <a:spcPts val="1800"/>
              </a:spcBef>
              <a:buFont typeface="Microsoft Sans Serif" panose="020B0604020202020204" pitchFamily="34" charset="0"/>
              <a:buChar char="​"/>
              <a:defRPr sz="6800" kern="1200" baseline="0">
                <a:solidFill>
                  <a:schemeClr val="tx1"/>
                </a:solidFill>
                <a:latin typeface="+mn-lt"/>
                <a:ea typeface="+mn-ea"/>
                <a:cs typeface="+mn-cs"/>
              </a:defRPr>
            </a:lvl9pPr>
          </a:lstStyle>
          <a:p>
            <a:pPr lvl="6">
              <a:buNone/>
            </a:pPr>
            <a:endParaRPr lang="en-US" dirty="0">
              <a:solidFill>
                <a:schemeClr val="tx2"/>
              </a:solidFill>
            </a:endParaRPr>
          </a:p>
        </p:txBody>
      </p:sp>
    </p:spTree>
    <p:extLst>
      <p:ext uri="{BB962C8B-B14F-4D97-AF65-F5344CB8AC3E}">
        <p14:creationId xmlns:p14="http://schemas.microsoft.com/office/powerpoint/2010/main" val="870665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C8ED13-02F8-03AD-06E6-E7E8AB80B180}"/>
              </a:ext>
            </a:extLst>
          </p:cNvPr>
          <p:cNvSpPr>
            <a:spLocks noGrp="1"/>
          </p:cNvSpPr>
          <p:nvPr>
            <p:ph sz="quarter" idx="10"/>
          </p:nvPr>
        </p:nvSpPr>
        <p:spPr>
          <a:xfrm>
            <a:off x="2386788" y="2964272"/>
            <a:ext cx="7310665" cy="1535540"/>
          </a:xfrm>
        </p:spPr>
        <p:txBody>
          <a:bodyPr/>
          <a:lstStyle/>
          <a:p>
            <a:pPr marL="0" indent="0">
              <a:buNone/>
            </a:pPr>
            <a:r>
              <a:rPr lang="en-US" dirty="0"/>
              <a:t>Stay Safe out there!</a:t>
            </a:r>
          </a:p>
        </p:txBody>
      </p:sp>
    </p:spTree>
    <p:extLst>
      <p:ext uri="{BB962C8B-B14F-4D97-AF65-F5344CB8AC3E}">
        <p14:creationId xmlns:p14="http://schemas.microsoft.com/office/powerpoint/2010/main" val="2029009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ymail_attachmentId77977d72-a404-482a-b7a7-0802fae9190c" descr="A screenshot of a video chat&#10;&#10;Description automatically generated">
            <a:extLst>
              <a:ext uri="{FF2B5EF4-FFF2-40B4-BE49-F238E27FC236}">
                <a16:creationId xmlns:a16="http://schemas.microsoft.com/office/drawing/2014/main" id="{E46F3E97-4C37-59F8-7FD1-BF0443460B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7816" r="2034" b="37949"/>
          <a:stretch/>
        </p:blipFill>
        <p:spPr bwMode="auto">
          <a:xfrm>
            <a:off x="0" y="59077"/>
            <a:ext cx="12192000" cy="6739846"/>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5" name="Footer Placeholder 2">
            <a:extLst>
              <a:ext uri="{FF2B5EF4-FFF2-40B4-BE49-F238E27FC236}">
                <a16:creationId xmlns:a16="http://schemas.microsoft.com/office/drawing/2014/main" id="{7E50353A-DE43-B158-38A6-C2056124F350}"/>
              </a:ext>
            </a:extLst>
          </p:cNvPr>
          <p:cNvSpPr>
            <a:spLocks noGrp="1"/>
          </p:cNvSpPr>
          <p:nvPr>
            <p:ph type="ftr" sz="quarter" idx="10"/>
          </p:nvPr>
        </p:nvSpPr>
        <p:spPr>
          <a:xfrm>
            <a:off x="495299" y="6532895"/>
            <a:ext cx="5943600" cy="118174"/>
          </a:xfrm>
        </p:spPr>
        <p:txBody>
          <a:bodyPr/>
          <a:lstStyle/>
          <a:p>
            <a:endParaRPr lang="en-US"/>
          </a:p>
        </p:txBody>
      </p:sp>
    </p:spTree>
    <p:extLst>
      <p:ext uri="{BB962C8B-B14F-4D97-AF65-F5344CB8AC3E}">
        <p14:creationId xmlns:p14="http://schemas.microsoft.com/office/powerpoint/2010/main" val="187782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ymail_attachmentId378b0e5a-a3e0-4c56-8e52-2f25f65c5e18" descr="A screenshot of a video chat&#10;&#10;Description automatically generated">
            <a:extLst>
              <a:ext uri="{FF2B5EF4-FFF2-40B4-BE49-F238E27FC236}">
                <a16:creationId xmlns:a16="http://schemas.microsoft.com/office/drawing/2014/main" id="{5367AC65-DDB5-4D02-C227-7CD3525642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2538" r="1287" b="33857"/>
          <a:stretch/>
        </p:blipFill>
        <p:spPr bwMode="auto">
          <a:xfrm>
            <a:off x="0" y="171518"/>
            <a:ext cx="12192000" cy="6514964"/>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2">
            <a:extLst>
              <a:ext uri="{FF2B5EF4-FFF2-40B4-BE49-F238E27FC236}">
                <a16:creationId xmlns:a16="http://schemas.microsoft.com/office/drawing/2014/main" id="{7DCF10F2-FB25-ECA5-9465-84743192CD4C}"/>
              </a:ext>
            </a:extLst>
          </p:cNvPr>
          <p:cNvSpPr>
            <a:spLocks noGrp="1"/>
          </p:cNvSpPr>
          <p:nvPr>
            <p:ph type="ftr" sz="quarter" idx="10"/>
          </p:nvPr>
        </p:nvSpPr>
        <p:spPr>
          <a:xfrm>
            <a:off x="495299" y="6532895"/>
            <a:ext cx="5943600" cy="118174"/>
          </a:xfrm>
        </p:spPr>
        <p:txBody>
          <a:bodyPr/>
          <a:lstStyle/>
          <a:p>
            <a:endParaRPr lang="en-US"/>
          </a:p>
        </p:txBody>
      </p:sp>
    </p:spTree>
    <p:extLst>
      <p:ext uri="{BB962C8B-B14F-4D97-AF65-F5344CB8AC3E}">
        <p14:creationId xmlns:p14="http://schemas.microsoft.com/office/powerpoint/2010/main" val="2197261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with a stethoscope and a white coat&#10;&#10;Description automatically generated">
            <a:extLst>
              <a:ext uri="{FF2B5EF4-FFF2-40B4-BE49-F238E27FC236}">
                <a16:creationId xmlns:a16="http://schemas.microsoft.com/office/drawing/2014/main" id="{142E6862-7C3D-6E9B-DD35-8F6241E4DCD5}"/>
              </a:ext>
            </a:extLst>
          </p:cNvPr>
          <p:cNvPicPr>
            <a:picLocks noChangeAspect="1"/>
          </p:cNvPicPr>
          <p:nvPr/>
        </p:nvPicPr>
        <p:blipFill rotWithShape="1">
          <a:blip r:embed="rId2"/>
          <a:srcRect b="443"/>
          <a:stretch/>
        </p:blipFill>
        <p:spPr>
          <a:xfrm>
            <a:off x="20" y="10"/>
            <a:ext cx="12191980" cy="6857990"/>
          </a:xfrm>
          <a:prstGeom prst="rect">
            <a:avLst/>
          </a:prstGeom>
          <a:noFill/>
        </p:spPr>
      </p:pic>
    </p:spTree>
    <p:extLst>
      <p:ext uri="{BB962C8B-B14F-4D97-AF65-F5344CB8AC3E}">
        <p14:creationId xmlns:p14="http://schemas.microsoft.com/office/powerpoint/2010/main" val="171935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with a stethoscope and a white lab coat&#10;&#10;Description automatically generated">
            <a:extLst>
              <a:ext uri="{FF2B5EF4-FFF2-40B4-BE49-F238E27FC236}">
                <a16:creationId xmlns:a16="http://schemas.microsoft.com/office/drawing/2014/main" id="{A290DACC-E92E-8CBD-AB78-F4339D152164}"/>
              </a:ext>
            </a:extLst>
          </p:cNvPr>
          <p:cNvPicPr>
            <a:picLocks noChangeAspect="1"/>
          </p:cNvPicPr>
          <p:nvPr/>
        </p:nvPicPr>
        <p:blipFill rotWithShape="1">
          <a:blip r:embed="rId2"/>
          <a:srcRect b="1747"/>
          <a:stretch/>
        </p:blipFill>
        <p:spPr>
          <a:xfrm>
            <a:off x="20" y="10"/>
            <a:ext cx="12191980" cy="6857990"/>
          </a:xfrm>
          <a:prstGeom prst="rect">
            <a:avLst/>
          </a:prstGeom>
          <a:noFill/>
        </p:spPr>
      </p:pic>
    </p:spTree>
    <p:extLst>
      <p:ext uri="{BB962C8B-B14F-4D97-AF65-F5344CB8AC3E}">
        <p14:creationId xmlns:p14="http://schemas.microsoft.com/office/powerpoint/2010/main" val="2723901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wearing a white coat and stethoscope holding a clipboard&#10;&#10;Description automatically generated">
            <a:extLst>
              <a:ext uri="{FF2B5EF4-FFF2-40B4-BE49-F238E27FC236}">
                <a16:creationId xmlns:a16="http://schemas.microsoft.com/office/drawing/2014/main" id="{BE5BA721-38AA-CA47-950A-ABA24FB17A05}"/>
              </a:ext>
            </a:extLst>
          </p:cNvPr>
          <p:cNvPicPr>
            <a:picLocks noChangeAspect="1"/>
          </p:cNvPicPr>
          <p:nvPr/>
        </p:nvPicPr>
        <p:blipFill rotWithShape="1">
          <a:blip r:embed="rId2"/>
          <a:srcRect b="1316"/>
          <a:stretch/>
        </p:blipFill>
        <p:spPr>
          <a:xfrm>
            <a:off x="20" y="10"/>
            <a:ext cx="12191980" cy="6857990"/>
          </a:xfrm>
          <a:prstGeom prst="rect">
            <a:avLst/>
          </a:prstGeom>
          <a:noFill/>
        </p:spPr>
      </p:pic>
    </p:spTree>
    <p:extLst>
      <p:ext uri="{BB962C8B-B14F-4D97-AF65-F5344CB8AC3E}">
        <p14:creationId xmlns:p14="http://schemas.microsoft.com/office/powerpoint/2010/main" val="696241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with a stethoscope&#10;&#10;Description automatically generated">
            <a:extLst>
              <a:ext uri="{FF2B5EF4-FFF2-40B4-BE49-F238E27FC236}">
                <a16:creationId xmlns:a16="http://schemas.microsoft.com/office/drawing/2014/main" id="{7D4B90C9-D167-D1AC-4B8F-A94C3054EA74}"/>
              </a:ext>
            </a:extLst>
          </p:cNvPr>
          <p:cNvPicPr>
            <a:picLocks noChangeAspect="1"/>
          </p:cNvPicPr>
          <p:nvPr/>
        </p:nvPicPr>
        <p:blipFill rotWithShape="1">
          <a:blip r:embed="rId2"/>
          <a:srcRect b="1316"/>
          <a:stretch/>
        </p:blipFill>
        <p:spPr>
          <a:xfrm>
            <a:off x="20" y="10"/>
            <a:ext cx="12191980" cy="6857990"/>
          </a:xfrm>
          <a:prstGeom prst="rect">
            <a:avLst/>
          </a:prstGeom>
          <a:noFill/>
        </p:spPr>
      </p:pic>
    </p:spTree>
    <p:extLst>
      <p:ext uri="{BB962C8B-B14F-4D97-AF65-F5344CB8AC3E}">
        <p14:creationId xmlns:p14="http://schemas.microsoft.com/office/powerpoint/2010/main" val="4264417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with a stethoscope around her neck&#10;&#10;Description automatically generated">
            <a:extLst>
              <a:ext uri="{FF2B5EF4-FFF2-40B4-BE49-F238E27FC236}">
                <a16:creationId xmlns:a16="http://schemas.microsoft.com/office/drawing/2014/main" id="{203A60BD-D9FD-5FD9-19D4-B50C7A6E4D5E}"/>
              </a:ext>
            </a:extLst>
          </p:cNvPr>
          <p:cNvPicPr>
            <a:picLocks noChangeAspect="1"/>
          </p:cNvPicPr>
          <p:nvPr/>
        </p:nvPicPr>
        <p:blipFill rotWithShape="1">
          <a:blip r:embed="rId2"/>
          <a:srcRect b="1747"/>
          <a:stretch/>
        </p:blipFill>
        <p:spPr>
          <a:xfrm>
            <a:off x="20" y="10"/>
            <a:ext cx="12191980" cy="6857990"/>
          </a:xfrm>
          <a:prstGeom prst="rect">
            <a:avLst/>
          </a:prstGeom>
          <a:noFill/>
        </p:spPr>
      </p:pic>
    </p:spTree>
    <p:extLst>
      <p:ext uri="{BB962C8B-B14F-4D97-AF65-F5344CB8AC3E}">
        <p14:creationId xmlns:p14="http://schemas.microsoft.com/office/powerpoint/2010/main" val="162659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with a stethoscope and a white speech bubble&#10;&#10;Description automatically generated">
            <a:extLst>
              <a:ext uri="{FF2B5EF4-FFF2-40B4-BE49-F238E27FC236}">
                <a16:creationId xmlns:a16="http://schemas.microsoft.com/office/drawing/2014/main" id="{33BB0E8E-92CC-A93E-E9B6-E4222B3766A7}"/>
              </a:ext>
            </a:extLst>
          </p:cNvPr>
          <p:cNvPicPr>
            <a:picLocks noChangeAspect="1"/>
          </p:cNvPicPr>
          <p:nvPr/>
        </p:nvPicPr>
        <p:blipFill rotWithShape="1">
          <a:blip r:embed="rId2"/>
          <a:srcRect b="881"/>
          <a:stretch/>
        </p:blipFill>
        <p:spPr>
          <a:xfrm>
            <a:off x="20" y="10"/>
            <a:ext cx="12191980" cy="6857990"/>
          </a:xfrm>
          <a:prstGeom prst="rect">
            <a:avLst/>
          </a:prstGeom>
          <a:noFill/>
        </p:spPr>
      </p:pic>
    </p:spTree>
    <p:extLst>
      <p:ext uri="{BB962C8B-B14F-4D97-AF65-F5344CB8AC3E}">
        <p14:creationId xmlns:p14="http://schemas.microsoft.com/office/powerpoint/2010/main" val="174927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Qualcomm Corporate Confidential Template - May2022">
  <a:themeElements>
    <a:clrScheme name="Qualcomm 2022">
      <a:dk1>
        <a:srgbClr val="13161E"/>
      </a:dk1>
      <a:lt1>
        <a:srgbClr val="F7F8FA"/>
      </a:lt1>
      <a:dk2>
        <a:srgbClr val="0B2742"/>
      </a:dk2>
      <a:lt2>
        <a:srgbClr val="E71324"/>
      </a:lt2>
      <a:accent1>
        <a:srgbClr val="2853DC"/>
      </a:accent1>
      <a:accent2>
        <a:srgbClr val="7BA0FF"/>
      </a:accent2>
      <a:accent3>
        <a:srgbClr val="39A3B5"/>
      </a:accent3>
      <a:accent4>
        <a:srgbClr val="82CBD7"/>
      </a:accent4>
      <a:accent5>
        <a:srgbClr val="4A5A75"/>
      </a:accent5>
      <a:accent6>
        <a:srgbClr val="ACBACF"/>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96000"/>
          </a:lnSpc>
          <a:defRPr dirty="0" err="1">
            <a:solidFill>
              <a:schemeClr val="bg1"/>
            </a:solidFill>
            <a:latin typeface="Microsoft Sans Serif"/>
            <a:cs typeface="Microsoft Sans Serif"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6"/>
          </a:solidFill>
          <a:round/>
          <a:headEnd type="none" w="med" len="sm"/>
          <a:tailEnd type="none" w="sm" len="sm"/>
        </a:ln>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rtlCol="0">
        <a:spAutoFit/>
      </a:bodyPr>
      <a:lstStyle>
        <a:defPPr algn="l">
          <a:lnSpc>
            <a:spcPct val="96000"/>
          </a:lnSpc>
          <a:defRPr sz="1600" dirty="0" smtClean="0">
            <a:solidFill>
              <a:schemeClr val="tx2"/>
            </a:solidFill>
            <a:latin typeface="Microsoft Sans Serif"/>
            <a:cs typeface="Microsoft Sans Serif" panose="020B0604020202020204" pitchFamily="34" charset="0"/>
          </a:defRPr>
        </a:defPPr>
      </a:lstStyle>
    </a:txDef>
  </a:objectDefaults>
  <a:extraClrSchemeLst/>
  <a:extLst>
    <a:ext uri="{05A4C25C-085E-4340-85A3-A5531E510DB2}">
      <thm15:themeFamily xmlns:thm15="http://schemas.microsoft.com/office/thememl/2012/main" name="Qualcomm_Corporate_Confidential_Template-Feb 2023_v06.pptx" id="{C5E27F2E-50EA-46A0-8058-3713286022F1}" vid="{102756C9-D5CF-472F-8639-B269F36F4E13}"/>
    </a:ext>
  </a:extLst>
</a:theme>
</file>

<file path=ppt/theme/theme2.xml><?xml version="1.0" encoding="utf-8"?>
<a:theme xmlns:a="http://schemas.openxmlformats.org/drawingml/2006/main" name="Office Theme">
  <a:themeElements>
    <a:clrScheme name="Qualcomm 2019">
      <a:dk1>
        <a:srgbClr val="0E2C3A"/>
      </a:dk1>
      <a:lt1>
        <a:srgbClr val="F8F9FA"/>
      </a:lt1>
      <a:dk2>
        <a:srgbClr val="664C81"/>
      </a:dk2>
      <a:lt2>
        <a:srgbClr val="E04F4F"/>
      </a:lt2>
      <a:accent1>
        <a:srgbClr val="3253DC"/>
      </a:accent1>
      <a:accent2>
        <a:srgbClr val="7BA0FF"/>
      </a:accent2>
      <a:accent3>
        <a:srgbClr val="3BA9BB"/>
      </a:accent3>
      <a:accent4>
        <a:srgbClr val="86CDD9"/>
      </a:accent4>
      <a:accent5>
        <a:srgbClr val="4B5A75"/>
      </a:accent5>
      <a:accent6>
        <a:srgbClr val="B1BBCD"/>
      </a:accent6>
      <a:hlink>
        <a:srgbClr val="3253DC"/>
      </a:hlink>
      <a:folHlink>
        <a:srgbClr val="7BA0FF"/>
      </a:folHlink>
    </a:clrScheme>
    <a:fontScheme name="Qualcomm 2019">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Qualcomm 2019">
      <a:dk1>
        <a:srgbClr val="0E2C3A"/>
      </a:dk1>
      <a:lt1>
        <a:srgbClr val="F8F9FA"/>
      </a:lt1>
      <a:dk2>
        <a:srgbClr val="664C81"/>
      </a:dk2>
      <a:lt2>
        <a:srgbClr val="E04F4F"/>
      </a:lt2>
      <a:accent1>
        <a:srgbClr val="3253DC"/>
      </a:accent1>
      <a:accent2>
        <a:srgbClr val="7BA0FF"/>
      </a:accent2>
      <a:accent3>
        <a:srgbClr val="3BA9BB"/>
      </a:accent3>
      <a:accent4>
        <a:srgbClr val="86CDD9"/>
      </a:accent4>
      <a:accent5>
        <a:srgbClr val="4B5A75"/>
      </a:accent5>
      <a:accent6>
        <a:srgbClr val="B1BBCD"/>
      </a:accent6>
      <a:hlink>
        <a:srgbClr val="3253DC"/>
      </a:hlink>
      <a:folHlink>
        <a:srgbClr val="7BA0FF"/>
      </a:folHlink>
    </a:clrScheme>
    <a:fontScheme name="Qualcomm 2019">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98e9ba89-e1a1-4e38-9007-8bdabc25de1d}" enabled="0" method="" siteId="{98e9ba89-e1a1-4e38-9007-8bdabc25de1d}" removed="1"/>
</clbl:labelList>
</file>

<file path=docProps/app.xml><?xml version="1.0" encoding="utf-8"?>
<Properties xmlns="http://schemas.openxmlformats.org/officeDocument/2006/extended-properties" xmlns:vt="http://schemas.openxmlformats.org/officeDocument/2006/docPropsVTypes">
  <Template>blank</Template>
  <TotalTime>14</TotalTime>
  <Words>5</Words>
  <Application>Microsoft Office PowerPoint</Application>
  <PresentationFormat>Widescreen</PresentationFormat>
  <Paragraphs>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Microsoft Sans Serif</vt:lpstr>
      <vt:lpstr>Qualcomm Corporate Confidential Template - May2022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Qualcomm Incorporated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Sundar A</dc:creator>
  <cp:lastModifiedBy>Sundar A</cp:lastModifiedBy>
  <cp:revision>2</cp:revision>
  <dcterms:created xsi:type="dcterms:W3CDTF">2023-11-25T15:49:23Z</dcterms:created>
  <dcterms:modified xsi:type="dcterms:W3CDTF">2023-11-25T16:03:59Z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11556172</vt:lpwstr>
  </property>
  <property fmtid="{D5CDD505-2E9C-101B-9397-08002B2CF9AE}" pid="3" name="NXPowerLiteSettings">
    <vt:lpwstr>C980073804F000</vt:lpwstr>
  </property>
  <property fmtid="{D5CDD505-2E9C-101B-9397-08002B2CF9AE}" pid="4" name="NXPowerLiteVersion">
    <vt:lpwstr>D8.0.4</vt:lpwstr>
  </property>
</Properties>
</file>