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98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Sundar.Muthuraj@tesco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.beams.io/posts/git-commit/#seven-rules" TargetMode="External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JUnit-Recipes-Practical-Methods-Programmer/dp/1932394230" TargetMode="External"/><Relationship Id="rId2" Type="http://schemas.openxmlformats.org/officeDocument/2006/relationships/hyperlink" Target="http://www.amazon.in/Effective-Unit-Testing-guide-developers/dp/193518257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mazon.com/Pragmatic-Unit-Testing-Java-JUnit/dp/097451401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in/Clean-Code-Handbook-Software-Craftsmanship/dp/0132350882" TargetMode="External"/><Relationship Id="rId2" Type="http://schemas.openxmlformats.org/officeDocument/2006/relationships/hyperlink" Target="https://alvinalexander.com/programming/clean-code-quotes-robert-c-mart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mazon.com/Refactoring-Improving-Design-Existing-Code/dp/020148567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brains.ca/" TargetMode="External"/><Relationship Id="rId3" Type="http://schemas.openxmlformats.org/officeDocument/2006/relationships/hyperlink" Target="https://en.wikipedia.org/wiki/Kent_Beck" TargetMode="External"/><Relationship Id="rId7" Type="http://schemas.openxmlformats.org/officeDocument/2006/relationships/hyperlink" Target="https://agiledeveloper.com/" TargetMode="External"/><Relationship Id="rId2" Type="http://schemas.openxmlformats.org/officeDocument/2006/relationships/hyperlink" Target="https://en.wikipedia.org/wiki/Robert_C._Mart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Working-Effectively-Legacy-Michael-Feathers/dp/0131177052" TargetMode="External"/><Relationship Id="rId5" Type="http://schemas.openxmlformats.org/officeDocument/2006/relationships/hyperlink" Target="https://martinfowler.com/" TargetMode="External"/><Relationship Id="rId4" Type="http://schemas.openxmlformats.org/officeDocument/2006/relationships/hyperlink" Target="https://en.wikipedia.org/wiki/Andy_Hunt_(author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9EC5-562E-B540-93E2-F6D533D73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r>
              <a:rPr lang="en-US" sz="6000" dirty="0"/>
              <a:t>Engineering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E6948-5904-2147-BAD8-99C0CEA02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SUNDAR RAJAN MUTHURAJ, SDE II</a:t>
            </a:r>
          </a:p>
          <a:p>
            <a:r>
              <a:rPr lang="en-US"/>
              <a:t>23</a:t>
            </a:r>
            <a:r>
              <a:rPr lang="en-US" baseline="30000"/>
              <a:t>ND</a:t>
            </a:r>
            <a:r>
              <a:rPr lang="en-US"/>
              <a:t> JUL </a:t>
            </a:r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325870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E680-B8D8-3249-892A-ACF561056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Thank You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Sundar.Muthuraj@tesco.com</a:t>
            </a:r>
            <a:endParaRPr lang="en-US" dirty="0"/>
          </a:p>
          <a:p>
            <a:pPr marL="0" indent="0" algn="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280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12F5-2655-C24F-8E14-37C7B51A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0CE71-5DAF-5F43-82C7-792EDD9CB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SCM – git practices</a:t>
            </a:r>
          </a:p>
          <a:p>
            <a:r>
              <a:rPr lang="en-US" dirty="0"/>
              <a:t>Build practices – Jenkins, Build, CI, CD, CR</a:t>
            </a:r>
          </a:p>
          <a:p>
            <a:r>
              <a:rPr lang="en-US" dirty="0"/>
              <a:t>Automation Tools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Refactoring</a:t>
            </a:r>
          </a:p>
          <a:p>
            <a:r>
              <a:rPr lang="en-US" dirty="0"/>
              <a:t>Clean Code</a:t>
            </a:r>
          </a:p>
          <a:p>
            <a:r>
              <a:rPr lang="en-US" dirty="0"/>
              <a:t>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14180580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2D53-4CC6-614C-8FB6-E0E57CCF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B6BB-464C-3944-8CA4-3E3424A2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Comfortable / User-level knowledge on Git</a:t>
            </a:r>
          </a:p>
          <a:p>
            <a:r>
              <a:rPr lang="en-US" dirty="0"/>
              <a:t>Pull &amp; Push often (avoid merge hell)</a:t>
            </a:r>
          </a:p>
          <a:p>
            <a:r>
              <a:rPr lang="en-US" dirty="0"/>
              <a:t>Hands on</a:t>
            </a:r>
          </a:p>
          <a:p>
            <a:pPr lvl="1"/>
            <a:r>
              <a:rPr lang="en-US" dirty="0"/>
              <a:t>Repo/Branches</a:t>
            </a:r>
          </a:p>
          <a:p>
            <a:pPr lvl="1"/>
            <a:r>
              <a:rPr lang="en-US" dirty="0"/>
              <a:t>Commits, Rebase &amp; Squash (</a:t>
            </a:r>
            <a:r>
              <a:rPr lang="en-US" i="1" dirty="0">
                <a:hlinkClick r:id="rId2"/>
              </a:rPr>
              <a:t>Learn it online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Commit comments (</a:t>
            </a:r>
            <a:r>
              <a:rPr lang="en-US" i="1" dirty="0">
                <a:hlinkClick r:id="rId3"/>
              </a:rPr>
              <a:t>7 rules of great git commit message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3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EBEE-2DCF-4448-8A8E-631ADC8D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practices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5BA60-DE72-A745-8075-46F774E51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Ant, Maven, Gradle, </a:t>
            </a:r>
            <a:r>
              <a:rPr lang="en-US" dirty="0" err="1"/>
              <a:t>npm</a:t>
            </a:r>
            <a:r>
              <a:rPr lang="en-US" dirty="0"/>
              <a:t>, webpack, </a:t>
            </a:r>
            <a:r>
              <a:rPr lang="en-US" dirty="0" err="1"/>
              <a:t>browserify</a:t>
            </a:r>
            <a:endParaRPr lang="en-US" dirty="0"/>
          </a:p>
          <a:p>
            <a:r>
              <a:rPr lang="en-US" dirty="0"/>
              <a:t>Jenkins</a:t>
            </a:r>
          </a:p>
          <a:p>
            <a:r>
              <a:rPr lang="en-US" dirty="0"/>
              <a:t>CI / CD / CR</a:t>
            </a:r>
          </a:p>
          <a:p>
            <a:r>
              <a:rPr lang="en-US" dirty="0"/>
              <a:t>Suggestion</a:t>
            </a:r>
          </a:p>
          <a:p>
            <a:pPr lvl="1"/>
            <a:r>
              <a:rPr lang="en-US" dirty="0"/>
              <a:t>Know how to manage dependency.</a:t>
            </a:r>
          </a:p>
          <a:p>
            <a:pPr lvl="1"/>
            <a:r>
              <a:rPr lang="en-US" dirty="0"/>
              <a:t>Learn existing systems.</a:t>
            </a:r>
          </a:p>
          <a:p>
            <a:pPr lvl="1"/>
            <a:r>
              <a:rPr lang="en-US" dirty="0"/>
              <a:t>Watch notifications.</a:t>
            </a:r>
          </a:p>
          <a:p>
            <a:pPr lvl="1"/>
            <a:r>
              <a:rPr lang="en-US" dirty="0"/>
              <a:t>Respond to failures.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6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B271-622E-9B41-9B6B-441A2499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C8B00-DCC7-0D43-B9AC-FA8A7E07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D-R-Y</a:t>
            </a:r>
          </a:p>
          <a:p>
            <a:r>
              <a:rPr lang="en-US" dirty="0"/>
              <a:t>Develop tools &amp; utilities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Repeaters (compile-package-deploy), daily installation</a:t>
            </a:r>
          </a:p>
          <a:p>
            <a:pPr lvl="1"/>
            <a:r>
              <a:rPr lang="en-US" dirty="0"/>
              <a:t>Regression tests – 20/80 rule.</a:t>
            </a:r>
          </a:p>
          <a:p>
            <a:r>
              <a:rPr lang="en-US" dirty="0"/>
              <a:t>Suggestion:</a:t>
            </a:r>
          </a:p>
          <a:p>
            <a:pPr lvl="1"/>
            <a:r>
              <a:rPr lang="en-US" dirty="0"/>
              <a:t>Automate everything</a:t>
            </a:r>
          </a:p>
          <a:p>
            <a:pPr lvl="1"/>
            <a:r>
              <a:rPr lang="en-US" dirty="0"/>
              <a:t>Watch out for tools (selenium, </a:t>
            </a:r>
            <a:r>
              <a:rPr lang="en-US" dirty="0" err="1"/>
              <a:t>Cumumber</a:t>
            </a:r>
            <a:r>
              <a:rPr lang="en-US" dirty="0"/>
              <a:t>, </a:t>
            </a:r>
            <a:r>
              <a:rPr lang="en-US" dirty="0" err="1"/>
              <a:t>AutoIT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7241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2997-3E3C-AB49-B10E-A304B121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779C1-1A1C-1C4C-AA81-B99629E2D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memory</a:t>
            </a:r>
          </a:p>
          <a:p>
            <a:r>
              <a:rPr lang="en-US" dirty="0"/>
              <a:t>Notion of Second Class Citizen – a myth</a:t>
            </a:r>
          </a:p>
          <a:p>
            <a:r>
              <a:rPr lang="en-US" dirty="0"/>
              <a:t>Readability, Maintainability, Trustworthiness (reliability)</a:t>
            </a:r>
          </a:p>
          <a:p>
            <a:r>
              <a:rPr lang="en-US" dirty="0"/>
              <a:t>Test Doubles</a:t>
            </a:r>
          </a:p>
          <a:p>
            <a:pPr lvl="1"/>
            <a:r>
              <a:rPr lang="en-US" dirty="0"/>
              <a:t>Dummies, Stubs, Spies, Mocks &amp; Fakes.</a:t>
            </a:r>
          </a:p>
          <a:p>
            <a:r>
              <a:rPr lang="en-US" dirty="0"/>
              <a:t>Bad Tests, Happy Tests, Canary Tests…</a:t>
            </a:r>
          </a:p>
          <a:p>
            <a:r>
              <a:rPr lang="en-US" dirty="0"/>
              <a:t>Design by Tests</a:t>
            </a:r>
          </a:p>
          <a:p>
            <a:r>
              <a:rPr lang="en-US" dirty="0"/>
              <a:t>Books:</a:t>
            </a:r>
          </a:p>
          <a:p>
            <a:pPr lvl="1"/>
            <a:r>
              <a:rPr lang="en-IN" dirty="0">
                <a:hlinkClick r:id="rId2"/>
              </a:rPr>
              <a:t>Effective Unit Testing: A guide for java developers.</a:t>
            </a:r>
            <a:endParaRPr lang="en-IN" dirty="0"/>
          </a:p>
          <a:p>
            <a:pPr lvl="1"/>
            <a:r>
              <a:rPr lang="en-IN" dirty="0">
                <a:hlinkClick r:id="rId3"/>
              </a:rPr>
              <a:t>JUnit Recipes: Practical Methods for Programmer Testing.</a:t>
            </a:r>
            <a:endParaRPr lang="en-IN" dirty="0"/>
          </a:p>
          <a:p>
            <a:pPr lvl="1"/>
            <a:r>
              <a:rPr lang="en-IN" dirty="0">
                <a:hlinkClick r:id="rId4"/>
              </a:rPr>
              <a:t>Pragmatic Unit Testing in Java with JUnit.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51CB-07B0-AE4B-8672-80AA4EBF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 &amp; Clean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EE65C-88A5-7046-9497-5D8E66C49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Genuine interest to improve.</a:t>
            </a:r>
          </a:p>
          <a:p>
            <a:r>
              <a:rPr lang="en-US" dirty="0"/>
              <a:t>Extract</a:t>
            </a:r>
          </a:p>
          <a:p>
            <a:pPr lvl="1"/>
            <a:r>
              <a:rPr lang="en-US" dirty="0"/>
              <a:t>Variable, Field, Parameter, Method, Class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>
                <a:hlinkClick r:id="rId2"/>
              </a:rPr>
              <a:t>Quotes from Notes</a:t>
            </a:r>
            <a:endParaRPr lang="en-US" dirty="0"/>
          </a:p>
          <a:p>
            <a:r>
              <a:rPr lang="en-US" dirty="0"/>
              <a:t>Inline</a:t>
            </a:r>
          </a:p>
          <a:p>
            <a:r>
              <a:rPr lang="en-US" dirty="0"/>
              <a:t>Books:</a:t>
            </a:r>
          </a:p>
          <a:p>
            <a:pPr lvl="1"/>
            <a:r>
              <a:rPr lang="en-IN" dirty="0">
                <a:hlinkClick r:id="rId3"/>
              </a:rPr>
              <a:t>Clean code: A handbook of agile software craftsmanship.</a:t>
            </a:r>
            <a:endParaRPr lang="en-IN" dirty="0">
              <a:hlinkClick r:id="rId4"/>
            </a:endParaRPr>
          </a:p>
          <a:p>
            <a:pPr lvl="1"/>
            <a:r>
              <a:rPr lang="en-IN" dirty="0">
                <a:hlinkClick r:id="rId4"/>
              </a:rPr>
              <a:t>Refactoring: Improving the design of existing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0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C9E3-9852-5549-B4EC-8EB8FBC6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E2C4827-833A-434D-93AA-045A25DE3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6" y="1853249"/>
            <a:ext cx="6516688" cy="316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9DA38F-C852-8D4E-B4DF-C7962BE9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200" y="1567143"/>
            <a:ext cx="4298575" cy="4790795"/>
          </a:xfrm>
        </p:spPr>
        <p:txBody>
          <a:bodyPr/>
          <a:lstStyle/>
          <a:p>
            <a:r>
              <a:rPr lang="en-US" dirty="0"/>
              <a:t>Simple/Testable design</a:t>
            </a:r>
          </a:p>
          <a:p>
            <a:r>
              <a:rPr lang="en-US" dirty="0"/>
              <a:t>Clean code</a:t>
            </a:r>
          </a:p>
          <a:p>
            <a:r>
              <a:rPr lang="en-US" dirty="0"/>
              <a:t>Less bugs / high confidence</a:t>
            </a:r>
          </a:p>
          <a:p>
            <a:r>
              <a:rPr lang="en-US" dirty="0"/>
              <a:t>Quick feedback loop</a:t>
            </a:r>
          </a:p>
          <a:p>
            <a:r>
              <a:rPr lang="en-US" dirty="0"/>
              <a:t>Avoiding debuggers</a:t>
            </a:r>
          </a:p>
        </p:txBody>
      </p:sp>
    </p:spTree>
    <p:extLst>
      <p:ext uri="{BB962C8B-B14F-4D97-AF65-F5344CB8AC3E}">
        <p14:creationId xmlns:p14="http://schemas.microsoft.com/office/powerpoint/2010/main" val="348201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8B31-A448-EE4F-8F40-BC33271A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Practitioners – to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5CBB-37B1-BF45-967F-4AF77F5CE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Code - Uncle Bob (</a:t>
            </a:r>
            <a:r>
              <a:rPr lang="en-US" dirty="0">
                <a:hlinkClick r:id="rId2"/>
              </a:rPr>
              <a:t>https://en.wikipedia.org/wiki/Robert_C._Martin</a:t>
            </a:r>
            <a:r>
              <a:rPr lang="en-US" dirty="0"/>
              <a:t>)</a:t>
            </a:r>
          </a:p>
          <a:p>
            <a:r>
              <a:rPr lang="en-US" dirty="0"/>
              <a:t>TDD - Kent (</a:t>
            </a:r>
            <a:r>
              <a:rPr lang="en-US" dirty="0">
                <a:hlinkClick r:id="rId3"/>
              </a:rPr>
              <a:t>https://en.wikipedia.org/wiki/Kent_Beck</a:t>
            </a:r>
            <a:r>
              <a:rPr lang="en-US" dirty="0"/>
              <a:t>)</a:t>
            </a:r>
          </a:p>
          <a:p>
            <a:r>
              <a:rPr lang="en-US" dirty="0"/>
              <a:t>Pragmatic Andy (</a:t>
            </a:r>
            <a:r>
              <a:rPr lang="en-US" dirty="0">
                <a:hlinkClick r:id="rId4"/>
              </a:rPr>
              <a:t>https://en.wikipedia.org/wiki/Andy_Hunt_(author)</a:t>
            </a:r>
            <a:r>
              <a:rPr lang="en-US" dirty="0"/>
              <a:t>)</a:t>
            </a:r>
          </a:p>
          <a:p>
            <a:r>
              <a:rPr lang="en-US" dirty="0"/>
              <a:t>Refactoring – Martin (</a:t>
            </a:r>
            <a:r>
              <a:rPr lang="en-US" dirty="0">
                <a:hlinkClick r:id="rId5"/>
              </a:rPr>
              <a:t>https://martinfowler.com/</a:t>
            </a:r>
            <a:r>
              <a:rPr lang="en-US" dirty="0"/>
              <a:t>)</a:t>
            </a:r>
          </a:p>
          <a:p>
            <a:r>
              <a:rPr lang="en-US" dirty="0"/>
              <a:t>Legacy Code – </a:t>
            </a:r>
            <a:r>
              <a:rPr lang="en-US" dirty="0" err="1"/>
              <a:t>Micheal</a:t>
            </a:r>
            <a:r>
              <a:rPr lang="en-US" dirty="0"/>
              <a:t> Feathers (</a:t>
            </a:r>
            <a:r>
              <a:rPr lang="en-IN" dirty="0">
                <a:hlinkClick r:id="rId6"/>
              </a:rPr>
              <a:t>Working Effectively with Legacy Code</a:t>
            </a:r>
            <a:r>
              <a:rPr lang="en-US" dirty="0"/>
              <a:t>)</a:t>
            </a:r>
          </a:p>
          <a:p>
            <a:r>
              <a:rPr lang="en-US" dirty="0"/>
              <a:t>Agile Developer – Venkat (</a:t>
            </a:r>
            <a:r>
              <a:rPr lang="en-US" dirty="0">
                <a:hlinkClick r:id="rId7"/>
              </a:rPr>
              <a:t>https://agiledeveloper.com/</a:t>
            </a:r>
            <a:r>
              <a:rPr lang="en-US" dirty="0"/>
              <a:t>)</a:t>
            </a:r>
          </a:p>
          <a:p>
            <a:r>
              <a:rPr lang="en-US" dirty="0"/>
              <a:t>Junit – J.B. </a:t>
            </a:r>
            <a:r>
              <a:rPr lang="en-US" dirty="0" err="1"/>
              <a:t>Rainsberger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https://www.jbrains.ca/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29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961</TotalTime>
  <Words>411</Words>
  <Application>Microsoft Macintosh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Engineering Workshop</vt:lpstr>
      <vt:lpstr>Agenda</vt:lpstr>
      <vt:lpstr>SCM</vt:lpstr>
      <vt:lpstr>Build practices </vt:lpstr>
      <vt:lpstr>Automation</vt:lpstr>
      <vt:lpstr>Unit Testing</vt:lpstr>
      <vt:lpstr>Refactoring  &amp; Clean code</vt:lpstr>
      <vt:lpstr>Test Driven Development</vt:lpstr>
      <vt:lpstr>Practitioners – to know…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Muthuraj, Sundar</dc:creator>
  <cp:lastModifiedBy>Muthuraj, Sundar</cp:lastModifiedBy>
  <cp:revision>41</cp:revision>
  <dcterms:created xsi:type="dcterms:W3CDTF">2018-05-21T15:15:55Z</dcterms:created>
  <dcterms:modified xsi:type="dcterms:W3CDTF">2018-07-23T10:39:10Z</dcterms:modified>
</cp:coreProperties>
</file>