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SUNDAR SINGH R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REGISTERNO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:312214442/81B1207D257BDF485BA44E45BF978F31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577</TotalTime>
  <Words>594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69</cp:revision>
  <dcterms:created xsi:type="dcterms:W3CDTF">2024-03-29T15:07:22Z</dcterms:created>
  <dcterms:modified xsi:type="dcterms:W3CDTF">2024-08-31T09:21:52Z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