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37650-17D0-4B4F-BF1D-D358EC9976D9}" type="doc">
      <dgm:prSet loTypeId="urn:microsoft.com/office/officeart/2005/8/layout/gear1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1799C5-A460-46DD-8148-4152C6A2D8BF}">
      <dgm:prSet phldrT="[Text]"/>
      <dgm:spPr>
        <a:ln>
          <a:noFill/>
        </a:ln>
      </dgm:spPr>
      <dgm:t>
        <a:bodyPr/>
        <a:lstStyle/>
        <a:p>
          <a:r>
            <a:rPr lang="en-US" dirty="0"/>
            <a:t>Build HPE Culture</a:t>
          </a:r>
        </a:p>
      </dgm:t>
    </dgm:pt>
    <dgm:pt modelId="{8F5CE31D-0910-48F5-B5B0-004DF24F0A23}" type="parTrans" cxnId="{2456B0C1-BBC3-4655-B77C-013ACCB28B27}">
      <dgm:prSet/>
      <dgm:spPr/>
      <dgm:t>
        <a:bodyPr/>
        <a:lstStyle/>
        <a:p>
          <a:endParaRPr lang="en-US"/>
        </a:p>
      </dgm:t>
    </dgm:pt>
    <dgm:pt modelId="{00F79313-7227-4C22-9E59-ABA0423E33F3}" type="sibTrans" cxnId="{2456B0C1-BBC3-4655-B77C-013ACCB28B27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B2B4A7AC-34D7-447B-BC6E-134C10F88643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Value creation Mindset</a:t>
          </a:r>
        </a:p>
      </dgm:t>
    </dgm:pt>
    <dgm:pt modelId="{65907DC2-BADD-4DCB-BA33-6C279BC50A41}" type="parTrans" cxnId="{BB2ABDC7-578C-488A-85D1-39ECA7C3B41A}">
      <dgm:prSet/>
      <dgm:spPr/>
      <dgm:t>
        <a:bodyPr/>
        <a:lstStyle/>
        <a:p>
          <a:endParaRPr lang="en-US"/>
        </a:p>
      </dgm:t>
    </dgm:pt>
    <dgm:pt modelId="{23F01B9D-639D-4E38-BD01-5902EC1D8533}" type="sibTrans" cxnId="{BB2ABDC7-578C-488A-85D1-39ECA7C3B41A}">
      <dgm:prSet/>
      <dgm:spPr/>
      <dgm:t>
        <a:bodyPr/>
        <a:lstStyle/>
        <a:p>
          <a:endParaRPr lang="en-US"/>
        </a:p>
      </dgm:t>
    </dgm:pt>
    <dgm:pt modelId="{80445F10-EC13-4115-8E93-4C38F98B529E}">
      <dgm:prSet phldrT="[Text]"/>
      <dgm:spPr>
        <a:ln>
          <a:noFill/>
        </a:ln>
      </dgm:spPr>
      <dgm:t>
        <a:bodyPr/>
        <a:lstStyle/>
        <a:p>
          <a:r>
            <a:rPr lang="en-US" dirty="0"/>
            <a:t>Hire, Motivate &amp; Nurture</a:t>
          </a:r>
        </a:p>
      </dgm:t>
    </dgm:pt>
    <dgm:pt modelId="{CDF2F7B2-D0D3-4B55-87DF-D8AB4C13930D}" type="parTrans" cxnId="{59B6A07E-CD58-4073-AC2A-19B98DBAB007}">
      <dgm:prSet/>
      <dgm:spPr/>
      <dgm:t>
        <a:bodyPr/>
        <a:lstStyle/>
        <a:p>
          <a:endParaRPr lang="en-US"/>
        </a:p>
      </dgm:t>
    </dgm:pt>
    <dgm:pt modelId="{92C0756B-AC58-4115-A9BC-67FFF4F043CC}" type="sibTrans" cxnId="{59B6A07E-CD58-4073-AC2A-19B98DBAB007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716911F1-6405-4A7C-A2BC-1F1A769973E8}">
      <dgm:prSet phldrT="[Text]" custT="1"/>
      <dgm:spPr>
        <a:ln>
          <a:noFill/>
        </a:ln>
      </dgm:spPr>
      <dgm:t>
        <a:bodyPr/>
        <a:lstStyle/>
        <a:p>
          <a:r>
            <a:rPr lang="en-US" sz="900" dirty="0"/>
            <a:t>Build Evaluation Framework</a:t>
          </a:r>
        </a:p>
      </dgm:t>
    </dgm:pt>
    <dgm:pt modelId="{15330ED3-16F8-476E-BDAE-05BDF1BB8250}" type="parTrans" cxnId="{C6A34DCA-E06E-42D8-96CC-389907136FB3}">
      <dgm:prSet/>
      <dgm:spPr/>
      <dgm:t>
        <a:bodyPr/>
        <a:lstStyle/>
        <a:p>
          <a:endParaRPr lang="en-US"/>
        </a:p>
      </dgm:t>
    </dgm:pt>
    <dgm:pt modelId="{3D9B9E55-F87A-4472-AD59-9BDF482A7EBA}" type="sibTrans" cxnId="{C6A34DCA-E06E-42D8-96CC-389907136FB3}">
      <dgm:prSet/>
      <dgm:spPr/>
      <dgm:t>
        <a:bodyPr/>
        <a:lstStyle/>
        <a:p>
          <a:endParaRPr lang="en-US"/>
        </a:p>
      </dgm:t>
    </dgm:pt>
    <dgm:pt modelId="{8906DC5C-FB3F-4190-99D9-38D03E2A4854}">
      <dgm:prSet phldrT="[Text]"/>
      <dgm:spPr>
        <a:ln>
          <a:noFill/>
        </a:ln>
      </dgm:spPr>
      <dgm:t>
        <a:bodyPr/>
        <a:lstStyle/>
        <a:p>
          <a:r>
            <a:rPr lang="en-US" dirty="0"/>
            <a:t>Delivery Excellence</a:t>
          </a:r>
        </a:p>
      </dgm:t>
    </dgm:pt>
    <dgm:pt modelId="{6772F832-6388-4EE7-A959-6F6E8483838C}" type="parTrans" cxnId="{1FB716AB-867E-4FC4-B202-7E9A016877CF}">
      <dgm:prSet/>
      <dgm:spPr/>
      <dgm:t>
        <a:bodyPr/>
        <a:lstStyle/>
        <a:p>
          <a:endParaRPr lang="en-US"/>
        </a:p>
      </dgm:t>
    </dgm:pt>
    <dgm:pt modelId="{CC5E3C30-924A-4B9D-BBEF-DE2F966D5724}" type="sibTrans" cxnId="{1FB716AB-867E-4FC4-B202-7E9A016877CF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EC24CC9D-9079-4252-BDE3-1CA3CFA439F1}">
      <dgm:prSet phldrT="[Text]" custT="1"/>
      <dgm:spPr>
        <a:ln>
          <a:noFill/>
        </a:ln>
      </dgm:spPr>
      <dgm:t>
        <a:bodyPr/>
        <a:lstStyle/>
        <a:p>
          <a:r>
            <a:rPr lang="en-US" sz="900" dirty="0"/>
            <a:t>Embrace HPEC pragmatically, in a result oriented way</a:t>
          </a:r>
        </a:p>
      </dgm:t>
    </dgm:pt>
    <dgm:pt modelId="{2D48C537-23AF-4862-8519-339EDF845D1D}" type="parTrans" cxnId="{E91FADE3-3D49-43D5-AA21-1E1C4B193340}">
      <dgm:prSet/>
      <dgm:spPr/>
      <dgm:t>
        <a:bodyPr/>
        <a:lstStyle/>
        <a:p>
          <a:endParaRPr lang="en-US"/>
        </a:p>
      </dgm:t>
    </dgm:pt>
    <dgm:pt modelId="{D23C42B2-B5B1-4B49-BA9D-CD2C02F80EE1}" type="sibTrans" cxnId="{E91FADE3-3D49-43D5-AA21-1E1C4B193340}">
      <dgm:prSet/>
      <dgm:spPr/>
      <dgm:t>
        <a:bodyPr/>
        <a:lstStyle/>
        <a:p>
          <a:endParaRPr lang="en-US"/>
        </a:p>
      </dgm:t>
    </dgm:pt>
    <dgm:pt modelId="{89505B0E-495B-4943-BCA4-B496017B22BD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Architecture &amp; Design Orientation</a:t>
          </a:r>
        </a:p>
      </dgm:t>
    </dgm:pt>
    <dgm:pt modelId="{A1164055-1110-44A3-89CE-7A4C52BAC552}" type="parTrans" cxnId="{7F2D0EBE-38A5-4238-8C85-0E6291E8D19D}">
      <dgm:prSet/>
      <dgm:spPr/>
      <dgm:t>
        <a:bodyPr/>
        <a:lstStyle/>
        <a:p>
          <a:endParaRPr lang="en-US"/>
        </a:p>
      </dgm:t>
    </dgm:pt>
    <dgm:pt modelId="{88AFCA56-EB24-4B7D-BE23-09E4EDFDD89A}" type="sibTrans" cxnId="{7F2D0EBE-38A5-4238-8C85-0E6291E8D19D}">
      <dgm:prSet/>
      <dgm:spPr/>
      <dgm:t>
        <a:bodyPr/>
        <a:lstStyle/>
        <a:p>
          <a:endParaRPr lang="en-US"/>
        </a:p>
      </dgm:t>
    </dgm:pt>
    <dgm:pt modelId="{BCBD7F30-CDCD-4BAA-B85B-526CCB8A9451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Push 2 Production Mindset</a:t>
          </a:r>
        </a:p>
      </dgm:t>
    </dgm:pt>
    <dgm:pt modelId="{F9DA8B19-B196-4F66-BC8B-D598EAC8C162}" type="parTrans" cxnId="{9A297583-5577-466D-840C-51550D487DDD}">
      <dgm:prSet/>
      <dgm:spPr/>
      <dgm:t>
        <a:bodyPr/>
        <a:lstStyle/>
        <a:p>
          <a:endParaRPr lang="en-US"/>
        </a:p>
      </dgm:t>
    </dgm:pt>
    <dgm:pt modelId="{C35FF67E-2FDB-4D28-8C84-C42580FBC909}" type="sibTrans" cxnId="{9A297583-5577-466D-840C-51550D487DDD}">
      <dgm:prSet/>
      <dgm:spPr/>
      <dgm:t>
        <a:bodyPr/>
        <a:lstStyle/>
        <a:p>
          <a:endParaRPr lang="en-US"/>
        </a:p>
      </dgm:t>
    </dgm:pt>
    <dgm:pt modelId="{52608873-4E7D-4225-BC1D-C107AAF86420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Measure &amp; Improvise Mindset</a:t>
          </a:r>
        </a:p>
      </dgm:t>
    </dgm:pt>
    <dgm:pt modelId="{73372263-6107-433C-8BFE-6623047AB0F8}" type="parTrans" cxnId="{2F4221F6-2183-484A-92DB-84AAC3A34D30}">
      <dgm:prSet/>
      <dgm:spPr/>
      <dgm:t>
        <a:bodyPr/>
        <a:lstStyle/>
        <a:p>
          <a:endParaRPr lang="en-US"/>
        </a:p>
      </dgm:t>
    </dgm:pt>
    <dgm:pt modelId="{F2ED075E-9A9B-496B-80D3-F0FD8EDA8BF1}" type="sibTrans" cxnId="{2F4221F6-2183-484A-92DB-84AAC3A34D30}">
      <dgm:prSet/>
      <dgm:spPr/>
      <dgm:t>
        <a:bodyPr/>
        <a:lstStyle/>
        <a:p>
          <a:endParaRPr lang="en-US"/>
        </a:p>
      </dgm:t>
    </dgm:pt>
    <dgm:pt modelId="{211FA809-8564-4C79-8E0E-D986D8A806D9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Build Open Community &amp; Evangelize</a:t>
          </a:r>
        </a:p>
      </dgm:t>
    </dgm:pt>
    <dgm:pt modelId="{02D3D519-287A-4CE6-9580-43AA5449C8C6}" type="parTrans" cxnId="{12B14D57-03F8-4747-AA87-1DFC6FC64A06}">
      <dgm:prSet/>
      <dgm:spPr/>
      <dgm:t>
        <a:bodyPr/>
        <a:lstStyle/>
        <a:p>
          <a:endParaRPr lang="en-US"/>
        </a:p>
      </dgm:t>
    </dgm:pt>
    <dgm:pt modelId="{BCA38B8B-3F2B-4941-86AE-D5C891FE47F2}" type="sibTrans" cxnId="{12B14D57-03F8-4747-AA87-1DFC6FC64A06}">
      <dgm:prSet/>
      <dgm:spPr/>
      <dgm:t>
        <a:bodyPr/>
        <a:lstStyle/>
        <a:p>
          <a:endParaRPr lang="en-US"/>
        </a:p>
      </dgm:t>
    </dgm:pt>
    <dgm:pt modelId="{83FAE121-3CD0-405F-AF6A-EF8CBB097283}">
      <dgm:prSet phldrT="[Text]" custT="1"/>
      <dgm:spPr>
        <a:ln>
          <a:noFill/>
        </a:ln>
      </dgm:spPr>
      <dgm:t>
        <a:bodyPr/>
        <a:lstStyle/>
        <a:p>
          <a:endParaRPr lang="en-US" sz="900" dirty="0"/>
        </a:p>
      </dgm:t>
    </dgm:pt>
    <dgm:pt modelId="{EBF413B9-A3A5-450E-896A-F6DC99656378}" type="parTrans" cxnId="{0667E873-59C5-4A4A-9DAE-C8FB95F395AC}">
      <dgm:prSet/>
      <dgm:spPr/>
      <dgm:t>
        <a:bodyPr/>
        <a:lstStyle/>
        <a:p>
          <a:endParaRPr lang="en-US"/>
        </a:p>
      </dgm:t>
    </dgm:pt>
    <dgm:pt modelId="{E62D7DB9-F2B6-483E-9400-2E3E6BAE0768}" type="sibTrans" cxnId="{0667E873-59C5-4A4A-9DAE-C8FB95F395AC}">
      <dgm:prSet/>
      <dgm:spPr/>
      <dgm:t>
        <a:bodyPr/>
        <a:lstStyle/>
        <a:p>
          <a:endParaRPr lang="en-US"/>
        </a:p>
      </dgm:t>
    </dgm:pt>
    <dgm:pt modelId="{CE5895E5-4061-45D7-BF12-D236D6AF0B46}">
      <dgm:prSet phldrT="[Text]" custT="1"/>
      <dgm:spPr>
        <a:ln>
          <a:noFill/>
        </a:ln>
      </dgm:spPr>
      <dgm:t>
        <a:bodyPr/>
        <a:lstStyle/>
        <a:p>
          <a:r>
            <a:rPr lang="en-US" sz="900" dirty="0"/>
            <a:t>Nurture Panels</a:t>
          </a:r>
        </a:p>
      </dgm:t>
    </dgm:pt>
    <dgm:pt modelId="{4CD605FC-500F-4371-AB2E-9703739D91A7}" type="parTrans" cxnId="{3F18083E-18E0-40F1-A0D2-FFE7BB52A019}">
      <dgm:prSet/>
      <dgm:spPr/>
      <dgm:t>
        <a:bodyPr/>
        <a:lstStyle/>
        <a:p>
          <a:endParaRPr lang="en-US"/>
        </a:p>
      </dgm:t>
    </dgm:pt>
    <dgm:pt modelId="{C49B67D0-44C9-453C-AE5D-D80B0A6620EA}" type="sibTrans" cxnId="{3F18083E-18E0-40F1-A0D2-FFE7BB52A019}">
      <dgm:prSet/>
      <dgm:spPr/>
      <dgm:t>
        <a:bodyPr/>
        <a:lstStyle/>
        <a:p>
          <a:endParaRPr lang="en-US"/>
        </a:p>
      </dgm:t>
    </dgm:pt>
    <dgm:pt modelId="{189BC7E3-85A0-47C1-9137-684B09E44C2B}">
      <dgm:prSet phldrT="[Text]" custT="1"/>
      <dgm:spPr>
        <a:ln>
          <a:noFill/>
        </a:ln>
      </dgm:spPr>
      <dgm:t>
        <a:bodyPr/>
        <a:lstStyle/>
        <a:p>
          <a:r>
            <a:rPr lang="en-US" sz="900" dirty="0"/>
            <a:t>Build motivational environment</a:t>
          </a:r>
        </a:p>
      </dgm:t>
    </dgm:pt>
    <dgm:pt modelId="{DA7A0E9D-6D3F-4215-8F88-71D39CF5E25B}" type="parTrans" cxnId="{A56333B4-0082-4650-8C5A-DE132858DF47}">
      <dgm:prSet/>
      <dgm:spPr/>
      <dgm:t>
        <a:bodyPr/>
        <a:lstStyle/>
        <a:p>
          <a:endParaRPr lang="en-US"/>
        </a:p>
      </dgm:t>
    </dgm:pt>
    <dgm:pt modelId="{111E6FCC-4514-4DAE-9B09-4D185B2A4F3B}" type="sibTrans" cxnId="{A56333B4-0082-4650-8C5A-DE132858DF47}">
      <dgm:prSet/>
      <dgm:spPr/>
      <dgm:t>
        <a:bodyPr/>
        <a:lstStyle/>
        <a:p>
          <a:endParaRPr lang="en-US"/>
        </a:p>
      </dgm:t>
    </dgm:pt>
    <dgm:pt modelId="{670EC7B7-F9CC-45F2-A2B5-D0F1D15A3335}">
      <dgm:prSet phldrT="[Text]" custT="1"/>
      <dgm:spPr>
        <a:ln>
          <a:noFill/>
        </a:ln>
      </dgm:spPr>
      <dgm:t>
        <a:bodyPr/>
        <a:lstStyle/>
        <a:p>
          <a:r>
            <a:rPr lang="en-US" sz="900" dirty="0"/>
            <a:t>Nurture Self-organizing, </a:t>
          </a:r>
          <a:r>
            <a:rPr lang="en-US" sz="900" dirty="0" err="1"/>
            <a:t>holacratic</a:t>
          </a:r>
          <a:r>
            <a:rPr lang="en-US" sz="900" dirty="0"/>
            <a:t> teams</a:t>
          </a:r>
        </a:p>
      </dgm:t>
    </dgm:pt>
    <dgm:pt modelId="{7D2FBBC8-536E-4113-97CF-6BAAF7359B35}" type="parTrans" cxnId="{5FA8B37E-39AC-4D8E-8254-89951603FDB5}">
      <dgm:prSet/>
      <dgm:spPr/>
      <dgm:t>
        <a:bodyPr/>
        <a:lstStyle/>
        <a:p>
          <a:endParaRPr lang="en-US"/>
        </a:p>
      </dgm:t>
    </dgm:pt>
    <dgm:pt modelId="{ADC80290-FA7F-41B9-8BA7-12938EB1D331}" type="sibTrans" cxnId="{5FA8B37E-39AC-4D8E-8254-89951603FDB5}">
      <dgm:prSet/>
      <dgm:spPr/>
      <dgm:t>
        <a:bodyPr/>
        <a:lstStyle/>
        <a:p>
          <a:endParaRPr lang="en-US"/>
        </a:p>
      </dgm:t>
    </dgm:pt>
    <dgm:pt modelId="{E0295659-7A0A-4708-9FBA-B47599CDE94C}">
      <dgm:prSet phldrT="[Text]" custT="1"/>
      <dgm:spPr>
        <a:ln>
          <a:noFill/>
        </a:ln>
      </dgm:spPr>
      <dgm:t>
        <a:bodyPr/>
        <a:lstStyle/>
        <a:p>
          <a:endParaRPr lang="en-US" sz="900" dirty="0"/>
        </a:p>
      </dgm:t>
    </dgm:pt>
    <dgm:pt modelId="{A760271B-2440-4E2D-B6AC-F7C4AFD921FD}" type="parTrans" cxnId="{E196D0A4-43DF-4B3C-AE18-30983A71D9AF}">
      <dgm:prSet/>
      <dgm:spPr/>
      <dgm:t>
        <a:bodyPr/>
        <a:lstStyle/>
        <a:p>
          <a:endParaRPr lang="en-US"/>
        </a:p>
      </dgm:t>
    </dgm:pt>
    <dgm:pt modelId="{C4D885BF-33A0-49E9-8552-ACD894DE5F9A}" type="sibTrans" cxnId="{E196D0A4-43DF-4B3C-AE18-30983A71D9AF}">
      <dgm:prSet/>
      <dgm:spPr/>
      <dgm:t>
        <a:bodyPr/>
        <a:lstStyle/>
        <a:p>
          <a:endParaRPr lang="en-US"/>
        </a:p>
      </dgm:t>
    </dgm:pt>
    <dgm:pt modelId="{9D9461D0-B34E-4B2A-A570-B645E6B819AA}">
      <dgm:prSet phldrT="[Text]" custT="1"/>
      <dgm:spPr>
        <a:ln>
          <a:noFill/>
        </a:ln>
      </dgm:spPr>
      <dgm:t>
        <a:bodyPr/>
        <a:lstStyle/>
        <a:p>
          <a:r>
            <a:rPr lang="en-US" sz="900" dirty="0"/>
            <a:t>Create Learning &amp; Grooming avenues for thought leadership and collaborative working</a:t>
          </a:r>
        </a:p>
      </dgm:t>
    </dgm:pt>
    <dgm:pt modelId="{A85380FC-169A-4EC6-BE19-F885C8B0C7E3}" type="parTrans" cxnId="{5B26D400-C694-4602-BE98-7C3D396FB06B}">
      <dgm:prSet/>
      <dgm:spPr/>
      <dgm:t>
        <a:bodyPr/>
        <a:lstStyle/>
        <a:p>
          <a:endParaRPr lang="en-US"/>
        </a:p>
      </dgm:t>
    </dgm:pt>
    <dgm:pt modelId="{E2ED7053-04C1-494D-AE53-E97F8FDFC2C6}" type="sibTrans" cxnId="{5B26D400-C694-4602-BE98-7C3D396FB06B}">
      <dgm:prSet/>
      <dgm:spPr/>
      <dgm:t>
        <a:bodyPr/>
        <a:lstStyle/>
        <a:p>
          <a:endParaRPr lang="en-US"/>
        </a:p>
      </dgm:t>
    </dgm:pt>
    <dgm:pt modelId="{BC8861DA-691C-4C8A-B2EB-02227EBCEC79}">
      <dgm:prSet phldrT="[Text]" custT="1"/>
      <dgm:spPr>
        <a:ln>
          <a:noFill/>
        </a:ln>
      </dgm:spPr>
      <dgm:t>
        <a:bodyPr/>
        <a:lstStyle/>
        <a:p>
          <a:r>
            <a:rPr lang="en-US" sz="900" dirty="0"/>
            <a:t>Value based Hiring</a:t>
          </a:r>
        </a:p>
      </dgm:t>
    </dgm:pt>
    <dgm:pt modelId="{088EB994-9F25-4A55-A6B1-3BE52F00F33A}" type="parTrans" cxnId="{F2A08D4B-60D4-4E60-BD58-6AD2F4177740}">
      <dgm:prSet/>
      <dgm:spPr/>
      <dgm:t>
        <a:bodyPr/>
        <a:lstStyle/>
        <a:p>
          <a:endParaRPr lang="en-US"/>
        </a:p>
      </dgm:t>
    </dgm:pt>
    <dgm:pt modelId="{577D40D0-EEF0-40B5-8EAB-8DF5F1A08879}" type="sibTrans" cxnId="{F2A08D4B-60D4-4E60-BD58-6AD2F4177740}">
      <dgm:prSet/>
      <dgm:spPr/>
      <dgm:t>
        <a:bodyPr/>
        <a:lstStyle/>
        <a:p>
          <a:endParaRPr lang="en-US"/>
        </a:p>
      </dgm:t>
    </dgm:pt>
    <dgm:pt modelId="{2B7F635F-0FCE-4299-B7E3-75F8BA412559}">
      <dgm:prSet phldrT="[Text]" custT="1"/>
      <dgm:spPr>
        <a:ln>
          <a:noFill/>
        </a:ln>
      </dgm:spPr>
      <dgm:t>
        <a:bodyPr/>
        <a:lstStyle/>
        <a:p>
          <a:endParaRPr lang="en-US" sz="900" dirty="0"/>
        </a:p>
      </dgm:t>
    </dgm:pt>
    <dgm:pt modelId="{3B475E1C-F53D-4827-B0B0-D36642EC6F0C}" type="parTrans" cxnId="{E671CE81-CF7F-473C-8D23-A58FD1818774}">
      <dgm:prSet/>
      <dgm:spPr/>
      <dgm:t>
        <a:bodyPr/>
        <a:lstStyle/>
        <a:p>
          <a:endParaRPr lang="en-US"/>
        </a:p>
      </dgm:t>
    </dgm:pt>
    <dgm:pt modelId="{F9B81069-9106-45E9-AFBE-5E24ACB1BF0D}" type="sibTrans" cxnId="{E671CE81-CF7F-473C-8D23-A58FD1818774}">
      <dgm:prSet/>
      <dgm:spPr/>
      <dgm:t>
        <a:bodyPr/>
        <a:lstStyle/>
        <a:p>
          <a:endParaRPr lang="en-US"/>
        </a:p>
      </dgm:t>
    </dgm:pt>
    <dgm:pt modelId="{18D4CEC6-CEC6-4855-845E-612F6FFBD01C}">
      <dgm:prSet phldrT="[Text]" custT="1"/>
      <dgm:spPr>
        <a:ln>
          <a:noFill/>
        </a:ln>
      </dgm:spPr>
      <dgm:t>
        <a:bodyPr/>
        <a:lstStyle/>
        <a:p>
          <a:endParaRPr lang="en-US" sz="900" dirty="0"/>
        </a:p>
      </dgm:t>
    </dgm:pt>
    <dgm:pt modelId="{3AFF3BC9-89A8-4DF7-B757-240DD78042AD}" type="parTrans" cxnId="{7A5A0A42-EF55-4FB7-9A27-C520C5DDEBCB}">
      <dgm:prSet/>
      <dgm:spPr/>
      <dgm:t>
        <a:bodyPr/>
        <a:lstStyle/>
        <a:p>
          <a:endParaRPr lang="en-US"/>
        </a:p>
      </dgm:t>
    </dgm:pt>
    <dgm:pt modelId="{5C4DF073-1930-446D-A581-0D8CBA96D8F6}" type="sibTrans" cxnId="{7A5A0A42-EF55-4FB7-9A27-C520C5DDEBCB}">
      <dgm:prSet/>
      <dgm:spPr/>
      <dgm:t>
        <a:bodyPr/>
        <a:lstStyle/>
        <a:p>
          <a:endParaRPr lang="en-US"/>
        </a:p>
      </dgm:t>
    </dgm:pt>
    <dgm:pt modelId="{A2B86035-1A83-4C2B-AA1F-E6506FA34577}">
      <dgm:prSet phldrT="[Text]" custT="1"/>
      <dgm:spPr>
        <a:ln>
          <a:noFill/>
        </a:ln>
      </dgm:spPr>
      <dgm:t>
        <a:bodyPr/>
        <a:lstStyle/>
        <a:p>
          <a:r>
            <a:rPr lang="en-US" sz="1000" dirty="0"/>
            <a:t>Build </a:t>
          </a:r>
          <a:r>
            <a:rPr lang="en-US" sz="1000" dirty="0" err="1"/>
            <a:t>DevOPS</a:t>
          </a:r>
          <a:r>
            <a:rPr lang="en-US" sz="1000" dirty="0"/>
            <a:t> first Mindset</a:t>
          </a:r>
        </a:p>
      </dgm:t>
    </dgm:pt>
    <dgm:pt modelId="{25C608E3-06EB-4859-9C07-EA638CA25FD4}" type="parTrans" cxnId="{2C240D80-DEDF-4DC2-A822-55FB877093BD}">
      <dgm:prSet/>
      <dgm:spPr/>
      <dgm:t>
        <a:bodyPr/>
        <a:lstStyle/>
        <a:p>
          <a:endParaRPr lang="en-US"/>
        </a:p>
      </dgm:t>
    </dgm:pt>
    <dgm:pt modelId="{766D2B7E-E625-413E-B081-561B205BEE29}" type="sibTrans" cxnId="{2C240D80-DEDF-4DC2-A822-55FB877093BD}">
      <dgm:prSet/>
      <dgm:spPr/>
      <dgm:t>
        <a:bodyPr/>
        <a:lstStyle/>
        <a:p>
          <a:endParaRPr lang="en-US"/>
        </a:p>
      </dgm:t>
    </dgm:pt>
    <dgm:pt modelId="{411949CF-5DF3-40A3-8E56-F05C88B61835}">
      <dgm:prSet phldrT="[Text]" custT="1"/>
      <dgm:spPr>
        <a:ln>
          <a:noFill/>
        </a:ln>
      </dgm:spPr>
      <dgm:t>
        <a:bodyPr/>
        <a:lstStyle/>
        <a:p>
          <a:r>
            <a:rPr lang="en-US" sz="900" dirty="0"/>
            <a:t>Zero downtime deployments</a:t>
          </a:r>
        </a:p>
      </dgm:t>
    </dgm:pt>
    <dgm:pt modelId="{C6578ED2-8F19-4B6A-B7F0-C1C2142C3EB5}" type="parTrans" cxnId="{84755486-DC36-43EA-B4C5-8EFB31DEDD11}">
      <dgm:prSet/>
      <dgm:spPr/>
      <dgm:t>
        <a:bodyPr/>
        <a:lstStyle/>
        <a:p>
          <a:endParaRPr lang="en-US"/>
        </a:p>
      </dgm:t>
    </dgm:pt>
    <dgm:pt modelId="{8363CCB5-9C48-40DE-8BD6-D0E379169BE6}" type="sibTrans" cxnId="{84755486-DC36-43EA-B4C5-8EFB31DEDD11}">
      <dgm:prSet/>
      <dgm:spPr/>
      <dgm:t>
        <a:bodyPr/>
        <a:lstStyle/>
        <a:p>
          <a:endParaRPr lang="en-US"/>
        </a:p>
      </dgm:t>
    </dgm:pt>
    <dgm:pt modelId="{DF27DC00-2735-4D8D-970F-9CC60855FF58}">
      <dgm:prSet phldrT="[Text]" custT="1"/>
      <dgm:spPr>
        <a:ln>
          <a:noFill/>
        </a:ln>
      </dgm:spPr>
      <dgm:t>
        <a:bodyPr/>
        <a:lstStyle/>
        <a:p>
          <a:r>
            <a:rPr lang="en-US" sz="900" dirty="0"/>
            <a:t>Infra. as cattle</a:t>
          </a:r>
        </a:p>
      </dgm:t>
    </dgm:pt>
    <dgm:pt modelId="{960D5E48-20D1-4EF5-AAB3-0D58402E639E}" type="parTrans" cxnId="{CECD746D-1B4B-48E9-8BA0-58EB43EE457F}">
      <dgm:prSet/>
      <dgm:spPr/>
      <dgm:t>
        <a:bodyPr/>
        <a:lstStyle/>
        <a:p>
          <a:endParaRPr lang="en-US"/>
        </a:p>
      </dgm:t>
    </dgm:pt>
    <dgm:pt modelId="{439DDB95-D549-43E4-8C9B-BCAA69DCF747}" type="sibTrans" cxnId="{CECD746D-1B4B-48E9-8BA0-58EB43EE457F}">
      <dgm:prSet/>
      <dgm:spPr/>
      <dgm:t>
        <a:bodyPr/>
        <a:lstStyle/>
        <a:p>
          <a:endParaRPr lang="en-US"/>
        </a:p>
      </dgm:t>
    </dgm:pt>
    <dgm:pt modelId="{88F40C7B-7CD0-49FD-90DF-8F0AA4186500}">
      <dgm:prSet phldrT="[Text]" custT="1"/>
      <dgm:spPr>
        <a:ln>
          <a:noFill/>
        </a:ln>
      </dgm:spPr>
      <dgm:t>
        <a:bodyPr/>
        <a:lstStyle/>
        <a:p>
          <a:r>
            <a:rPr lang="en-US" sz="900" dirty="0"/>
            <a:t>Use ready-to-go architecture, design, dev-ops templates</a:t>
          </a:r>
        </a:p>
      </dgm:t>
    </dgm:pt>
    <dgm:pt modelId="{6A02D390-89BB-45A0-9ABE-C37FCE54F95E}" type="parTrans" cxnId="{6BE60443-AED7-41F0-82E8-7E3F3503B04A}">
      <dgm:prSet/>
      <dgm:spPr/>
      <dgm:t>
        <a:bodyPr/>
        <a:lstStyle/>
        <a:p>
          <a:endParaRPr lang="en-US"/>
        </a:p>
      </dgm:t>
    </dgm:pt>
    <dgm:pt modelId="{9CCCA64A-82C4-4D8D-865D-BCEA9A05B3F2}" type="sibTrans" cxnId="{6BE60443-AED7-41F0-82E8-7E3F3503B04A}">
      <dgm:prSet/>
      <dgm:spPr/>
      <dgm:t>
        <a:bodyPr/>
        <a:lstStyle/>
        <a:p>
          <a:endParaRPr lang="en-US"/>
        </a:p>
      </dgm:t>
    </dgm:pt>
    <dgm:pt modelId="{CE224A8D-74E3-4F84-ADBB-E3F33D263FCA}">
      <dgm:prSet phldrT="[Text]" custT="1"/>
      <dgm:spPr>
        <a:ln>
          <a:noFill/>
        </a:ln>
      </dgm:spPr>
      <dgm:t>
        <a:bodyPr/>
        <a:lstStyle/>
        <a:p>
          <a:r>
            <a:rPr lang="en-US" sz="900" dirty="0"/>
            <a:t>Drive efficiency via 4DX</a:t>
          </a:r>
        </a:p>
      </dgm:t>
    </dgm:pt>
    <dgm:pt modelId="{13B96A47-6961-4AD2-936B-19249C594D78}" type="parTrans" cxnId="{50D4AFF8-3546-457F-9EA4-69F6FDC03A43}">
      <dgm:prSet/>
      <dgm:spPr/>
      <dgm:t>
        <a:bodyPr/>
        <a:lstStyle/>
        <a:p>
          <a:endParaRPr lang="en-US"/>
        </a:p>
      </dgm:t>
    </dgm:pt>
    <dgm:pt modelId="{CB8B2EDD-5FF1-4D40-841D-EEECB5AE61F5}" type="sibTrans" cxnId="{50D4AFF8-3546-457F-9EA4-69F6FDC03A43}">
      <dgm:prSet/>
      <dgm:spPr/>
      <dgm:t>
        <a:bodyPr/>
        <a:lstStyle/>
        <a:p>
          <a:endParaRPr lang="en-US"/>
        </a:p>
      </dgm:t>
    </dgm:pt>
    <dgm:pt modelId="{9F2F44A0-63CD-4FCE-AA8C-C38DB81EB480}">
      <dgm:prSet phldrT="[Text]" custT="1"/>
      <dgm:spPr>
        <a:ln>
          <a:noFill/>
        </a:ln>
      </dgm:spPr>
      <dgm:t>
        <a:bodyPr/>
        <a:lstStyle/>
        <a:p>
          <a:r>
            <a:rPr lang="en-US" sz="900" dirty="0"/>
            <a:t>Build traceability from req. to deployments</a:t>
          </a:r>
        </a:p>
      </dgm:t>
    </dgm:pt>
    <dgm:pt modelId="{349F014A-0252-468B-A063-0FE869968776}" type="parTrans" cxnId="{09F8311C-C3C5-474A-9F14-3E221C240766}">
      <dgm:prSet/>
      <dgm:spPr/>
      <dgm:t>
        <a:bodyPr/>
        <a:lstStyle/>
        <a:p>
          <a:endParaRPr lang="en-US"/>
        </a:p>
      </dgm:t>
    </dgm:pt>
    <dgm:pt modelId="{4B353BAD-88A5-4021-A674-117B4EFC9173}" type="sibTrans" cxnId="{09F8311C-C3C5-474A-9F14-3E221C240766}">
      <dgm:prSet/>
      <dgm:spPr/>
      <dgm:t>
        <a:bodyPr/>
        <a:lstStyle/>
        <a:p>
          <a:endParaRPr lang="en-US"/>
        </a:p>
      </dgm:t>
    </dgm:pt>
    <dgm:pt modelId="{7EB4442F-E339-497B-AA0D-FE4D9CAC0EB1}" type="pres">
      <dgm:prSet presAssocID="{67937650-17D0-4B4F-BF1D-D358EC9976D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A4C2CE7-3C23-4674-B0FA-D4C72304EC2F}" type="pres">
      <dgm:prSet presAssocID="{B91799C5-A460-46DD-8148-4152C6A2D8BF}" presName="gear1" presStyleLbl="node1" presStyleIdx="0" presStyleCnt="3">
        <dgm:presLayoutVars>
          <dgm:chMax val="1"/>
          <dgm:bulletEnabled val="1"/>
        </dgm:presLayoutVars>
      </dgm:prSet>
      <dgm:spPr/>
    </dgm:pt>
    <dgm:pt modelId="{67DB1ADF-AC78-4F50-8F74-D45E5DAE72FE}" type="pres">
      <dgm:prSet presAssocID="{B91799C5-A460-46DD-8148-4152C6A2D8BF}" presName="gear1srcNode" presStyleLbl="node1" presStyleIdx="0" presStyleCnt="3"/>
      <dgm:spPr/>
    </dgm:pt>
    <dgm:pt modelId="{0FF0A081-EB1B-479B-8D26-E91F27420AA3}" type="pres">
      <dgm:prSet presAssocID="{B91799C5-A460-46DD-8148-4152C6A2D8BF}" presName="gear1dstNode" presStyleLbl="node1" presStyleIdx="0" presStyleCnt="3"/>
      <dgm:spPr/>
    </dgm:pt>
    <dgm:pt modelId="{FE60561D-9A97-4ADF-A926-52D3F6445943}" type="pres">
      <dgm:prSet presAssocID="{B91799C5-A460-46DD-8148-4152C6A2D8BF}" presName="gear1ch" presStyleLbl="fgAcc1" presStyleIdx="0" presStyleCnt="3" custScaleX="111170" custScaleY="117972" custLinFactNeighborX="34081">
        <dgm:presLayoutVars>
          <dgm:chMax val="0"/>
          <dgm:bulletEnabled val="1"/>
        </dgm:presLayoutVars>
      </dgm:prSet>
      <dgm:spPr/>
    </dgm:pt>
    <dgm:pt modelId="{AA610543-BB7E-45D6-9A58-96B3630FD87D}" type="pres">
      <dgm:prSet presAssocID="{80445F10-EC13-4115-8E93-4C38F98B529E}" presName="gear2" presStyleLbl="node1" presStyleIdx="1" presStyleCnt="3">
        <dgm:presLayoutVars>
          <dgm:chMax val="1"/>
          <dgm:bulletEnabled val="1"/>
        </dgm:presLayoutVars>
      </dgm:prSet>
      <dgm:spPr/>
    </dgm:pt>
    <dgm:pt modelId="{600C3BF9-5419-4CEB-B9FC-642AE5F116C9}" type="pres">
      <dgm:prSet presAssocID="{80445F10-EC13-4115-8E93-4C38F98B529E}" presName="gear2srcNode" presStyleLbl="node1" presStyleIdx="1" presStyleCnt="3"/>
      <dgm:spPr/>
    </dgm:pt>
    <dgm:pt modelId="{D8BC7463-6C31-47B9-8B76-CB2B276E9171}" type="pres">
      <dgm:prSet presAssocID="{80445F10-EC13-4115-8E93-4C38F98B529E}" presName="gear2dstNode" presStyleLbl="node1" presStyleIdx="1" presStyleCnt="3"/>
      <dgm:spPr/>
    </dgm:pt>
    <dgm:pt modelId="{8C586364-EA69-4B32-AA1C-FB75D9CF8196}" type="pres">
      <dgm:prSet presAssocID="{80445F10-EC13-4115-8E93-4C38F98B529E}" presName="gear2ch" presStyleLbl="fgAcc1" presStyleIdx="1" presStyleCnt="3" custScaleX="102477" custScaleY="117728" custLinFactNeighborY="28842">
        <dgm:presLayoutVars>
          <dgm:chMax val="0"/>
          <dgm:bulletEnabled val="1"/>
        </dgm:presLayoutVars>
      </dgm:prSet>
      <dgm:spPr/>
    </dgm:pt>
    <dgm:pt modelId="{05C66CCC-D92F-46DD-8255-FDAC4EAE04C3}" type="pres">
      <dgm:prSet presAssocID="{8906DC5C-FB3F-4190-99D9-38D03E2A4854}" presName="gear3" presStyleLbl="node1" presStyleIdx="2" presStyleCnt="3"/>
      <dgm:spPr/>
    </dgm:pt>
    <dgm:pt modelId="{C5735F62-5A30-4F85-8CC0-1454AF715DB0}" type="pres">
      <dgm:prSet presAssocID="{8906DC5C-FB3F-4190-99D9-38D03E2A4854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DC878FB-D8FB-4DAD-BEFB-1AB5EBAB5D29}" type="pres">
      <dgm:prSet presAssocID="{8906DC5C-FB3F-4190-99D9-38D03E2A4854}" presName="gear3srcNode" presStyleLbl="node1" presStyleIdx="2" presStyleCnt="3"/>
      <dgm:spPr/>
    </dgm:pt>
    <dgm:pt modelId="{5113BC9D-C7CE-4017-BCC2-E00C8D9204A7}" type="pres">
      <dgm:prSet presAssocID="{8906DC5C-FB3F-4190-99D9-38D03E2A4854}" presName="gear3dstNode" presStyleLbl="node1" presStyleIdx="2" presStyleCnt="3"/>
      <dgm:spPr/>
    </dgm:pt>
    <dgm:pt modelId="{E587A325-3256-4E75-A02C-20B3F67C5E71}" type="pres">
      <dgm:prSet presAssocID="{8906DC5C-FB3F-4190-99D9-38D03E2A4854}" presName="gear3ch" presStyleLbl="fgAcc1" presStyleIdx="2" presStyleCnt="3" custScaleX="121510" custScaleY="117972" custLinFactNeighborX="12144">
        <dgm:presLayoutVars>
          <dgm:chMax val="0"/>
          <dgm:bulletEnabled val="1"/>
        </dgm:presLayoutVars>
      </dgm:prSet>
      <dgm:spPr/>
    </dgm:pt>
    <dgm:pt modelId="{53B59F87-D342-47EA-80EF-5BA33EAF0CB6}" type="pres">
      <dgm:prSet presAssocID="{00F79313-7227-4C22-9E59-ABA0423E33F3}" presName="connector1" presStyleLbl="sibTrans2D1" presStyleIdx="0" presStyleCnt="3"/>
      <dgm:spPr/>
    </dgm:pt>
    <dgm:pt modelId="{36DD438B-6DF7-471D-843D-D23D96F3218A}" type="pres">
      <dgm:prSet presAssocID="{92C0756B-AC58-4115-A9BC-67FFF4F043CC}" presName="connector2" presStyleLbl="sibTrans2D1" presStyleIdx="1" presStyleCnt="3"/>
      <dgm:spPr/>
    </dgm:pt>
    <dgm:pt modelId="{B07C3F5C-0FA1-4515-92B8-507C5796A8C9}" type="pres">
      <dgm:prSet presAssocID="{CC5E3C30-924A-4B9D-BBEF-DE2F966D5724}" presName="connector3" presStyleLbl="sibTrans2D1" presStyleIdx="2" presStyleCnt="3"/>
      <dgm:spPr/>
    </dgm:pt>
  </dgm:ptLst>
  <dgm:cxnLst>
    <dgm:cxn modelId="{5B26D400-C694-4602-BE98-7C3D396FB06B}" srcId="{80445F10-EC13-4115-8E93-4C38F98B529E}" destId="{9D9461D0-B34E-4B2A-A570-B645E6B819AA}" srcOrd="5" destOrd="0" parTransId="{A85380FC-169A-4EC6-BE19-F885C8B0C7E3}" sibTransId="{E2ED7053-04C1-494D-AE53-E97F8FDFC2C6}"/>
    <dgm:cxn modelId="{04443210-7F14-4614-88BE-0E3AB9ABCF7B}" type="presOf" srcId="{8906DC5C-FB3F-4190-99D9-38D03E2A4854}" destId="{2DC878FB-D8FB-4DAD-BEFB-1AB5EBAB5D29}" srcOrd="2" destOrd="0" presId="urn:microsoft.com/office/officeart/2005/8/layout/gear1"/>
    <dgm:cxn modelId="{09F8311C-C3C5-474A-9F14-3E221C240766}" srcId="{8906DC5C-FB3F-4190-99D9-38D03E2A4854}" destId="{9F2F44A0-63CD-4FCE-AA8C-C38DB81EB480}" srcOrd="5" destOrd="0" parTransId="{349F014A-0252-468B-A063-0FE869968776}" sibTransId="{4B353BAD-88A5-4021-A674-117B4EFC9173}"/>
    <dgm:cxn modelId="{7A429E23-6823-4BC8-8BFF-3963C0076727}" type="presOf" srcId="{E0295659-7A0A-4708-9FBA-B47599CDE94C}" destId="{8C586364-EA69-4B32-AA1C-FB75D9CF8196}" srcOrd="0" destOrd="6" presId="urn:microsoft.com/office/officeart/2005/8/layout/gear1"/>
    <dgm:cxn modelId="{91D22325-A6C6-40F2-827F-FF1130F1F751}" type="presOf" srcId="{9F2F44A0-63CD-4FCE-AA8C-C38DB81EB480}" destId="{E587A325-3256-4E75-A02C-20B3F67C5E71}" srcOrd="0" destOrd="5" presId="urn:microsoft.com/office/officeart/2005/8/layout/gear1"/>
    <dgm:cxn modelId="{F87D2030-568A-4309-934C-EC7CDF35ABBD}" type="presOf" srcId="{67937650-17D0-4B4F-BF1D-D358EC9976D9}" destId="{7EB4442F-E339-497B-AA0D-FE4D9CAC0EB1}" srcOrd="0" destOrd="0" presId="urn:microsoft.com/office/officeart/2005/8/layout/gear1"/>
    <dgm:cxn modelId="{B2236630-A4F6-4A80-920B-5F02C1F5B076}" type="presOf" srcId="{BCBD7F30-CDCD-4BAA-B85B-526CCB8A9451}" destId="{FE60561D-9A97-4ADF-A926-52D3F6445943}" srcOrd="0" destOrd="3" presId="urn:microsoft.com/office/officeart/2005/8/layout/gear1"/>
    <dgm:cxn modelId="{19087632-EFF2-4556-97B4-CC8BF0B8E845}" type="presOf" srcId="{A2B86035-1A83-4C2B-AA1F-E6506FA34577}" destId="{FE60561D-9A97-4ADF-A926-52D3F6445943}" srcOrd="0" destOrd="2" presId="urn:microsoft.com/office/officeart/2005/8/layout/gear1"/>
    <dgm:cxn modelId="{B37CFB32-BC14-45E7-AF08-8AA4C32BC453}" type="presOf" srcId="{89505B0E-495B-4943-BCA4-B496017B22BD}" destId="{FE60561D-9A97-4ADF-A926-52D3F6445943}" srcOrd="0" destOrd="1" presId="urn:microsoft.com/office/officeart/2005/8/layout/gear1"/>
    <dgm:cxn modelId="{05934935-BE47-4EE8-843C-90A3A4426BB4}" type="presOf" srcId="{00F79313-7227-4C22-9E59-ABA0423E33F3}" destId="{53B59F87-D342-47EA-80EF-5BA33EAF0CB6}" srcOrd="0" destOrd="0" presId="urn:microsoft.com/office/officeart/2005/8/layout/gear1"/>
    <dgm:cxn modelId="{FA380E36-E331-4C71-A174-4D86B56B545C}" type="presOf" srcId="{CC5E3C30-924A-4B9D-BBEF-DE2F966D5724}" destId="{B07C3F5C-0FA1-4515-92B8-507C5796A8C9}" srcOrd="0" destOrd="0" presId="urn:microsoft.com/office/officeart/2005/8/layout/gear1"/>
    <dgm:cxn modelId="{9A2F1E38-328D-4B4C-94B6-D7E0A0523FCF}" type="presOf" srcId="{B2B4A7AC-34D7-447B-BC6E-134C10F88643}" destId="{FE60561D-9A97-4ADF-A926-52D3F6445943}" srcOrd="0" destOrd="0" presId="urn:microsoft.com/office/officeart/2005/8/layout/gear1"/>
    <dgm:cxn modelId="{3F18083E-18E0-40F1-A0D2-FFE7BB52A019}" srcId="{80445F10-EC13-4115-8E93-4C38F98B529E}" destId="{CE5895E5-4061-45D7-BF12-D236D6AF0B46}" srcOrd="1" destOrd="0" parTransId="{4CD605FC-500F-4371-AB2E-9703739D91A7}" sibTransId="{C49B67D0-44C9-453C-AE5D-D80B0A6620EA}"/>
    <dgm:cxn modelId="{C605775E-FCA2-430A-AECC-4B1225C3A25E}" type="presOf" srcId="{BC8861DA-691C-4C8A-B2EB-02227EBCEC79}" destId="{8C586364-EA69-4B32-AA1C-FB75D9CF8196}" srcOrd="0" destOrd="2" presId="urn:microsoft.com/office/officeart/2005/8/layout/gear1"/>
    <dgm:cxn modelId="{7A5A0A42-EF55-4FB7-9A27-C520C5DDEBCB}" srcId="{8906DC5C-FB3F-4190-99D9-38D03E2A4854}" destId="{18D4CEC6-CEC6-4855-845E-612F6FFBD01C}" srcOrd="6" destOrd="0" parTransId="{3AFF3BC9-89A8-4DF7-B757-240DD78042AD}" sibTransId="{5C4DF073-1930-446D-A581-0D8CBA96D8F6}"/>
    <dgm:cxn modelId="{6BE60443-AED7-41F0-82E8-7E3F3503B04A}" srcId="{8906DC5C-FB3F-4190-99D9-38D03E2A4854}" destId="{88F40C7B-7CD0-49FD-90DF-8F0AA4186500}" srcOrd="3" destOrd="0" parTransId="{6A02D390-89BB-45A0-9ABE-C37FCE54F95E}" sibTransId="{9CCCA64A-82C4-4D8D-865D-BCEA9A05B3F2}"/>
    <dgm:cxn modelId="{94B77444-752C-414A-891E-373DE27E2705}" type="presOf" srcId="{92C0756B-AC58-4115-A9BC-67FFF4F043CC}" destId="{36DD438B-6DF7-471D-843D-D23D96F3218A}" srcOrd="0" destOrd="0" presId="urn:microsoft.com/office/officeart/2005/8/layout/gear1"/>
    <dgm:cxn modelId="{2E86FC45-C85A-40EC-A8CC-3E5E0DD214C2}" type="presOf" srcId="{B91799C5-A460-46DD-8148-4152C6A2D8BF}" destId="{2A4C2CE7-3C23-4674-B0FA-D4C72304EC2F}" srcOrd="0" destOrd="0" presId="urn:microsoft.com/office/officeart/2005/8/layout/gear1"/>
    <dgm:cxn modelId="{F2A08D4B-60D4-4E60-BD58-6AD2F4177740}" srcId="{80445F10-EC13-4115-8E93-4C38F98B529E}" destId="{BC8861DA-691C-4C8A-B2EB-02227EBCEC79}" srcOrd="2" destOrd="0" parTransId="{088EB994-9F25-4A55-A6B1-3BE52F00F33A}" sibTransId="{577D40D0-EEF0-40B5-8EAB-8DF5F1A08879}"/>
    <dgm:cxn modelId="{3359AD6B-2087-4B95-A465-84001F7E0BED}" type="presOf" srcId="{189BC7E3-85A0-47C1-9137-684B09E44C2B}" destId="{8C586364-EA69-4B32-AA1C-FB75D9CF8196}" srcOrd="0" destOrd="3" presId="urn:microsoft.com/office/officeart/2005/8/layout/gear1"/>
    <dgm:cxn modelId="{CECD746D-1B4B-48E9-8BA0-58EB43EE457F}" srcId="{8906DC5C-FB3F-4190-99D9-38D03E2A4854}" destId="{DF27DC00-2735-4D8D-970F-9CC60855FF58}" srcOrd="2" destOrd="0" parTransId="{960D5E48-20D1-4EF5-AAB3-0D58402E639E}" sibTransId="{439DDB95-D549-43E4-8C9B-BCAA69DCF747}"/>
    <dgm:cxn modelId="{0667E873-59C5-4A4A-9DAE-C8FB95F395AC}" srcId="{80445F10-EC13-4115-8E93-4C38F98B529E}" destId="{83FAE121-3CD0-405F-AF6A-EF8CBB097283}" srcOrd="7" destOrd="0" parTransId="{EBF413B9-A3A5-450E-896A-F6DC99656378}" sibTransId="{E62D7DB9-F2B6-483E-9400-2E3E6BAE0768}"/>
    <dgm:cxn modelId="{12B14D57-03F8-4747-AA87-1DFC6FC64A06}" srcId="{B91799C5-A460-46DD-8148-4152C6A2D8BF}" destId="{211FA809-8564-4C79-8E0E-D986D8A806D9}" srcOrd="5" destOrd="0" parTransId="{02D3D519-287A-4CE6-9580-43AA5449C8C6}" sibTransId="{BCA38B8B-3F2B-4941-86AE-D5C891FE47F2}"/>
    <dgm:cxn modelId="{9A6A417C-27D9-41FC-9417-49CD469B13D7}" type="presOf" srcId="{EC24CC9D-9079-4252-BDE3-1CA3CFA439F1}" destId="{E587A325-3256-4E75-A02C-20B3F67C5E71}" srcOrd="0" destOrd="0" presId="urn:microsoft.com/office/officeart/2005/8/layout/gear1"/>
    <dgm:cxn modelId="{613EBE7D-066C-4458-A663-22F78C205392}" type="presOf" srcId="{CE224A8D-74E3-4F84-ADBB-E3F33D263FCA}" destId="{E587A325-3256-4E75-A02C-20B3F67C5E71}" srcOrd="0" destOrd="4" presId="urn:microsoft.com/office/officeart/2005/8/layout/gear1"/>
    <dgm:cxn modelId="{59B6A07E-CD58-4073-AC2A-19B98DBAB007}" srcId="{67937650-17D0-4B4F-BF1D-D358EC9976D9}" destId="{80445F10-EC13-4115-8E93-4C38F98B529E}" srcOrd="1" destOrd="0" parTransId="{CDF2F7B2-D0D3-4B55-87DF-D8AB4C13930D}" sibTransId="{92C0756B-AC58-4115-A9BC-67FFF4F043CC}"/>
    <dgm:cxn modelId="{5FA8B37E-39AC-4D8E-8254-89951603FDB5}" srcId="{80445F10-EC13-4115-8E93-4C38F98B529E}" destId="{670EC7B7-F9CC-45F2-A2B5-D0F1D15A3335}" srcOrd="4" destOrd="0" parTransId="{7D2FBBC8-536E-4113-97CF-6BAAF7359B35}" sibTransId="{ADC80290-FA7F-41B9-8BA7-12938EB1D331}"/>
    <dgm:cxn modelId="{2C240D80-DEDF-4DC2-A822-55FB877093BD}" srcId="{B91799C5-A460-46DD-8148-4152C6A2D8BF}" destId="{A2B86035-1A83-4C2B-AA1F-E6506FA34577}" srcOrd="2" destOrd="0" parTransId="{25C608E3-06EB-4859-9C07-EA638CA25FD4}" sibTransId="{766D2B7E-E625-413E-B081-561B205BEE29}"/>
    <dgm:cxn modelId="{59EBC280-D121-404A-A3FD-26BD9BB55551}" type="presOf" srcId="{80445F10-EC13-4115-8E93-4C38F98B529E}" destId="{600C3BF9-5419-4CEB-B9FC-642AE5F116C9}" srcOrd="1" destOrd="0" presId="urn:microsoft.com/office/officeart/2005/8/layout/gear1"/>
    <dgm:cxn modelId="{E671CE81-CF7F-473C-8D23-A58FD1818774}" srcId="{8906DC5C-FB3F-4190-99D9-38D03E2A4854}" destId="{2B7F635F-0FCE-4299-B7E3-75F8BA412559}" srcOrd="7" destOrd="0" parTransId="{3B475E1C-F53D-4827-B0B0-D36642EC6F0C}" sibTransId="{F9B81069-9106-45E9-AFBE-5E24ACB1BF0D}"/>
    <dgm:cxn modelId="{9A297583-5577-466D-840C-51550D487DDD}" srcId="{B91799C5-A460-46DD-8148-4152C6A2D8BF}" destId="{BCBD7F30-CDCD-4BAA-B85B-526CCB8A9451}" srcOrd="3" destOrd="0" parTransId="{F9DA8B19-B196-4F66-BC8B-D598EAC8C162}" sibTransId="{C35FF67E-2FDB-4D28-8C84-C42580FBC909}"/>
    <dgm:cxn modelId="{D9BEE485-955B-41B0-9A83-18845E6264AB}" type="presOf" srcId="{83FAE121-3CD0-405F-AF6A-EF8CBB097283}" destId="{8C586364-EA69-4B32-AA1C-FB75D9CF8196}" srcOrd="0" destOrd="7" presId="urn:microsoft.com/office/officeart/2005/8/layout/gear1"/>
    <dgm:cxn modelId="{84755486-DC36-43EA-B4C5-8EFB31DEDD11}" srcId="{8906DC5C-FB3F-4190-99D9-38D03E2A4854}" destId="{411949CF-5DF3-40A3-8E56-F05C88B61835}" srcOrd="1" destOrd="0" parTransId="{C6578ED2-8F19-4B6A-B7F0-C1C2142C3EB5}" sibTransId="{8363CCB5-9C48-40DE-8BD6-D0E379169BE6}"/>
    <dgm:cxn modelId="{53A2ED88-B889-409B-8A06-81F1D557DA46}" type="presOf" srcId="{2B7F635F-0FCE-4299-B7E3-75F8BA412559}" destId="{E587A325-3256-4E75-A02C-20B3F67C5E71}" srcOrd="0" destOrd="7" presId="urn:microsoft.com/office/officeart/2005/8/layout/gear1"/>
    <dgm:cxn modelId="{D030C692-D5E0-42E5-8C75-8F1EB7094F46}" type="presOf" srcId="{DF27DC00-2735-4D8D-970F-9CC60855FF58}" destId="{E587A325-3256-4E75-A02C-20B3F67C5E71}" srcOrd="0" destOrd="2" presId="urn:microsoft.com/office/officeart/2005/8/layout/gear1"/>
    <dgm:cxn modelId="{7FA2E89B-3982-434F-B96E-DEBA666482C6}" type="presOf" srcId="{CE5895E5-4061-45D7-BF12-D236D6AF0B46}" destId="{8C586364-EA69-4B32-AA1C-FB75D9CF8196}" srcOrd="0" destOrd="1" presId="urn:microsoft.com/office/officeart/2005/8/layout/gear1"/>
    <dgm:cxn modelId="{85FF469C-03D5-43AB-AE53-B95E6255036E}" type="presOf" srcId="{80445F10-EC13-4115-8E93-4C38F98B529E}" destId="{AA610543-BB7E-45D6-9A58-96B3630FD87D}" srcOrd="0" destOrd="0" presId="urn:microsoft.com/office/officeart/2005/8/layout/gear1"/>
    <dgm:cxn modelId="{E196D0A4-43DF-4B3C-AE18-30983A71D9AF}" srcId="{80445F10-EC13-4115-8E93-4C38F98B529E}" destId="{E0295659-7A0A-4708-9FBA-B47599CDE94C}" srcOrd="6" destOrd="0" parTransId="{A760271B-2440-4E2D-B6AC-F7C4AFD921FD}" sibTransId="{C4D885BF-33A0-49E9-8552-ACD894DE5F9A}"/>
    <dgm:cxn modelId="{796823A9-CB61-4D49-946A-3EE818332CDA}" type="presOf" srcId="{18D4CEC6-CEC6-4855-845E-612F6FFBD01C}" destId="{E587A325-3256-4E75-A02C-20B3F67C5E71}" srcOrd="0" destOrd="6" presId="urn:microsoft.com/office/officeart/2005/8/layout/gear1"/>
    <dgm:cxn modelId="{1FB716AB-867E-4FC4-B202-7E9A016877CF}" srcId="{67937650-17D0-4B4F-BF1D-D358EC9976D9}" destId="{8906DC5C-FB3F-4190-99D9-38D03E2A4854}" srcOrd="2" destOrd="0" parTransId="{6772F832-6388-4EE7-A959-6F6E8483838C}" sibTransId="{CC5E3C30-924A-4B9D-BBEF-DE2F966D5724}"/>
    <dgm:cxn modelId="{4591C0AB-80EB-4FC5-8DC2-6A4FAC6FA214}" type="presOf" srcId="{B91799C5-A460-46DD-8148-4152C6A2D8BF}" destId="{67DB1ADF-AC78-4F50-8F74-D45E5DAE72FE}" srcOrd="1" destOrd="0" presId="urn:microsoft.com/office/officeart/2005/8/layout/gear1"/>
    <dgm:cxn modelId="{A56333B4-0082-4650-8C5A-DE132858DF47}" srcId="{80445F10-EC13-4115-8E93-4C38F98B529E}" destId="{189BC7E3-85A0-47C1-9137-684B09E44C2B}" srcOrd="3" destOrd="0" parTransId="{DA7A0E9D-6D3F-4215-8F88-71D39CF5E25B}" sibTransId="{111E6FCC-4514-4DAE-9B09-4D185B2A4F3B}"/>
    <dgm:cxn modelId="{DF4ED2B5-7234-4855-AE7C-AE5F741E9DCC}" type="presOf" srcId="{8906DC5C-FB3F-4190-99D9-38D03E2A4854}" destId="{5113BC9D-C7CE-4017-BCC2-E00C8D9204A7}" srcOrd="3" destOrd="0" presId="urn:microsoft.com/office/officeart/2005/8/layout/gear1"/>
    <dgm:cxn modelId="{648EDFB8-A93A-4EBF-8E73-8ABC88AA0DFA}" type="presOf" srcId="{8906DC5C-FB3F-4190-99D9-38D03E2A4854}" destId="{C5735F62-5A30-4F85-8CC0-1454AF715DB0}" srcOrd="1" destOrd="0" presId="urn:microsoft.com/office/officeart/2005/8/layout/gear1"/>
    <dgm:cxn modelId="{7F2D0EBE-38A5-4238-8C85-0E6291E8D19D}" srcId="{B91799C5-A460-46DD-8148-4152C6A2D8BF}" destId="{89505B0E-495B-4943-BCA4-B496017B22BD}" srcOrd="1" destOrd="0" parTransId="{A1164055-1110-44A3-89CE-7A4C52BAC552}" sibTransId="{88AFCA56-EB24-4B7D-BE23-09E4EDFDD89A}"/>
    <dgm:cxn modelId="{2456B0C1-BBC3-4655-B77C-013ACCB28B27}" srcId="{67937650-17D0-4B4F-BF1D-D358EC9976D9}" destId="{B91799C5-A460-46DD-8148-4152C6A2D8BF}" srcOrd="0" destOrd="0" parTransId="{8F5CE31D-0910-48F5-B5B0-004DF24F0A23}" sibTransId="{00F79313-7227-4C22-9E59-ABA0423E33F3}"/>
    <dgm:cxn modelId="{854705C5-C5D3-49D0-8589-59A0A87D6486}" type="presOf" srcId="{716911F1-6405-4A7C-A2BC-1F1A769973E8}" destId="{8C586364-EA69-4B32-AA1C-FB75D9CF8196}" srcOrd="0" destOrd="0" presId="urn:microsoft.com/office/officeart/2005/8/layout/gear1"/>
    <dgm:cxn modelId="{BB2ABDC7-578C-488A-85D1-39ECA7C3B41A}" srcId="{B91799C5-A460-46DD-8148-4152C6A2D8BF}" destId="{B2B4A7AC-34D7-447B-BC6E-134C10F88643}" srcOrd="0" destOrd="0" parTransId="{65907DC2-BADD-4DCB-BA33-6C279BC50A41}" sibTransId="{23F01B9D-639D-4E38-BD01-5902EC1D8533}"/>
    <dgm:cxn modelId="{6188F1C9-FAD2-41A3-B0FF-F07EE6A9D477}" type="presOf" srcId="{211FA809-8564-4C79-8E0E-D986D8A806D9}" destId="{FE60561D-9A97-4ADF-A926-52D3F6445943}" srcOrd="0" destOrd="5" presId="urn:microsoft.com/office/officeart/2005/8/layout/gear1"/>
    <dgm:cxn modelId="{C6A34DCA-E06E-42D8-96CC-389907136FB3}" srcId="{80445F10-EC13-4115-8E93-4C38F98B529E}" destId="{716911F1-6405-4A7C-A2BC-1F1A769973E8}" srcOrd="0" destOrd="0" parTransId="{15330ED3-16F8-476E-BDAE-05BDF1BB8250}" sibTransId="{3D9B9E55-F87A-4472-AD59-9BDF482A7EBA}"/>
    <dgm:cxn modelId="{5F8F1EDD-5229-41AD-A476-397BE91409FD}" type="presOf" srcId="{8906DC5C-FB3F-4190-99D9-38D03E2A4854}" destId="{05C66CCC-D92F-46DD-8255-FDAC4EAE04C3}" srcOrd="0" destOrd="0" presId="urn:microsoft.com/office/officeart/2005/8/layout/gear1"/>
    <dgm:cxn modelId="{E91FADE3-3D49-43D5-AA21-1E1C4B193340}" srcId="{8906DC5C-FB3F-4190-99D9-38D03E2A4854}" destId="{EC24CC9D-9079-4252-BDE3-1CA3CFA439F1}" srcOrd="0" destOrd="0" parTransId="{2D48C537-23AF-4862-8519-339EDF845D1D}" sibTransId="{D23C42B2-B5B1-4B49-BA9D-CD2C02F80EE1}"/>
    <dgm:cxn modelId="{EF36E1E5-7810-4A5D-AD73-4C3B29AA0530}" type="presOf" srcId="{670EC7B7-F9CC-45F2-A2B5-D0F1D15A3335}" destId="{8C586364-EA69-4B32-AA1C-FB75D9CF8196}" srcOrd="0" destOrd="4" presId="urn:microsoft.com/office/officeart/2005/8/layout/gear1"/>
    <dgm:cxn modelId="{542B14E8-0891-47CB-A053-18864E17ED5C}" type="presOf" srcId="{88F40C7B-7CD0-49FD-90DF-8F0AA4186500}" destId="{E587A325-3256-4E75-A02C-20B3F67C5E71}" srcOrd="0" destOrd="3" presId="urn:microsoft.com/office/officeart/2005/8/layout/gear1"/>
    <dgm:cxn modelId="{8F1F33E8-A40E-4C39-B78E-172BA4D991F7}" type="presOf" srcId="{80445F10-EC13-4115-8E93-4C38F98B529E}" destId="{D8BC7463-6C31-47B9-8B76-CB2B276E9171}" srcOrd="2" destOrd="0" presId="urn:microsoft.com/office/officeart/2005/8/layout/gear1"/>
    <dgm:cxn modelId="{AE80EDEC-EBAC-419F-89F8-C36ABBF334C5}" type="presOf" srcId="{9D9461D0-B34E-4B2A-A570-B645E6B819AA}" destId="{8C586364-EA69-4B32-AA1C-FB75D9CF8196}" srcOrd="0" destOrd="5" presId="urn:microsoft.com/office/officeart/2005/8/layout/gear1"/>
    <dgm:cxn modelId="{9B925EF5-3B5F-426D-A269-10879C804EBA}" type="presOf" srcId="{B91799C5-A460-46DD-8148-4152C6A2D8BF}" destId="{0FF0A081-EB1B-479B-8D26-E91F27420AA3}" srcOrd="2" destOrd="0" presId="urn:microsoft.com/office/officeart/2005/8/layout/gear1"/>
    <dgm:cxn modelId="{2F4221F6-2183-484A-92DB-84AAC3A34D30}" srcId="{B91799C5-A460-46DD-8148-4152C6A2D8BF}" destId="{52608873-4E7D-4225-BC1D-C107AAF86420}" srcOrd="4" destOrd="0" parTransId="{73372263-6107-433C-8BFE-6623047AB0F8}" sibTransId="{F2ED075E-9A9B-496B-80D3-F0FD8EDA8BF1}"/>
    <dgm:cxn modelId="{3D0AA8F8-E33B-47F2-A1D8-AD01DAF4BA02}" type="presOf" srcId="{52608873-4E7D-4225-BC1D-C107AAF86420}" destId="{FE60561D-9A97-4ADF-A926-52D3F6445943}" srcOrd="0" destOrd="4" presId="urn:microsoft.com/office/officeart/2005/8/layout/gear1"/>
    <dgm:cxn modelId="{50D4AFF8-3546-457F-9EA4-69F6FDC03A43}" srcId="{8906DC5C-FB3F-4190-99D9-38D03E2A4854}" destId="{CE224A8D-74E3-4F84-ADBB-E3F33D263FCA}" srcOrd="4" destOrd="0" parTransId="{13B96A47-6961-4AD2-936B-19249C594D78}" sibTransId="{CB8B2EDD-5FF1-4D40-841D-EEECB5AE61F5}"/>
    <dgm:cxn modelId="{853858FC-23B6-49A4-8E30-B237D76615E5}" type="presOf" srcId="{411949CF-5DF3-40A3-8E56-F05C88B61835}" destId="{E587A325-3256-4E75-A02C-20B3F67C5E71}" srcOrd="0" destOrd="1" presId="urn:microsoft.com/office/officeart/2005/8/layout/gear1"/>
    <dgm:cxn modelId="{6936727A-08E6-44BC-95BE-EA61D3D7B946}" type="presParOf" srcId="{7EB4442F-E339-497B-AA0D-FE4D9CAC0EB1}" destId="{2A4C2CE7-3C23-4674-B0FA-D4C72304EC2F}" srcOrd="0" destOrd="0" presId="urn:microsoft.com/office/officeart/2005/8/layout/gear1"/>
    <dgm:cxn modelId="{1E3B0C25-77D7-4F2B-A6ED-0A6C9D246F48}" type="presParOf" srcId="{7EB4442F-E339-497B-AA0D-FE4D9CAC0EB1}" destId="{67DB1ADF-AC78-4F50-8F74-D45E5DAE72FE}" srcOrd="1" destOrd="0" presId="urn:microsoft.com/office/officeart/2005/8/layout/gear1"/>
    <dgm:cxn modelId="{93C4EAD2-CF2F-49A0-9AC2-E29DBFFDED48}" type="presParOf" srcId="{7EB4442F-E339-497B-AA0D-FE4D9CAC0EB1}" destId="{0FF0A081-EB1B-479B-8D26-E91F27420AA3}" srcOrd="2" destOrd="0" presId="urn:microsoft.com/office/officeart/2005/8/layout/gear1"/>
    <dgm:cxn modelId="{4D68369C-8D10-403E-9094-F5F123CE1453}" type="presParOf" srcId="{7EB4442F-E339-497B-AA0D-FE4D9CAC0EB1}" destId="{FE60561D-9A97-4ADF-A926-52D3F6445943}" srcOrd="3" destOrd="0" presId="urn:microsoft.com/office/officeart/2005/8/layout/gear1"/>
    <dgm:cxn modelId="{B1F5DB75-9765-425F-9761-BD44AC670FBE}" type="presParOf" srcId="{7EB4442F-E339-497B-AA0D-FE4D9CAC0EB1}" destId="{AA610543-BB7E-45D6-9A58-96B3630FD87D}" srcOrd="4" destOrd="0" presId="urn:microsoft.com/office/officeart/2005/8/layout/gear1"/>
    <dgm:cxn modelId="{CF785513-0F04-4EAE-9589-68F3BD9D759C}" type="presParOf" srcId="{7EB4442F-E339-497B-AA0D-FE4D9CAC0EB1}" destId="{600C3BF9-5419-4CEB-B9FC-642AE5F116C9}" srcOrd="5" destOrd="0" presId="urn:microsoft.com/office/officeart/2005/8/layout/gear1"/>
    <dgm:cxn modelId="{966497C1-FACF-4DCE-ADF8-7AC9422D5BE2}" type="presParOf" srcId="{7EB4442F-E339-497B-AA0D-FE4D9CAC0EB1}" destId="{D8BC7463-6C31-47B9-8B76-CB2B276E9171}" srcOrd="6" destOrd="0" presId="urn:microsoft.com/office/officeart/2005/8/layout/gear1"/>
    <dgm:cxn modelId="{264A8AB6-5FAF-4983-8E8C-3B2D40708559}" type="presParOf" srcId="{7EB4442F-E339-497B-AA0D-FE4D9CAC0EB1}" destId="{8C586364-EA69-4B32-AA1C-FB75D9CF8196}" srcOrd="7" destOrd="0" presId="urn:microsoft.com/office/officeart/2005/8/layout/gear1"/>
    <dgm:cxn modelId="{01778011-A71F-42E0-AA34-7682993364C9}" type="presParOf" srcId="{7EB4442F-E339-497B-AA0D-FE4D9CAC0EB1}" destId="{05C66CCC-D92F-46DD-8255-FDAC4EAE04C3}" srcOrd="8" destOrd="0" presId="urn:microsoft.com/office/officeart/2005/8/layout/gear1"/>
    <dgm:cxn modelId="{674F2BD9-D618-4FC1-AFB8-0BA15869E3C0}" type="presParOf" srcId="{7EB4442F-E339-497B-AA0D-FE4D9CAC0EB1}" destId="{C5735F62-5A30-4F85-8CC0-1454AF715DB0}" srcOrd="9" destOrd="0" presId="urn:microsoft.com/office/officeart/2005/8/layout/gear1"/>
    <dgm:cxn modelId="{820A3D85-CFB4-4FDD-A39A-D1E1019FF720}" type="presParOf" srcId="{7EB4442F-E339-497B-AA0D-FE4D9CAC0EB1}" destId="{2DC878FB-D8FB-4DAD-BEFB-1AB5EBAB5D29}" srcOrd="10" destOrd="0" presId="urn:microsoft.com/office/officeart/2005/8/layout/gear1"/>
    <dgm:cxn modelId="{015EE3B6-055A-4E45-8157-4A14D2964478}" type="presParOf" srcId="{7EB4442F-E339-497B-AA0D-FE4D9CAC0EB1}" destId="{5113BC9D-C7CE-4017-BCC2-E00C8D9204A7}" srcOrd="11" destOrd="0" presId="urn:microsoft.com/office/officeart/2005/8/layout/gear1"/>
    <dgm:cxn modelId="{C4E97367-5912-422A-8117-E1A438BD4831}" type="presParOf" srcId="{7EB4442F-E339-497B-AA0D-FE4D9CAC0EB1}" destId="{E587A325-3256-4E75-A02C-20B3F67C5E71}" srcOrd="12" destOrd="0" presId="urn:microsoft.com/office/officeart/2005/8/layout/gear1"/>
    <dgm:cxn modelId="{1E5A7BE0-68A3-40D7-8ACC-D8ECE970B23C}" type="presParOf" srcId="{7EB4442F-E339-497B-AA0D-FE4D9CAC0EB1}" destId="{53B59F87-D342-47EA-80EF-5BA33EAF0CB6}" srcOrd="13" destOrd="0" presId="urn:microsoft.com/office/officeart/2005/8/layout/gear1"/>
    <dgm:cxn modelId="{BCFF427F-3780-446A-B1A2-B2EB5FC1B11B}" type="presParOf" srcId="{7EB4442F-E339-497B-AA0D-FE4D9CAC0EB1}" destId="{36DD438B-6DF7-471D-843D-D23D96F3218A}" srcOrd="14" destOrd="0" presId="urn:microsoft.com/office/officeart/2005/8/layout/gear1"/>
    <dgm:cxn modelId="{A6BA5955-3861-4E9F-97D6-3F5F2AC909BF}" type="presParOf" srcId="{7EB4442F-E339-497B-AA0D-FE4D9CAC0EB1}" destId="{B07C3F5C-0FA1-4515-92B8-507C5796A8C9}" srcOrd="15" destOrd="0" presId="urn:microsoft.com/office/officeart/2005/8/layout/gear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E0A83C-0216-48E9-BD91-5883448E8078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C77545-F0E6-403B-B6B1-F3692310AC5C}">
      <dgm:prSet phldrT="[Text]"/>
      <dgm:spPr/>
      <dgm:t>
        <a:bodyPr/>
        <a:lstStyle/>
        <a:p>
          <a:r>
            <a:rPr lang="en-US" dirty="0"/>
            <a:t>Delight Customers</a:t>
          </a:r>
        </a:p>
      </dgm:t>
    </dgm:pt>
    <dgm:pt modelId="{F0438B13-81C2-40C9-A84C-EBB14A442D5A}" type="parTrans" cxnId="{FE5B2EFE-002A-4829-9D14-70A6DD85DA87}">
      <dgm:prSet/>
      <dgm:spPr/>
      <dgm:t>
        <a:bodyPr/>
        <a:lstStyle/>
        <a:p>
          <a:endParaRPr lang="en-US"/>
        </a:p>
      </dgm:t>
    </dgm:pt>
    <dgm:pt modelId="{1861F0A3-0575-4DA2-A0D4-4F9C4D86A000}" type="sibTrans" cxnId="{FE5B2EFE-002A-4829-9D14-70A6DD85DA8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5B82A667-BC2B-4958-91E3-31A3AFE08B86}">
      <dgm:prSet phldrT="[Text]"/>
      <dgm:spPr/>
      <dgm:t>
        <a:bodyPr/>
        <a:lstStyle/>
        <a:p>
          <a:r>
            <a:rPr lang="en-US" dirty="0"/>
            <a:t>Grow Business</a:t>
          </a:r>
        </a:p>
      </dgm:t>
    </dgm:pt>
    <dgm:pt modelId="{6F5262AB-AC5A-47AD-AA19-080708ABE4CF}" type="parTrans" cxnId="{F16A27F1-87D3-4337-A2AE-DD234D85D32D}">
      <dgm:prSet/>
      <dgm:spPr/>
      <dgm:t>
        <a:bodyPr/>
        <a:lstStyle/>
        <a:p>
          <a:endParaRPr lang="en-US"/>
        </a:p>
      </dgm:t>
    </dgm:pt>
    <dgm:pt modelId="{858A01E7-4CF7-49E5-9575-CE1420CC1A5D}" type="sibTrans" cxnId="{F16A27F1-87D3-4337-A2AE-DD234D85D32D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499" t="-8501" r="7499" b="-23499"/>
          </a:stretch>
        </a:blipFill>
      </dgm:spPr>
      <dgm:t>
        <a:bodyPr/>
        <a:lstStyle/>
        <a:p>
          <a:endParaRPr lang="en-US"/>
        </a:p>
      </dgm:t>
    </dgm:pt>
    <dgm:pt modelId="{3E432FEF-B98B-48DB-BA40-ABB692701BEC}" type="pres">
      <dgm:prSet presAssocID="{35E0A83C-0216-48E9-BD91-5883448E8078}" presName="Name0" presStyleCnt="0">
        <dgm:presLayoutVars>
          <dgm:chMax val="7"/>
          <dgm:chPref val="7"/>
          <dgm:dir/>
        </dgm:presLayoutVars>
      </dgm:prSet>
      <dgm:spPr/>
    </dgm:pt>
    <dgm:pt modelId="{71D0B002-D416-4ED5-B68A-5A8C169A84F1}" type="pres">
      <dgm:prSet presAssocID="{35E0A83C-0216-48E9-BD91-5883448E8078}" presName="dot1" presStyleLbl="alignNode1" presStyleIdx="0" presStyleCnt="10"/>
      <dgm:spPr/>
    </dgm:pt>
    <dgm:pt modelId="{97618271-8B53-4292-9422-D317A8B6078B}" type="pres">
      <dgm:prSet presAssocID="{35E0A83C-0216-48E9-BD91-5883448E8078}" presName="dot2" presStyleLbl="alignNode1" presStyleIdx="1" presStyleCnt="10"/>
      <dgm:spPr/>
    </dgm:pt>
    <dgm:pt modelId="{470E544F-1096-4ECF-9C49-383835154BE1}" type="pres">
      <dgm:prSet presAssocID="{35E0A83C-0216-48E9-BD91-5883448E8078}" presName="dot3" presStyleLbl="alignNode1" presStyleIdx="2" presStyleCnt="10"/>
      <dgm:spPr/>
    </dgm:pt>
    <dgm:pt modelId="{7C92BD9E-8906-4DF2-A60D-CA1E21134CA1}" type="pres">
      <dgm:prSet presAssocID="{35E0A83C-0216-48E9-BD91-5883448E8078}" presName="dotArrow1" presStyleLbl="alignNode1" presStyleIdx="3" presStyleCnt="10"/>
      <dgm:spPr/>
    </dgm:pt>
    <dgm:pt modelId="{E5A54854-3302-48AC-B402-AE12B136814E}" type="pres">
      <dgm:prSet presAssocID="{35E0A83C-0216-48E9-BD91-5883448E8078}" presName="dotArrow2" presStyleLbl="alignNode1" presStyleIdx="4" presStyleCnt="10"/>
      <dgm:spPr/>
    </dgm:pt>
    <dgm:pt modelId="{8BBFD402-8D31-4635-9241-3A71375661BC}" type="pres">
      <dgm:prSet presAssocID="{35E0A83C-0216-48E9-BD91-5883448E8078}" presName="dotArrow3" presStyleLbl="alignNode1" presStyleIdx="5" presStyleCnt="10"/>
      <dgm:spPr/>
    </dgm:pt>
    <dgm:pt modelId="{82F9CBF5-723F-45DC-9D49-3BE74B80A300}" type="pres">
      <dgm:prSet presAssocID="{35E0A83C-0216-48E9-BD91-5883448E8078}" presName="dotArrow4" presStyleLbl="alignNode1" presStyleIdx="6" presStyleCnt="10"/>
      <dgm:spPr/>
    </dgm:pt>
    <dgm:pt modelId="{9491140E-1432-4B3C-80B5-5477DCC9CAF7}" type="pres">
      <dgm:prSet presAssocID="{35E0A83C-0216-48E9-BD91-5883448E8078}" presName="dotArrow5" presStyleLbl="alignNode1" presStyleIdx="7" presStyleCnt="10"/>
      <dgm:spPr/>
    </dgm:pt>
    <dgm:pt modelId="{0CEAB45A-448F-4F21-B930-0A75DA2B2723}" type="pres">
      <dgm:prSet presAssocID="{35E0A83C-0216-48E9-BD91-5883448E8078}" presName="dotArrow6" presStyleLbl="alignNode1" presStyleIdx="8" presStyleCnt="10"/>
      <dgm:spPr/>
    </dgm:pt>
    <dgm:pt modelId="{C36BEAC4-EC0F-4A71-8625-2733AE55B31B}" type="pres">
      <dgm:prSet presAssocID="{35E0A83C-0216-48E9-BD91-5883448E8078}" presName="dotArrow7" presStyleLbl="alignNode1" presStyleIdx="9" presStyleCnt="10"/>
      <dgm:spPr/>
    </dgm:pt>
    <dgm:pt modelId="{757C8D2B-37D2-46B0-A096-340FAFBAE1D5}" type="pres">
      <dgm:prSet presAssocID="{5DC77545-F0E6-403B-B6B1-F3692310AC5C}" presName="parTx1" presStyleLbl="node1" presStyleIdx="0" presStyleCnt="2"/>
      <dgm:spPr/>
    </dgm:pt>
    <dgm:pt modelId="{DB0402B0-F1C3-43AF-88A7-5833A1CBD981}" type="pres">
      <dgm:prSet presAssocID="{1861F0A3-0575-4DA2-A0D4-4F9C4D86A000}" presName="picture1" presStyleCnt="0"/>
      <dgm:spPr/>
    </dgm:pt>
    <dgm:pt modelId="{C5831EFC-28BC-4C8B-9263-34A7936ACB5C}" type="pres">
      <dgm:prSet presAssocID="{1861F0A3-0575-4DA2-A0D4-4F9C4D86A000}" presName="imageRepeatNode" presStyleLbl="fgImgPlace1" presStyleIdx="0" presStyleCnt="2"/>
      <dgm:spPr/>
    </dgm:pt>
    <dgm:pt modelId="{62A7B0D3-1AAA-456E-B93D-5A9E12FA82C6}" type="pres">
      <dgm:prSet presAssocID="{5B82A667-BC2B-4958-91E3-31A3AFE08B86}" presName="parTx2" presStyleLbl="node1" presStyleIdx="1" presStyleCnt="2"/>
      <dgm:spPr/>
    </dgm:pt>
    <dgm:pt modelId="{ECA74185-9948-45FE-A098-6A6D6DA2EE4B}" type="pres">
      <dgm:prSet presAssocID="{858A01E7-4CF7-49E5-9575-CE1420CC1A5D}" presName="picture2" presStyleCnt="0"/>
      <dgm:spPr/>
    </dgm:pt>
    <dgm:pt modelId="{296AC8EE-B4E9-4445-A057-E883DD415E17}" type="pres">
      <dgm:prSet presAssocID="{858A01E7-4CF7-49E5-9575-CE1420CC1A5D}" presName="imageRepeatNode" presStyleLbl="fgImgPlace1" presStyleIdx="1" presStyleCnt="2"/>
      <dgm:spPr/>
    </dgm:pt>
  </dgm:ptLst>
  <dgm:cxnLst>
    <dgm:cxn modelId="{A3F19B35-A889-4DA0-8AA8-E19FF631B49B}" type="presOf" srcId="{1861F0A3-0575-4DA2-A0D4-4F9C4D86A000}" destId="{C5831EFC-28BC-4C8B-9263-34A7936ACB5C}" srcOrd="0" destOrd="0" presId="urn:microsoft.com/office/officeart/2008/layout/AscendingPictureAccentProcess"/>
    <dgm:cxn modelId="{3098EE69-B543-4E7A-B555-9989B2CF093F}" type="presOf" srcId="{858A01E7-4CF7-49E5-9575-CE1420CC1A5D}" destId="{296AC8EE-B4E9-4445-A057-E883DD415E17}" srcOrd="0" destOrd="0" presId="urn:microsoft.com/office/officeart/2008/layout/AscendingPictureAccentProcess"/>
    <dgm:cxn modelId="{F955D94D-5A7D-42C2-B673-7A6418F16B39}" type="presOf" srcId="{5DC77545-F0E6-403B-B6B1-F3692310AC5C}" destId="{757C8D2B-37D2-46B0-A096-340FAFBAE1D5}" srcOrd="0" destOrd="0" presId="urn:microsoft.com/office/officeart/2008/layout/AscendingPictureAccentProcess"/>
    <dgm:cxn modelId="{21FB5D7B-BAF8-4519-AAC4-E40A042A406B}" type="presOf" srcId="{5B82A667-BC2B-4958-91E3-31A3AFE08B86}" destId="{62A7B0D3-1AAA-456E-B93D-5A9E12FA82C6}" srcOrd="0" destOrd="0" presId="urn:microsoft.com/office/officeart/2008/layout/AscendingPictureAccentProcess"/>
    <dgm:cxn modelId="{F16A27F1-87D3-4337-A2AE-DD234D85D32D}" srcId="{35E0A83C-0216-48E9-BD91-5883448E8078}" destId="{5B82A667-BC2B-4958-91E3-31A3AFE08B86}" srcOrd="1" destOrd="0" parTransId="{6F5262AB-AC5A-47AD-AA19-080708ABE4CF}" sibTransId="{858A01E7-4CF7-49E5-9575-CE1420CC1A5D}"/>
    <dgm:cxn modelId="{BD0B17FD-12CD-4397-BE8C-CF85E59141E3}" type="presOf" srcId="{35E0A83C-0216-48E9-BD91-5883448E8078}" destId="{3E432FEF-B98B-48DB-BA40-ABB692701BEC}" srcOrd="0" destOrd="0" presId="urn:microsoft.com/office/officeart/2008/layout/AscendingPictureAccentProcess"/>
    <dgm:cxn modelId="{FE5B2EFE-002A-4829-9D14-70A6DD85DA87}" srcId="{35E0A83C-0216-48E9-BD91-5883448E8078}" destId="{5DC77545-F0E6-403B-B6B1-F3692310AC5C}" srcOrd="0" destOrd="0" parTransId="{F0438B13-81C2-40C9-A84C-EBB14A442D5A}" sibTransId="{1861F0A3-0575-4DA2-A0D4-4F9C4D86A000}"/>
    <dgm:cxn modelId="{8776B723-B234-4EEF-8097-8BC62C492B64}" type="presParOf" srcId="{3E432FEF-B98B-48DB-BA40-ABB692701BEC}" destId="{71D0B002-D416-4ED5-B68A-5A8C169A84F1}" srcOrd="0" destOrd="0" presId="urn:microsoft.com/office/officeart/2008/layout/AscendingPictureAccentProcess"/>
    <dgm:cxn modelId="{E69248C1-EF1E-4A15-AC8A-E5A96DEF1848}" type="presParOf" srcId="{3E432FEF-B98B-48DB-BA40-ABB692701BEC}" destId="{97618271-8B53-4292-9422-D317A8B6078B}" srcOrd="1" destOrd="0" presId="urn:microsoft.com/office/officeart/2008/layout/AscendingPictureAccentProcess"/>
    <dgm:cxn modelId="{2A1F8984-E5D7-4803-819A-C60AF2DC38E4}" type="presParOf" srcId="{3E432FEF-B98B-48DB-BA40-ABB692701BEC}" destId="{470E544F-1096-4ECF-9C49-383835154BE1}" srcOrd="2" destOrd="0" presId="urn:microsoft.com/office/officeart/2008/layout/AscendingPictureAccentProcess"/>
    <dgm:cxn modelId="{A5DFFD2C-45FF-4DA5-88D0-D2A42B279F1C}" type="presParOf" srcId="{3E432FEF-B98B-48DB-BA40-ABB692701BEC}" destId="{7C92BD9E-8906-4DF2-A60D-CA1E21134CA1}" srcOrd="3" destOrd="0" presId="urn:microsoft.com/office/officeart/2008/layout/AscendingPictureAccentProcess"/>
    <dgm:cxn modelId="{82189097-C7CB-495A-8DDA-3C2B0E9613A1}" type="presParOf" srcId="{3E432FEF-B98B-48DB-BA40-ABB692701BEC}" destId="{E5A54854-3302-48AC-B402-AE12B136814E}" srcOrd="4" destOrd="0" presId="urn:microsoft.com/office/officeart/2008/layout/AscendingPictureAccentProcess"/>
    <dgm:cxn modelId="{BEB377F1-0A2C-4ADA-B531-1C4E0DF9E536}" type="presParOf" srcId="{3E432FEF-B98B-48DB-BA40-ABB692701BEC}" destId="{8BBFD402-8D31-4635-9241-3A71375661BC}" srcOrd="5" destOrd="0" presId="urn:microsoft.com/office/officeart/2008/layout/AscendingPictureAccentProcess"/>
    <dgm:cxn modelId="{5EBF69C2-E860-455E-8839-79F7743060C8}" type="presParOf" srcId="{3E432FEF-B98B-48DB-BA40-ABB692701BEC}" destId="{82F9CBF5-723F-45DC-9D49-3BE74B80A300}" srcOrd="6" destOrd="0" presId="urn:microsoft.com/office/officeart/2008/layout/AscendingPictureAccentProcess"/>
    <dgm:cxn modelId="{0F650B52-97E4-4029-AED6-C57D04473ABB}" type="presParOf" srcId="{3E432FEF-B98B-48DB-BA40-ABB692701BEC}" destId="{9491140E-1432-4B3C-80B5-5477DCC9CAF7}" srcOrd="7" destOrd="0" presId="urn:microsoft.com/office/officeart/2008/layout/AscendingPictureAccentProcess"/>
    <dgm:cxn modelId="{B866BE5D-4629-4A01-8DF7-D2B4E8A7EBFC}" type="presParOf" srcId="{3E432FEF-B98B-48DB-BA40-ABB692701BEC}" destId="{0CEAB45A-448F-4F21-B930-0A75DA2B2723}" srcOrd="8" destOrd="0" presId="urn:microsoft.com/office/officeart/2008/layout/AscendingPictureAccentProcess"/>
    <dgm:cxn modelId="{C72D10DD-204E-4882-99C0-895384FA4A5B}" type="presParOf" srcId="{3E432FEF-B98B-48DB-BA40-ABB692701BEC}" destId="{C36BEAC4-EC0F-4A71-8625-2733AE55B31B}" srcOrd="9" destOrd="0" presId="urn:microsoft.com/office/officeart/2008/layout/AscendingPictureAccentProcess"/>
    <dgm:cxn modelId="{639E022E-8136-4120-A9C0-BBE4EA5F3E11}" type="presParOf" srcId="{3E432FEF-B98B-48DB-BA40-ABB692701BEC}" destId="{757C8D2B-37D2-46B0-A096-340FAFBAE1D5}" srcOrd="10" destOrd="0" presId="urn:microsoft.com/office/officeart/2008/layout/AscendingPictureAccentProcess"/>
    <dgm:cxn modelId="{4EF27CC6-C58C-43AC-A760-BCA369443420}" type="presParOf" srcId="{3E432FEF-B98B-48DB-BA40-ABB692701BEC}" destId="{DB0402B0-F1C3-43AF-88A7-5833A1CBD981}" srcOrd="11" destOrd="0" presId="urn:microsoft.com/office/officeart/2008/layout/AscendingPictureAccentProcess"/>
    <dgm:cxn modelId="{78A0FA33-7B56-47FD-AD48-08CE1D7AA6CB}" type="presParOf" srcId="{DB0402B0-F1C3-43AF-88A7-5833A1CBD981}" destId="{C5831EFC-28BC-4C8B-9263-34A7936ACB5C}" srcOrd="0" destOrd="0" presId="urn:microsoft.com/office/officeart/2008/layout/AscendingPictureAccentProcess"/>
    <dgm:cxn modelId="{91E9479E-A209-4680-99DF-C266A3BD4654}" type="presParOf" srcId="{3E432FEF-B98B-48DB-BA40-ABB692701BEC}" destId="{62A7B0D3-1AAA-456E-B93D-5A9E12FA82C6}" srcOrd="12" destOrd="0" presId="urn:microsoft.com/office/officeart/2008/layout/AscendingPictureAccentProcess"/>
    <dgm:cxn modelId="{DF53487D-EB8E-4DC1-9537-29385BB50A59}" type="presParOf" srcId="{3E432FEF-B98B-48DB-BA40-ABB692701BEC}" destId="{ECA74185-9948-45FE-A098-6A6D6DA2EE4B}" srcOrd="13" destOrd="0" presId="urn:microsoft.com/office/officeart/2008/layout/AscendingPictureAccentProcess"/>
    <dgm:cxn modelId="{A2D4A771-5838-450D-8788-DAEEDFE5D42E}" type="presParOf" srcId="{ECA74185-9948-45FE-A098-6A6D6DA2EE4B}" destId="{296AC8EE-B4E9-4445-A057-E883DD415E1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C2CE7-3C23-4674-B0FA-D4C72304EC2F}">
      <dsp:nvSpPr>
        <dsp:cNvPr id="0" name=""/>
        <dsp:cNvSpPr/>
      </dsp:nvSpPr>
      <dsp:spPr>
        <a:xfrm>
          <a:off x="2740552" y="2439156"/>
          <a:ext cx="3045038" cy="304503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HPE Culture</a:t>
          </a:r>
        </a:p>
      </dsp:txBody>
      <dsp:txXfrm>
        <a:off x="3352740" y="3152442"/>
        <a:ext cx="1820662" cy="1565212"/>
      </dsp:txXfrm>
    </dsp:sp>
    <dsp:sp modelId="{FE60561D-9A97-4ADF-A926-52D3F6445943}">
      <dsp:nvSpPr>
        <dsp:cNvPr id="0" name=""/>
        <dsp:cNvSpPr/>
      </dsp:nvSpPr>
      <dsp:spPr>
        <a:xfrm>
          <a:off x="2905183" y="4217068"/>
          <a:ext cx="2154198" cy="1371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Value creation Mindset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Architecture &amp; Design Orientation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Build </a:t>
          </a:r>
          <a:r>
            <a:rPr lang="en-US" sz="1000" kern="1200" dirty="0" err="1"/>
            <a:t>DevOPS</a:t>
          </a:r>
          <a:r>
            <a:rPr lang="en-US" sz="1000" kern="1200" dirty="0"/>
            <a:t> first Mindset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Push 2 Production Mindset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Measure &amp; Improvise Mindset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Build Open Community &amp; Evangelize</a:t>
          </a:r>
        </a:p>
      </dsp:txBody>
      <dsp:txXfrm>
        <a:off x="2945356" y="4257241"/>
        <a:ext cx="2073852" cy="1291256"/>
      </dsp:txXfrm>
    </dsp:sp>
    <dsp:sp modelId="{AA610543-BB7E-45D6-9A58-96B3630FD87D}">
      <dsp:nvSpPr>
        <dsp:cNvPr id="0" name=""/>
        <dsp:cNvSpPr/>
      </dsp:nvSpPr>
      <dsp:spPr>
        <a:xfrm>
          <a:off x="968893" y="1719420"/>
          <a:ext cx="2214573" cy="221457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Hire, Motivate &amp; Nurture</a:t>
          </a:r>
        </a:p>
      </dsp:txBody>
      <dsp:txXfrm>
        <a:off x="1526418" y="2280315"/>
        <a:ext cx="1099523" cy="1092783"/>
      </dsp:txXfrm>
    </dsp:sp>
    <dsp:sp modelId="{8C586364-EA69-4B32-AA1C-FB75D9CF8196}">
      <dsp:nvSpPr>
        <dsp:cNvPr id="0" name=""/>
        <dsp:cNvSpPr/>
      </dsp:nvSpPr>
      <dsp:spPr>
        <a:xfrm>
          <a:off x="225158" y="3391167"/>
          <a:ext cx="1985749" cy="136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Build Evaluation Framework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Nurture Panels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Value based Hiring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Build motivational environment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Nurture Self-organizing, </a:t>
          </a:r>
          <a:r>
            <a:rPr lang="en-US" sz="900" kern="1200" dirty="0" err="1"/>
            <a:t>holacratic</a:t>
          </a:r>
          <a:r>
            <a:rPr lang="en-US" sz="900" kern="1200" dirty="0"/>
            <a:t> teams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Create Learning &amp; Grooming avenues for thought leadership and collaborative working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</dsp:txBody>
      <dsp:txXfrm>
        <a:off x="265248" y="3431257"/>
        <a:ext cx="1905569" cy="1288585"/>
      </dsp:txXfrm>
    </dsp:sp>
    <dsp:sp modelId="{05C66CCC-D92F-46DD-8255-FDAC4EAE04C3}">
      <dsp:nvSpPr>
        <dsp:cNvPr id="0" name=""/>
        <dsp:cNvSpPr/>
      </dsp:nvSpPr>
      <dsp:spPr>
        <a:xfrm rot="20700000">
          <a:off x="2209280" y="191591"/>
          <a:ext cx="2169829" cy="216982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Delivery Excellence</a:t>
          </a:r>
        </a:p>
      </dsp:txBody>
      <dsp:txXfrm rot="-20700000">
        <a:off x="2685187" y="667498"/>
        <a:ext cx="1218015" cy="1218015"/>
      </dsp:txXfrm>
    </dsp:sp>
    <dsp:sp modelId="{E587A325-3256-4E75-A02C-20B3F67C5E71}">
      <dsp:nvSpPr>
        <dsp:cNvPr id="0" name=""/>
        <dsp:cNvSpPr/>
      </dsp:nvSpPr>
      <dsp:spPr>
        <a:xfrm>
          <a:off x="3864592" y="563022"/>
          <a:ext cx="2354561" cy="1371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Embrace HPEC pragmatically, in a result oriented way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Zero downtime deployments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Infra. as cattle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 ready-to-go architecture, design, dev-ops templates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Drive efficiency via 4DX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Build traceability from req. to deployments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</dsp:txBody>
      <dsp:txXfrm>
        <a:off x="3904765" y="603195"/>
        <a:ext cx="2274215" cy="1291256"/>
      </dsp:txXfrm>
    </dsp:sp>
    <dsp:sp modelId="{53B59F87-D342-47EA-80EF-5BA33EAF0CB6}">
      <dsp:nvSpPr>
        <dsp:cNvPr id="0" name=""/>
        <dsp:cNvSpPr/>
      </dsp:nvSpPr>
      <dsp:spPr>
        <a:xfrm>
          <a:off x="2521420" y="1971078"/>
          <a:ext cx="3897648" cy="3897648"/>
        </a:xfrm>
        <a:prstGeom prst="circularArrow">
          <a:avLst>
            <a:gd name="adj1" fmla="val 4688"/>
            <a:gd name="adj2" fmla="val 299029"/>
            <a:gd name="adj3" fmla="val 2541029"/>
            <a:gd name="adj4" fmla="val 1580871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D438B-6DF7-471D-843D-D23D96F3218A}">
      <dsp:nvSpPr>
        <dsp:cNvPr id="0" name=""/>
        <dsp:cNvSpPr/>
      </dsp:nvSpPr>
      <dsp:spPr>
        <a:xfrm>
          <a:off x="576697" y="1223659"/>
          <a:ext cx="2831885" cy="283188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C3F5C-0FA1-4515-92B8-507C5796A8C9}">
      <dsp:nvSpPr>
        <dsp:cNvPr id="0" name=""/>
        <dsp:cNvSpPr/>
      </dsp:nvSpPr>
      <dsp:spPr>
        <a:xfrm>
          <a:off x="1707376" y="-289442"/>
          <a:ext cx="3053342" cy="305334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0B002-D416-4ED5-B68A-5A8C169A84F1}">
      <dsp:nvSpPr>
        <dsp:cNvPr id="0" name=""/>
        <dsp:cNvSpPr/>
      </dsp:nvSpPr>
      <dsp:spPr>
        <a:xfrm>
          <a:off x="1795320" y="1925260"/>
          <a:ext cx="121941" cy="121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18271-8B53-4292-9422-D317A8B6078B}">
      <dsp:nvSpPr>
        <dsp:cNvPr id="0" name=""/>
        <dsp:cNvSpPr/>
      </dsp:nvSpPr>
      <dsp:spPr>
        <a:xfrm>
          <a:off x="1688499" y="2096445"/>
          <a:ext cx="121941" cy="121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E544F-1096-4ECF-9C49-383835154BE1}">
      <dsp:nvSpPr>
        <dsp:cNvPr id="0" name=""/>
        <dsp:cNvSpPr/>
      </dsp:nvSpPr>
      <dsp:spPr>
        <a:xfrm>
          <a:off x="1561193" y="2244655"/>
          <a:ext cx="121941" cy="121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2BD9E-8906-4DF2-A60D-CA1E21134CA1}">
      <dsp:nvSpPr>
        <dsp:cNvPr id="0" name=""/>
        <dsp:cNvSpPr/>
      </dsp:nvSpPr>
      <dsp:spPr>
        <a:xfrm>
          <a:off x="1713376" y="202403"/>
          <a:ext cx="121941" cy="121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4854-3302-48AC-B402-AE12B136814E}">
      <dsp:nvSpPr>
        <dsp:cNvPr id="0" name=""/>
        <dsp:cNvSpPr/>
      </dsp:nvSpPr>
      <dsp:spPr>
        <a:xfrm>
          <a:off x="1876289" y="105322"/>
          <a:ext cx="121941" cy="121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FD402-8D31-4635-9241-3A71375661BC}">
      <dsp:nvSpPr>
        <dsp:cNvPr id="0" name=""/>
        <dsp:cNvSpPr/>
      </dsp:nvSpPr>
      <dsp:spPr>
        <a:xfrm>
          <a:off x="2038715" y="8242"/>
          <a:ext cx="121941" cy="121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9CBF5-723F-45DC-9D49-3BE74B80A300}">
      <dsp:nvSpPr>
        <dsp:cNvPr id="0" name=""/>
        <dsp:cNvSpPr/>
      </dsp:nvSpPr>
      <dsp:spPr>
        <a:xfrm>
          <a:off x="2201141" y="105322"/>
          <a:ext cx="121941" cy="121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140E-1432-4B3C-80B5-5477DCC9CAF7}">
      <dsp:nvSpPr>
        <dsp:cNvPr id="0" name=""/>
        <dsp:cNvSpPr/>
      </dsp:nvSpPr>
      <dsp:spPr>
        <a:xfrm>
          <a:off x="2364054" y="202403"/>
          <a:ext cx="121941" cy="121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AB45A-448F-4F21-B930-0A75DA2B2723}">
      <dsp:nvSpPr>
        <dsp:cNvPr id="0" name=""/>
        <dsp:cNvSpPr/>
      </dsp:nvSpPr>
      <dsp:spPr>
        <a:xfrm>
          <a:off x="2038715" y="213082"/>
          <a:ext cx="121941" cy="121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BEAC4-EC0F-4A71-8625-2733AE55B31B}">
      <dsp:nvSpPr>
        <dsp:cNvPr id="0" name=""/>
        <dsp:cNvSpPr/>
      </dsp:nvSpPr>
      <dsp:spPr>
        <a:xfrm>
          <a:off x="2038715" y="417922"/>
          <a:ext cx="121941" cy="121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C8D2B-37D2-46B0-A096-340FAFBAE1D5}">
      <dsp:nvSpPr>
        <dsp:cNvPr id="0" name=""/>
        <dsp:cNvSpPr/>
      </dsp:nvSpPr>
      <dsp:spPr>
        <a:xfrm>
          <a:off x="1046600" y="2690065"/>
          <a:ext cx="2630030" cy="7054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69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Delight Customers</a:t>
          </a:r>
        </a:p>
      </dsp:txBody>
      <dsp:txXfrm>
        <a:off x="1081037" y="2724502"/>
        <a:ext cx="2561156" cy="636578"/>
      </dsp:txXfrm>
    </dsp:sp>
    <dsp:sp modelId="{C5831EFC-28BC-4C8B-9263-34A7936ACB5C}">
      <dsp:nvSpPr>
        <dsp:cNvPr id="0" name=""/>
        <dsp:cNvSpPr/>
      </dsp:nvSpPr>
      <dsp:spPr>
        <a:xfrm>
          <a:off x="317391" y="1998851"/>
          <a:ext cx="1219413" cy="12193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7B0D3-1AAA-456E-B93D-5A9E12FA82C6}">
      <dsp:nvSpPr>
        <dsp:cNvPr id="0" name=""/>
        <dsp:cNvSpPr/>
      </dsp:nvSpPr>
      <dsp:spPr>
        <a:xfrm>
          <a:off x="2158217" y="1310226"/>
          <a:ext cx="2630030" cy="7054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69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Grow Business</a:t>
          </a:r>
        </a:p>
      </dsp:txBody>
      <dsp:txXfrm>
        <a:off x="2192654" y="1344663"/>
        <a:ext cx="2561156" cy="636578"/>
      </dsp:txXfrm>
    </dsp:sp>
    <dsp:sp modelId="{296AC8EE-B4E9-4445-A057-E883DD415E17}">
      <dsp:nvSpPr>
        <dsp:cNvPr id="0" name=""/>
        <dsp:cNvSpPr/>
      </dsp:nvSpPr>
      <dsp:spPr>
        <a:xfrm>
          <a:off x="1429008" y="619012"/>
          <a:ext cx="1219413" cy="1219332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499" t="-8501" r="7499" b="-23499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6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8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1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2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95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1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18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2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66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6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3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7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7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6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8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68747-2F5F-4ABB-84BC-BBAA7A0D4DA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0A37-DDAA-4EA4-95E4-6F1F50B7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7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  <p:sldLayoutId id="2147484463" r:id="rId13"/>
    <p:sldLayoutId id="2147484464" r:id="rId14"/>
    <p:sldLayoutId id="2147484465" r:id="rId15"/>
    <p:sldLayoutId id="2147484466" r:id="rId16"/>
    <p:sldLayoutId id="21474844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13F0B60-6B5C-4315-8260-AF2F3B7C2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136956"/>
              </p:ext>
            </p:extLst>
          </p:nvPr>
        </p:nvGraphicFramePr>
        <p:xfrm>
          <a:off x="-163020" y="1273671"/>
          <a:ext cx="6219154" cy="553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7AC3BCB-F4C1-45C0-9F99-7137CC6494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967614"/>
              </p:ext>
            </p:extLst>
          </p:nvPr>
        </p:nvGraphicFramePr>
        <p:xfrm>
          <a:off x="6526170" y="442664"/>
          <a:ext cx="5105640" cy="34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07ADA9C9-8E65-492C-A5D6-EBC302FD9EE0}"/>
              </a:ext>
            </a:extLst>
          </p:cNvPr>
          <p:cNvGrpSpPr/>
          <p:nvPr/>
        </p:nvGrpSpPr>
        <p:grpSpPr>
          <a:xfrm rot="757701">
            <a:off x="6822206" y="3929692"/>
            <a:ext cx="356068" cy="441336"/>
            <a:chOff x="6974606" y="4051612"/>
            <a:chExt cx="356068" cy="44133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A7C8DA1-59E8-43ED-9035-348C41F57233}"/>
                </a:ext>
              </a:extLst>
            </p:cNvPr>
            <p:cNvSpPr/>
            <p:nvPr/>
          </p:nvSpPr>
          <p:spPr>
            <a:xfrm>
              <a:off x="7208733" y="4051612"/>
              <a:ext cx="121941" cy="12194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872B25-642A-4024-806B-3ACD51FA6B38}"/>
                </a:ext>
              </a:extLst>
            </p:cNvPr>
            <p:cNvSpPr/>
            <p:nvPr/>
          </p:nvSpPr>
          <p:spPr>
            <a:xfrm>
              <a:off x="7101912" y="4222797"/>
              <a:ext cx="121941" cy="12194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8DE77F-82B8-46EE-B865-532A885E4A51}"/>
                </a:ext>
              </a:extLst>
            </p:cNvPr>
            <p:cNvSpPr/>
            <p:nvPr/>
          </p:nvSpPr>
          <p:spPr>
            <a:xfrm>
              <a:off x="6974606" y="4371007"/>
              <a:ext cx="121941" cy="12194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77E30D-0744-4E99-9464-185257584CB9}"/>
              </a:ext>
            </a:extLst>
          </p:cNvPr>
          <p:cNvGrpSpPr/>
          <p:nvPr/>
        </p:nvGrpSpPr>
        <p:grpSpPr>
          <a:xfrm rot="1398932">
            <a:off x="6199766" y="4407332"/>
            <a:ext cx="356068" cy="441336"/>
            <a:chOff x="6974606" y="4051612"/>
            <a:chExt cx="356068" cy="44133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0728F0-5526-4B54-974E-2167F6633B6B}"/>
                </a:ext>
              </a:extLst>
            </p:cNvPr>
            <p:cNvSpPr/>
            <p:nvPr/>
          </p:nvSpPr>
          <p:spPr>
            <a:xfrm>
              <a:off x="7208733" y="4051612"/>
              <a:ext cx="121941" cy="12194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527FB6-809D-4A0F-AF80-C82B0B6A83C0}"/>
                </a:ext>
              </a:extLst>
            </p:cNvPr>
            <p:cNvSpPr/>
            <p:nvPr/>
          </p:nvSpPr>
          <p:spPr>
            <a:xfrm>
              <a:off x="7101912" y="4222797"/>
              <a:ext cx="121941" cy="12194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D091E3-06FF-4422-A389-CFD3CE2B54C7}"/>
                </a:ext>
              </a:extLst>
            </p:cNvPr>
            <p:cNvSpPr/>
            <p:nvPr/>
          </p:nvSpPr>
          <p:spPr>
            <a:xfrm>
              <a:off x="6974606" y="4371007"/>
              <a:ext cx="121941" cy="12194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FCA198A-C631-4706-BCAB-92BB2E6914D9}"/>
              </a:ext>
            </a:extLst>
          </p:cNvPr>
          <p:cNvSpPr/>
          <p:nvPr/>
        </p:nvSpPr>
        <p:spPr>
          <a:xfrm>
            <a:off x="9355489" y="704334"/>
            <a:ext cx="283779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00" i="1" dirty="0"/>
              <a:t>Product / Service Offerings:</a:t>
            </a:r>
          </a:p>
          <a:p>
            <a:pPr lvl="0"/>
            <a:endParaRPr lang="en-US" sz="900" i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i="1" dirty="0"/>
              <a:t>HPEC – High Performance Engineering Culture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i="1" dirty="0"/>
              <a:t>PEP - Pragmatic Engineering Practice using HPEC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i="1" dirty="0"/>
              <a:t>SHEAT - Smart Hiring of </a:t>
            </a:r>
            <a:br>
              <a:rPr lang="en-US" sz="900" i="1" dirty="0"/>
            </a:br>
            <a:r>
              <a:rPr lang="en-US" sz="900" i="1" dirty="0"/>
              <a:t>Engineering Talent for Attitude &amp; Technology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4CEE1-E73F-48BA-A8C1-8EB0CA736B0E}"/>
              </a:ext>
            </a:extLst>
          </p:cNvPr>
          <p:cNvSpPr/>
          <p:nvPr/>
        </p:nvSpPr>
        <p:spPr>
          <a:xfrm>
            <a:off x="8631950" y="269893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i="1" dirty="0"/>
              <a:t>Metrics Driven </a:t>
            </a:r>
            <a:r>
              <a:rPr lang="en-US" sz="800" i="1" dirty="0"/>
              <a:t>Development</a:t>
            </a:r>
            <a:endParaRPr lang="en-US" sz="900" i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i="1" dirty="0"/>
              <a:t>Transparency through the lifecycle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975469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213</TotalTime>
  <Words>130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D, Sivaramasundar</dc:creator>
  <cp:lastModifiedBy>D, Sivaramasundar</cp:lastModifiedBy>
  <cp:revision>36</cp:revision>
  <dcterms:created xsi:type="dcterms:W3CDTF">2018-06-08T04:06:52Z</dcterms:created>
  <dcterms:modified xsi:type="dcterms:W3CDTF">2018-06-08T07:40:48Z</dcterms:modified>
</cp:coreProperties>
</file>