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SUNDARA MURTHI S</a:t>
            </a:r>
          </a:p>
          <a:p>
            <a:pPr/>
            <a:r>
              <a:rPr b="1" sz="2400"/>
              <a:t>REGISTER NO      :</a:t>
            </a:r>
            <a:r>
              <a:rPr b="1" sz="2400"/>
              <a:t> 2213111042038</a:t>
            </a:r>
          </a:p>
          <a:p>
            <a:pPr/>
            <a:r>
              <a:rPr b="1" sz="2400"/>
              <a:t>NM ID                   :2586E26BC6D9331859A4C4C188990FF7</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