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6017FF-C98B-47B9-BB52-E36FA5321C9B}" v="1" dt="2019-10-17T07:47:27.9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mpbell, Jackie" userId="d6e33bdf-81a5-4535-951e-e0e7ceb623be" providerId="ADAL" clId="{C86017FF-C98B-47B9-BB52-E36FA5321C9B}"/>
    <pc:docChg chg="custSel modSld">
      <pc:chgData name="Campbell, Jackie" userId="d6e33bdf-81a5-4535-951e-e0e7ceb623be" providerId="ADAL" clId="{C86017FF-C98B-47B9-BB52-E36FA5321C9B}" dt="2019-10-17T07:47:42.429" v="6" actId="14100"/>
      <pc:docMkLst>
        <pc:docMk/>
      </pc:docMkLst>
      <pc:sldChg chg="addSp delSp modSp">
        <pc:chgData name="Campbell, Jackie" userId="d6e33bdf-81a5-4535-951e-e0e7ceb623be" providerId="ADAL" clId="{C86017FF-C98B-47B9-BB52-E36FA5321C9B}" dt="2019-10-17T07:47:42.429" v="6" actId="14100"/>
        <pc:sldMkLst>
          <pc:docMk/>
          <pc:sldMk cId="2744283992" sldId="259"/>
        </pc:sldMkLst>
        <pc:spChg chg="add mod">
          <ac:chgData name="Campbell, Jackie" userId="d6e33bdf-81a5-4535-951e-e0e7ceb623be" providerId="ADAL" clId="{C86017FF-C98B-47B9-BB52-E36FA5321C9B}" dt="2019-10-17T07:47:33.948" v="2" actId="478"/>
          <ac:spMkLst>
            <pc:docMk/>
            <pc:sldMk cId="2744283992" sldId="259"/>
            <ac:spMk id="6" creationId="{004252F2-CE39-4CA8-9103-74584D506E7D}"/>
          </ac:spMkLst>
        </pc:spChg>
        <pc:picChg chg="del">
          <ac:chgData name="Campbell, Jackie" userId="d6e33bdf-81a5-4535-951e-e0e7ceb623be" providerId="ADAL" clId="{C86017FF-C98B-47B9-BB52-E36FA5321C9B}" dt="2019-10-17T07:47:33.948" v="2" actId="478"/>
          <ac:picMkLst>
            <pc:docMk/>
            <pc:sldMk cId="2744283992" sldId="259"/>
            <ac:picMk id="4" creationId="{00000000-0000-0000-0000-000000000000}"/>
          </ac:picMkLst>
        </pc:picChg>
        <pc:picChg chg="add mod">
          <ac:chgData name="Campbell, Jackie" userId="d6e33bdf-81a5-4535-951e-e0e7ceb623be" providerId="ADAL" clId="{C86017FF-C98B-47B9-BB52-E36FA5321C9B}" dt="2019-10-17T07:47:42.429" v="6" actId="14100"/>
          <ac:picMkLst>
            <pc:docMk/>
            <pc:sldMk cId="2744283992" sldId="259"/>
            <ac:picMk id="5" creationId="{61760878-FCD2-4F36-8F4E-AC72E97B4AA5}"/>
          </ac:picMkLst>
        </pc:picChg>
      </pc:sldChg>
    </pc:docChg>
  </pc:docChgLst>
  <pc:docChgLst>
    <pc:chgData name="Campbell, Jackie" userId="d6e33bdf-81a5-4535-951e-e0e7ceb623be" providerId="ADAL" clId="{A434115F-FF05-4A8C-8E70-4C39A9F5CEA5}"/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C46CCA-90C5-4B22-9202-95412C366BD8}" type="datetimeFigureOut">
              <a:rPr lang="en-GB" smtClean="0"/>
              <a:t>16/10/2019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288156-594E-42DE-A119-1B9386E320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2963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1FE2EB-9E0A-4749-B1B4-C466AEEA6886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60641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E0DB-9276-41A7-889D-94A2E9B5EA4D}" type="datetimeFigureOut">
              <a:rPr lang="en-GB" smtClean="0"/>
              <a:t>16/10/2019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5DD93-C3AB-437E-B041-A3FA891C61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5791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E0DB-9276-41A7-889D-94A2E9B5EA4D}" type="datetimeFigureOut">
              <a:rPr lang="en-GB" smtClean="0"/>
              <a:t>16/10/2019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5DD93-C3AB-437E-B041-A3FA891C61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6291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E0DB-9276-41A7-889D-94A2E9B5EA4D}" type="datetimeFigureOut">
              <a:rPr lang="en-GB" smtClean="0"/>
              <a:t>16/10/2019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5DD93-C3AB-437E-B041-A3FA891C61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0039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E0DB-9276-41A7-889D-94A2E9B5EA4D}" type="datetimeFigureOut">
              <a:rPr lang="en-GB" smtClean="0"/>
              <a:t>16/10/2019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5DD93-C3AB-437E-B041-A3FA891C61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6444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E0DB-9276-41A7-889D-94A2E9B5EA4D}" type="datetimeFigureOut">
              <a:rPr lang="en-GB" smtClean="0"/>
              <a:t>16/10/2019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5DD93-C3AB-437E-B041-A3FA891C61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3200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E0DB-9276-41A7-889D-94A2E9B5EA4D}" type="datetimeFigureOut">
              <a:rPr lang="en-GB" smtClean="0"/>
              <a:t>16/10/2019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5DD93-C3AB-437E-B041-A3FA891C61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1700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E0DB-9276-41A7-889D-94A2E9B5EA4D}" type="datetimeFigureOut">
              <a:rPr lang="en-GB" smtClean="0"/>
              <a:t>16/10/2019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5DD93-C3AB-437E-B041-A3FA891C61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3239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E0DB-9276-41A7-889D-94A2E9B5EA4D}" type="datetimeFigureOut">
              <a:rPr lang="en-GB" smtClean="0"/>
              <a:t>16/10/2019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5DD93-C3AB-437E-B041-A3FA891C61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8481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E0DB-9276-41A7-889D-94A2E9B5EA4D}" type="datetimeFigureOut">
              <a:rPr lang="en-GB" smtClean="0"/>
              <a:t>16/10/2019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5DD93-C3AB-437E-B041-A3FA891C61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7705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E0DB-9276-41A7-889D-94A2E9B5EA4D}" type="datetimeFigureOut">
              <a:rPr lang="en-GB" smtClean="0"/>
              <a:t>16/10/2019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5DD93-C3AB-437E-B041-A3FA891C61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6324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E0DB-9276-41A7-889D-94A2E9B5EA4D}" type="datetimeFigureOut">
              <a:rPr lang="en-GB" smtClean="0"/>
              <a:t>16/10/2019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5DD93-C3AB-437E-B041-A3FA891C61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1870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7E0DB-9276-41A7-889D-94A2E9B5EA4D}" type="datetimeFigureOut">
              <a:rPr lang="en-GB" smtClean="0"/>
              <a:t>16/10/2019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5DD93-C3AB-437E-B041-A3FA891C61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6367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152400"/>
            <a:ext cx="8079432" cy="1332384"/>
          </a:xfrm>
        </p:spPr>
        <p:txBody>
          <a:bodyPr/>
          <a:lstStyle/>
          <a:p>
            <a:r>
              <a:rPr lang="en-GB" dirty="0"/>
              <a:t>In the last ETL tutorial (ETL Quality)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identified reports</a:t>
            </a:r>
          </a:p>
          <a:p>
            <a:r>
              <a:rPr lang="en-GB" dirty="0"/>
              <a:t>You created a star schema for the reports</a:t>
            </a:r>
          </a:p>
          <a:p>
            <a:r>
              <a:rPr lang="en-GB" dirty="0"/>
              <a:t>You used data sets (prefixed at S0_)</a:t>
            </a:r>
          </a:p>
          <a:p>
            <a:pPr lvl="1"/>
            <a:r>
              <a:rPr lang="en-GB" dirty="0"/>
              <a:t>These represented the first set of staging area tables </a:t>
            </a:r>
          </a:p>
          <a:p>
            <a:r>
              <a:rPr lang="en-GB" dirty="0"/>
              <a:t>You created a data dictionary (based on the data source) to address the data quality of the original data sources</a:t>
            </a:r>
          </a:p>
          <a:p>
            <a:r>
              <a:rPr lang="en-GB" dirty="0"/>
              <a:t>You cleaned the data and created a clean data set S_1_DataSet1</a:t>
            </a:r>
          </a:p>
        </p:txBody>
      </p:sp>
    </p:spTree>
    <p:extLst>
      <p:ext uri="{BB962C8B-B14F-4D97-AF65-F5344CB8AC3E}">
        <p14:creationId xmlns:p14="http://schemas.microsoft.com/office/powerpoint/2010/main" val="2312710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335073" y="-1149975"/>
            <a:ext cx="18364200" cy="998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501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760878-FCD2-4F36-8F4E-AC72E97B4AA5}"/>
              </a:ext>
            </a:extLst>
          </p:cNvPr>
          <p:cNvPicPr/>
          <p:nvPr/>
        </p:nvPicPr>
        <p:blipFill rotWithShape="1">
          <a:blip r:embed="rId2"/>
          <a:srcRect l="16619" t="25840" r="27542" b="20903"/>
          <a:stretch/>
        </p:blipFill>
        <p:spPr bwMode="auto">
          <a:xfrm>
            <a:off x="2771192" y="1268963"/>
            <a:ext cx="6830008" cy="460932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4252F2-CE39-4CA8-9103-74584D506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4283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4400" y="620688"/>
            <a:ext cx="7772400" cy="838200"/>
          </a:xfrm>
        </p:spPr>
        <p:txBody>
          <a:bodyPr>
            <a:normAutofit fontScale="90000"/>
          </a:bodyPr>
          <a:lstStyle/>
          <a:p>
            <a:r>
              <a:rPr lang="en-GB" dirty="0"/>
              <a:t>In this tutorial ETL tutorial (ETL Transform and load)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will create a data dictionary for the star schema model (data mart) using the Data Dictionary 2 template</a:t>
            </a:r>
          </a:p>
          <a:p>
            <a:r>
              <a:rPr lang="en-GB" dirty="0"/>
              <a:t>Transformations may include:</a:t>
            </a:r>
          </a:p>
          <a:p>
            <a:pPr lvl="1"/>
            <a:r>
              <a:rPr lang="en-GB" dirty="0"/>
              <a:t>Creating measures</a:t>
            </a:r>
          </a:p>
          <a:p>
            <a:pPr lvl="1"/>
            <a:r>
              <a:rPr lang="en-GB" dirty="0"/>
              <a:t>Defining standards</a:t>
            </a:r>
          </a:p>
          <a:p>
            <a:pPr lvl="1"/>
            <a:r>
              <a:rPr lang="en-GB" dirty="0"/>
              <a:t>Extra dimensions (</a:t>
            </a:r>
            <a:r>
              <a:rPr lang="en-GB" dirty="0" err="1"/>
              <a:t>eg</a:t>
            </a:r>
            <a:r>
              <a:rPr lang="en-GB" dirty="0"/>
              <a:t> salary band – high, medium, low)</a:t>
            </a:r>
          </a:p>
          <a:p>
            <a:pPr lvl="1"/>
            <a:r>
              <a:rPr lang="en-GB" dirty="0"/>
              <a:t>Calculations, aggregations</a:t>
            </a:r>
          </a:p>
          <a:p>
            <a:pPr lvl="1"/>
            <a:r>
              <a:rPr lang="en-GB" dirty="0"/>
              <a:t>Adding metadata</a:t>
            </a:r>
          </a:p>
          <a:p>
            <a:pPr lvl="1"/>
            <a:r>
              <a:rPr lang="en-GB" dirty="0"/>
              <a:t>New attributes </a:t>
            </a:r>
            <a:r>
              <a:rPr lang="en-GB" dirty="0" err="1"/>
              <a:t>eg</a:t>
            </a:r>
            <a:r>
              <a:rPr lang="en-GB" dirty="0"/>
              <a:t> event</a:t>
            </a:r>
          </a:p>
          <a:p>
            <a:pPr lvl="1"/>
            <a:r>
              <a:rPr lang="en-GB" dirty="0"/>
              <a:t>Dimension data, surrogate keys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810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4400" y="620688"/>
            <a:ext cx="7772400" cy="838200"/>
          </a:xfrm>
        </p:spPr>
        <p:txBody>
          <a:bodyPr>
            <a:normAutofit fontScale="90000"/>
          </a:bodyPr>
          <a:lstStyle/>
          <a:p>
            <a:r>
              <a:rPr lang="en-GB" dirty="0"/>
              <a:t>In this tutorial ETL tutorial (ETL Transform and load)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Load</a:t>
            </a:r>
          </a:p>
          <a:p>
            <a:r>
              <a:rPr lang="en-GB" dirty="0"/>
              <a:t>When the transformations are complete and created via staging tables S1_ … S??_ ….</a:t>
            </a:r>
          </a:p>
          <a:p>
            <a:r>
              <a:rPr lang="en-GB" dirty="0"/>
              <a:t>The data can be loaded from the staging tables into the fact and dimension tables (using SQL or load tools)</a:t>
            </a:r>
          </a:p>
          <a:p>
            <a:r>
              <a:rPr lang="en-GB" dirty="0"/>
              <a:t>Note that the data dictionary (Data_Dictionary2) effectively provides the design and structure to the ETL script.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80673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32544" t="44725" r="16481"/>
          <a:stretch/>
        </p:blipFill>
        <p:spPr>
          <a:xfrm>
            <a:off x="1903614" y="1161015"/>
            <a:ext cx="8918038" cy="525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615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1156</TotalTime>
  <Words>215</Words>
  <Application>Microsoft Office PowerPoint</Application>
  <PresentationFormat>Widescreen</PresentationFormat>
  <Paragraphs>24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In the last ETL tutorial (ETL Quality)</vt:lpstr>
      <vt:lpstr>PowerPoint Presentation</vt:lpstr>
      <vt:lpstr>Solution</vt:lpstr>
      <vt:lpstr>In this tutorial ETL tutorial (ETL Transform and load)</vt:lpstr>
      <vt:lpstr>In this tutorial ETL tutorial (ETL Transform and load)</vt:lpstr>
      <vt:lpstr>PowerPoint Presentation</vt:lpstr>
    </vt:vector>
  </TitlesOfParts>
  <Company>Leeds Beckett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 the last ETL tutorial (ETL Quality)</dc:title>
  <dc:creator>Campbell, Jackie</dc:creator>
  <cp:lastModifiedBy>Campbell, Jackie</cp:lastModifiedBy>
  <cp:revision>3</cp:revision>
  <dcterms:created xsi:type="dcterms:W3CDTF">2019-02-19T09:10:49Z</dcterms:created>
  <dcterms:modified xsi:type="dcterms:W3CDTF">2019-10-17T07:47:46Z</dcterms:modified>
</cp:coreProperties>
</file>