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sldIdLst>
    <p:sldId id="256" r:id="rId2"/>
    <p:sldId id="300" r:id="rId3"/>
    <p:sldId id="265" r:id="rId4"/>
    <p:sldId id="266" r:id="rId5"/>
    <p:sldId id="267" r:id="rId6"/>
    <p:sldId id="301" r:id="rId7"/>
    <p:sldId id="302" r:id="rId8"/>
    <p:sldId id="273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274" r:id="rId17"/>
    <p:sldId id="275" r:id="rId18"/>
    <p:sldId id="276" r:id="rId19"/>
    <p:sldId id="277" r:id="rId20"/>
    <p:sldId id="278" r:id="rId21"/>
    <p:sldId id="279" r:id="rId22"/>
    <p:sldId id="290" r:id="rId23"/>
    <p:sldId id="280" r:id="rId24"/>
    <p:sldId id="281" r:id="rId25"/>
    <p:sldId id="282" r:id="rId26"/>
    <p:sldId id="283" r:id="rId27"/>
    <p:sldId id="284" r:id="rId28"/>
    <p:sldId id="285" r:id="rId29"/>
    <p:sldId id="287" r:id="rId30"/>
    <p:sldId id="288" r:id="rId31"/>
    <p:sldId id="286" r:id="rId32"/>
    <p:sldId id="289" r:id="rId33"/>
    <p:sldId id="291" r:id="rId34"/>
    <p:sldId id="292" r:id="rId35"/>
    <p:sldId id="293" r:id="rId36"/>
    <p:sldId id="294" r:id="rId37"/>
    <p:sldId id="295" r:id="rId38"/>
    <p:sldId id="296" r:id="rId39"/>
    <p:sldId id="298" r:id="rId40"/>
    <p:sldId id="299" r:id="rId41"/>
    <p:sldId id="297" r:id="rId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6" autoAdjust="0"/>
    <p:restoredTop sz="94647" autoAdjust="0"/>
  </p:normalViewPr>
  <p:slideViewPr>
    <p:cSldViewPr>
      <p:cViewPr varScale="1">
        <p:scale>
          <a:sx n="70" d="100"/>
          <a:sy n="70" d="100"/>
        </p:scale>
        <p:origin x="138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8763" cy="6851650"/>
            <a:chOff x="1" y="0"/>
            <a:chExt cx="5763" cy="4316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>
                <a:gd name="T0" fmla="*/ 717 w 717"/>
                <a:gd name="T1" fmla="*/ 72 h 1690"/>
                <a:gd name="T2" fmla="*/ 717 w 717"/>
                <a:gd name="T3" fmla="*/ 0 h 1690"/>
                <a:gd name="T4" fmla="*/ 699 w 717"/>
                <a:gd name="T5" fmla="*/ 101 h 1690"/>
                <a:gd name="T6" fmla="*/ 675 w 717"/>
                <a:gd name="T7" fmla="*/ 209 h 1690"/>
                <a:gd name="T8" fmla="*/ 627 w 717"/>
                <a:gd name="T9" fmla="*/ 389 h 1690"/>
                <a:gd name="T10" fmla="*/ 574 w 717"/>
                <a:gd name="T11" fmla="*/ 569 h 1690"/>
                <a:gd name="T12" fmla="*/ 502 w 717"/>
                <a:gd name="T13" fmla="*/ 749 h 1690"/>
                <a:gd name="T14" fmla="*/ 424 w 717"/>
                <a:gd name="T15" fmla="*/ 935 h 1690"/>
                <a:gd name="T16" fmla="*/ 334 w 717"/>
                <a:gd name="T17" fmla="*/ 1121 h 1690"/>
                <a:gd name="T18" fmla="*/ 233 w 717"/>
                <a:gd name="T19" fmla="*/ 1312 h 1690"/>
                <a:gd name="T20" fmla="*/ 125 w 717"/>
                <a:gd name="T21" fmla="*/ 1498 h 1690"/>
                <a:gd name="T22" fmla="*/ 0 w 717"/>
                <a:gd name="T23" fmla="*/ 1690 h 1690"/>
                <a:gd name="T24" fmla="*/ 11 w 717"/>
                <a:gd name="T25" fmla="*/ 1690 h 1690"/>
                <a:gd name="T26" fmla="*/ 137 w 717"/>
                <a:gd name="T27" fmla="*/ 1498 h 1690"/>
                <a:gd name="T28" fmla="*/ 245 w 717"/>
                <a:gd name="T29" fmla="*/ 1312 h 1690"/>
                <a:gd name="T30" fmla="*/ 346 w 717"/>
                <a:gd name="T31" fmla="*/ 1121 h 1690"/>
                <a:gd name="T32" fmla="*/ 436 w 717"/>
                <a:gd name="T33" fmla="*/ 935 h 1690"/>
                <a:gd name="T34" fmla="*/ 514 w 717"/>
                <a:gd name="T35" fmla="*/ 749 h 1690"/>
                <a:gd name="T36" fmla="*/ 585 w 717"/>
                <a:gd name="T37" fmla="*/ 569 h 1690"/>
                <a:gd name="T38" fmla="*/ 639 w 717"/>
                <a:gd name="T39" fmla="*/ 389 h 1690"/>
                <a:gd name="T40" fmla="*/ 687 w 717"/>
                <a:gd name="T41" fmla="*/ 209 h 1690"/>
                <a:gd name="T42" fmla="*/ 705 w 717"/>
                <a:gd name="T43" fmla="*/ 143 h 1690"/>
                <a:gd name="T44" fmla="*/ 717 w 717"/>
                <a:gd name="T45" fmla="*/ 72 h 1690"/>
                <a:gd name="T46" fmla="*/ 717 w 717"/>
                <a:gd name="T47" fmla="*/ 72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>
                <a:gd name="T0" fmla="*/ 377 w 377"/>
                <a:gd name="T1" fmla="*/ 0 h 522"/>
                <a:gd name="T2" fmla="*/ 293 w 377"/>
                <a:gd name="T3" fmla="*/ 132 h 522"/>
                <a:gd name="T4" fmla="*/ 204 w 377"/>
                <a:gd name="T5" fmla="*/ 264 h 522"/>
                <a:gd name="T6" fmla="*/ 102 w 377"/>
                <a:gd name="T7" fmla="*/ 396 h 522"/>
                <a:gd name="T8" fmla="*/ 0 w 377"/>
                <a:gd name="T9" fmla="*/ 522 h 522"/>
                <a:gd name="T10" fmla="*/ 12 w 377"/>
                <a:gd name="T11" fmla="*/ 522 h 522"/>
                <a:gd name="T12" fmla="*/ 114 w 377"/>
                <a:gd name="T13" fmla="*/ 402 h 522"/>
                <a:gd name="T14" fmla="*/ 204 w 377"/>
                <a:gd name="T15" fmla="*/ 282 h 522"/>
                <a:gd name="T16" fmla="*/ 377 w 377"/>
                <a:gd name="T17" fmla="*/ 24 h 522"/>
                <a:gd name="T18" fmla="*/ 377 w 377"/>
                <a:gd name="T19" fmla="*/ 0 h 522"/>
                <a:gd name="T20" fmla="*/ 377 w 377"/>
                <a:gd name="T21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>
                <a:gd name="T0" fmla="*/ 0 w 84"/>
                <a:gd name="T1" fmla="*/ 102 h 102"/>
                <a:gd name="T2" fmla="*/ 18 w 84"/>
                <a:gd name="T3" fmla="*/ 102 h 102"/>
                <a:gd name="T4" fmla="*/ 48 w 84"/>
                <a:gd name="T5" fmla="*/ 60 h 102"/>
                <a:gd name="T6" fmla="*/ 84 w 84"/>
                <a:gd name="T7" fmla="*/ 24 h 102"/>
                <a:gd name="T8" fmla="*/ 84 w 84"/>
                <a:gd name="T9" fmla="*/ 0 h 102"/>
                <a:gd name="T10" fmla="*/ 42 w 84"/>
                <a:gd name="T11" fmla="*/ 54 h 102"/>
                <a:gd name="T12" fmla="*/ 0 w 84"/>
                <a:gd name="T13" fmla="*/ 102 h 102"/>
                <a:gd name="T14" fmla="*/ 0 w 84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8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>
                  <a:gd name="T0" fmla="*/ 0 w 72"/>
                  <a:gd name="T1" fmla="*/ 0 h 4316"/>
                  <a:gd name="T2" fmla="*/ 60 w 72"/>
                  <a:gd name="T3" fmla="*/ 4316 h 4316"/>
                  <a:gd name="T4" fmla="*/ 72 w 72"/>
                  <a:gd name="T5" fmla="*/ 4316 h 4316"/>
                  <a:gd name="T6" fmla="*/ 12 w 72"/>
                  <a:gd name="T7" fmla="*/ 0 h 4316"/>
                  <a:gd name="T8" fmla="*/ 0 w 72"/>
                  <a:gd name="T9" fmla="*/ 0 h 4316"/>
                  <a:gd name="T10" fmla="*/ 0 w 72"/>
                  <a:gd name="T1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>
                  <a:gd name="T0" fmla="*/ 24 w 174"/>
                  <a:gd name="T1" fmla="*/ 0 h 4316"/>
                  <a:gd name="T2" fmla="*/ 12 w 174"/>
                  <a:gd name="T3" fmla="*/ 0 h 4316"/>
                  <a:gd name="T4" fmla="*/ 42 w 174"/>
                  <a:gd name="T5" fmla="*/ 216 h 4316"/>
                  <a:gd name="T6" fmla="*/ 72 w 174"/>
                  <a:gd name="T7" fmla="*/ 444 h 4316"/>
                  <a:gd name="T8" fmla="*/ 96 w 174"/>
                  <a:gd name="T9" fmla="*/ 689 h 4316"/>
                  <a:gd name="T10" fmla="*/ 120 w 174"/>
                  <a:gd name="T11" fmla="*/ 947 h 4316"/>
                  <a:gd name="T12" fmla="*/ 132 w 174"/>
                  <a:gd name="T13" fmla="*/ 1211 h 4316"/>
                  <a:gd name="T14" fmla="*/ 150 w 174"/>
                  <a:gd name="T15" fmla="*/ 1487 h 4316"/>
                  <a:gd name="T16" fmla="*/ 156 w 174"/>
                  <a:gd name="T17" fmla="*/ 1768 h 4316"/>
                  <a:gd name="T18" fmla="*/ 162 w 174"/>
                  <a:gd name="T19" fmla="*/ 2062 h 4316"/>
                  <a:gd name="T20" fmla="*/ 156 w 174"/>
                  <a:gd name="T21" fmla="*/ 2644 h 4316"/>
                  <a:gd name="T22" fmla="*/ 126 w 174"/>
                  <a:gd name="T23" fmla="*/ 3225 h 4316"/>
                  <a:gd name="T24" fmla="*/ 108 w 174"/>
                  <a:gd name="T25" fmla="*/ 3507 h 4316"/>
                  <a:gd name="T26" fmla="*/ 78 w 174"/>
                  <a:gd name="T27" fmla="*/ 3788 h 4316"/>
                  <a:gd name="T28" fmla="*/ 42 w 174"/>
                  <a:gd name="T29" fmla="*/ 4058 h 4316"/>
                  <a:gd name="T30" fmla="*/ 0 w 174"/>
                  <a:gd name="T31" fmla="*/ 4316 h 4316"/>
                  <a:gd name="T32" fmla="*/ 12 w 174"/>
                  <a:gd name="T33" fmla="*/ 4316 h 4316"/>
                  <a:gd name="T34" fmla="*/ 54 w 174"/>
                  <a:gd name="T35" fmla="*/ 4058 h 4316"/>
                  <a:gd name="T36" fmla="*/ 90 w 174"/>
                  <a:gd name="T37" fmla="*/ 3782 h 4316"/>
                  <a:gd name="T38" fmla="*/ 120 w 174"/>
                  <a:gd name="T39" fmla="*/ 3507 h 4316"/>
                  <a:gd name="T40" fmla="*/ 138 w 174"/>
                  <a:gd name="T41" fmla="*/ 3219 h 4316"/>
                  <a:gd name="T42" fmla="*/ 168 w 174"/>
                  <a:gd name="T43" fmla="*/ 2638 h 4316"/>
                  <a:gd name="T44" fmla="*/ 174 w 174"/>
                  <a:gd name="T45" fmla="*/ 2056 h 4316"/>
                  <a:gd name="T46" fmla="*/ 168 w 174"/>
                  <a:gd name="T47" fmla="*/ 1768 h 4316"/>
                  <a:gd name="T48" fmla="*/ 162 w 174"/>
                  <a:gd name="T49" fmla="*/ 1487 h 4316"/>
                  <a:gd name="T50" fmla="*/ 144 w 174"/>
                  <a:gd name="T51" fmla="*/ 1211 h 4316"/>
                  <a:gd name="T52" fmla="*/ 132 w 174"/>
                  <a:gd name="T53" fmla="*/ 941 h 4316"/>
                  <a:gd name="T54" fmla="*/ 108 w 174"/>
                  <a:gd name="T55" fmla="*/ 689 h 4316"/>
                  <a:gd name="T56" fmla="*/ 84 w 174"/>
                  <a:gd name="T57" fmla="*/ 444 h 4316"/>
                  <a:gd name="T58" fmla="*/ 54 w 174"/>
                  <a:gd name="T59" fmla="*/ 216 h 4316"/>
                  <a:gd name="T60" fmla="*/ 24 w 174"/>
                  <a:gd name="T61" fmla="*/ 0 h 4316"/>
                  <a:gd name="T62" fmla="*/ 24 w 174"/>
                  <a:gd name="T63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0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>
                  <a:gd name="T0" fmla="*/ 329 w 335"/>
                  <a:gd name="T1" fmla="*/ 2014 h 4316"/>
                  <a:gd name="T2" fmla="*/ 317 w 335"/>
                  <a:gd name="T3" fmla="*/ 1726 h 4316"/>
                  <a:gd name="T4" fmla="*/ 293 w 335"/>
                  <a:gd name="T5" fmla="*/ 1445 h 4316"/>
                  <a:gd name="T6" fmla="*/ 263 w 335"/>
                  <a:gd name="T7" fmla="*/ 1175 h 4316"/>
                  <a:gd name="T8" fmla="*/ 228 w 335"/>
                  <a:gd name="T9" fmla="*/ 917 h 4316"/>
                  <a:gd name="T10" fmla="*/ 186 w 335"/>
                  <a:gd name="T11" fmla="*/ 665 h 4316"/>
                  <a:gd name="T12" fmla="*/ 132 w 335"/>
                  <a:gd name="T13" fmla="*/ 432 h 4316"/>
                  <a:gd name="T14" fmla="*/ 78 w 335"/>
                  <a:gd name="T15" fmla="*/ 204 h 4316"/>
                  <a:gd name="T16" fmla="*/ 12 w 335"/>
                  <a:gd name="T17" fmla="*/ 0 h 4316"/>
                  <a:gd name="T18" fmla="*/ 0 w 335"/>
                  <a:gd name="T19" fmla="*/ 0 h 4316"/>
                  <a:gd name="T20" fmla="*/ 66 w 335"/>
                  <a:gd name="T21" fmla="*/ 204 h 4316"/>
                  <a:gd name="T22" fmla="*/ 120 w 335"/>
                  <a:gd name="T23" fmla="*/ 432 h 4316"/>
                  <a:gd name="T24" fmla="*/ 174 w 335"/>
                  <a:gd name="T25" fmla="*/ 665 h 4316"/>
                  <a:gd name="T26" fmla="*/ 216 w 335"/>
                  <a:gd name="T27" fmla="*/ 917 h 4316"/>
                  <a:gd name="T28" fmla="*/ 251 w 335"/>
                  <a:gd name="T29" fmla="*/ 1175 h 4316"/>
                  <a:gd name="T30" fmla="*/ 281 w 335"/>
                  <a:gd name="T31" fmla="*/ 1445 h 4316"/>
                  <a:gd name="T32" fmla="*/ 305 w 335"/>
                  <a:gd name="T33" fmla="*/ 1726 h 4316"/>
                  <a:gd name="T34" fmla="*/ 317 w 335"/>
                  <a:gd name="T35" fmla="*/ 2014 h 4316"/>
                  <a:gd name="T36" fmla="*/ 323 w 335"/>
                  <a:gd name="T37" fmla="*/ 2314 h 4316"/>
                  <a:gd name="T38" fmla="*/ 317 w 335"/>
                  <a:gd name="T39" fmla="*/ 2608 h 4316"/>
                  <a:gd name="T40" fmla="*/ 305 w 335"/>
                  <a:gd name="T41" fmla="*/ 2907 h 4316"/>
                  <a:gd name="T42" fmla="*/ 281 w 335"/>
                  <a:gd name="T43" fmla="*/ 3201 h 4316"/>
                  <a:gd name="T44" fmla="*/ 257 w 335"/>
                  <a:gd name="T45" fmla="*/ 3489 h 4316"/>
                  <a:gd name="T46" fmla="*/ 216 w 335"/>
                  <a:gd name="T47" fmla="*/ 3777 h 4316"/>
                  <a:gd name="T48" fmla="*/ 174 w 335"/>
                  <a:gd name="T49" fmla="*/ 4052 h 4316"/>
                  <a:gd name="T50" fmla="*/ 120 w 335"/>
                  <a:gd name="T51" fmla="*/ 4316 h 4316"/>
                  <a:gd name="T52" fmla="*/ 132 w 335"/>
                  <a:gd name="T53" fmla="*/ 4316 h 4316"/>
                  <a:gd name="T54" fmla="*/ 186 w 335"/>
                  <a:gd name="T55" fmla="*/ 4052 h 4316"/>
                  <a:gd name="T56" fmla="*/ 228 w 335"/>
                  <a:gd name="T57" fmla="*/ 3777 h 4316"/>
                  <a:gd name="T58" fmla="*/ 269 w 335"/>
                  <a:gd name="T59" fmla="*/ 3489 h 4316"/>
                  <a:gd name="T60" fmla="*/ 293 w 335"/>
                  <a:gd name="T61" fmla="*/ 3201 h 4316"/>
                  <a:gd name="T62" fmla="*/ 317 w 335"/>
                  <a:gd name="T63" fmla="*/ 2907 h 4316"/>
                  <a:gd name="T64" fmla="*/ 329 w 335"/>
                  <a:gd name="T65" fmla="*/ 2608 h 4316"/>
                  <a:gd name="T66" fmla="*/ 335 w 335"/>
                  <a:gd name="T67" fmla="*/ 2314 h 4316"/>
                  <a:gd name="T68" fmla="*/ 329 w 335"/>
                  <a:gd name="T69" fmla="*/ 2014 h 4316"/>
                  <a:gd name="T70" fmla="*/ 329 w 335"/>
                  <a:gd name="T71" fmla="*/ 201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>
                  <a:gd name="T0" fmla="*/ 413 w 425"/>
                  <a:gd name="T1" fmla="*/ 1924 h 4316"/>
                  <a:gd name="T2" fmla="*/ 395 w 425"/>
                  <a:gd name="T3" fmla="*/ 1690 h 4316"/>
                  <a:gd name="T4" fmla="*/ 365 w 425"/>
                  <a:gd name="T5" fmla="*/ 1457 h 4316"/>
                  <a:gd name="T6" fmla="*/ 329 w 425"/>
                  <a:gd name="T7" fmla="*/ 1229 h 4316"/>
                  <a:gd name="T8" fmla="*/ 281 w 425"/>
                  <a:gd name="T9" fmla="*/ 1001 h 4316"/>
                  <a:gd name="T10" fmla="*/ 227 w 425"/>
                  <a:gd name="T11" fmla="*/ 761 h 4316"/>
                  <a:gd name="T12" fmla="*/ 162 w 425"/>
                  <a:gd name="T13" fmla="*/ 522 h 4316"/>
                  <a:gd name="T14" fmla="*/ 90 w 425"/>
                  <a:gd name="T15" fmla="*/ 270 h 4316"/>
                  <a:gd name="T16" fmla="*/ 12 w 425"/>
                  <a:gd name="T17" fmla="*/ 0 h 4316"/>
                  <a:gd name="T18" fmla="*/ 0 w 425"/>
                  <a:gd name="T19" fmla="*/ 0 h 4316"/>
                  <a:gd name="T20" fmla="*/ 84 w 425"/>
                  <a:gd name="T21" fmla="*/ 270 h 4316"/>
                  <a:gd name="T22" fmla="*/ 156 w 425"/>
                  <a:gd name="T23" fmla="*/ 522 h 4316"/>
                  <a:gd name="T24" fmla="*/ 216 w 425"/>
                  <a:gd name="T25" fmla="*/ 767 h 4316"/>
                  <a:gd name="T26" fmla="*/ 275 w 425"/>
                  <a:gd name="T27" fmla="*/ 1001 h 4316"/>
                  <a:gd name="T28" fmla="*/ 317 w 425"/>
                  <a:gd name="T29" fmla="*/ 1235 h 4316"/>
                  <a:gd name="T30" fmla="*/ 353 w 425"/>
                  <a:gd name="T31" fmla="*/ 1463 h 4316"/>
                  <a:gd name="T32" fmla="*/ 383 w 425"/>
                  <a:gd name="T33" fmla="*/ 1690 h 4316"/>
                  <a:gd name="T34" fmla="*/ 401 w 425"/>
                  <a:gd name="T35" fmla="*/ 1924 h 4316"/>
                  <a:gd name="T36" fmla="*/ 413 w 425"/>
                  <a:gd name="T37" fmla="*/ 2188 h 4316"/>
                  <a:gd name="T38" fmla="*/ 407 w 425"/>
                  <a:gd name="T39" fmla="*/ 2458 h 4316"/>
                  <a:gd name="T40" fmla="*/ 395 w 425"/>
                  <a:gd name="T41" fmla="*/ 2733 h 4316"/>
                  <a:gd name="T42" fmla="*/ 365 w 425"/>
                  <a:gd name="T43" fmla="*/ 3021 h 4316"/>
                  <a:gd name="T44" fmla="*/ 329 w 425"/>
                  <a:gd name="T45" fmla="*/ 3321 h 4316"/>
                  <a:gd name="T46" fmla="*/ 275 w 425"/>
                  <a:gd name="T47" fmla="*/ 3639 h 4316"/>
                  <a:gd name="T48" fmla="*/ 204 w 425"/>
                  <a:gd name="T49" fmla="*/ 3968 h 4316"/>
                  <a:gd name="T50" fmla="*/ 126 w 425"/>
                  <a:gd name="T51" fmla="*/ 4316 h 4316"/>
                  <a:gd name="T52" fmla="*/ 138 w 425"/>
                  <a:gd name="T53" fmla="*/ 4316 h 4316"/>
                  <a:gd name="T54" fmla="*/ 216 w 425"/>
                  <a:gd name="T55" fmla="*/ 3968 h 4316"/>
                  <a:gd name="T56" fmla="*/ 287 w 425"/>
                  <a:gd name="T57" fmla="*/ 3639 h 4316"/>
                  <a:gd name="T58" fmla="*/ 341 w 425"/>
                  <a:gd name="T59" fmla="*/ 3321 h 4316"/>
                  <a:gd name="T60" fmla="*/ 377 w 425"/>
                  <a:gd name="T61" fmla="*/ 3021 h 4316"/>
                  <a:gd name="T62" fmla="*/ 407 w 425"/>
                  <a:gd name="T63" fmla="*/ 2733 h 4316"/>
                  <a:gd name="T64" fmla="*/ 419 w 425"/>
                  <a:gd name="T65" fmla="*/ 2458 h 4316"/>
                  <a:gd name="T66" fmla="*/ 425 w 425"/>
                  <a:gd name="T67" fmla="*/ 2188 h 4316"/>
                  <a:gd name="T68" fmla="*/ 413 w 425"/>
                  <a:gd name="T69" fmla="*/ 1924 h 4316"/>
                  <a:gd name="T70" fmla="*/ 413 w 425"/>
                  <a:gd name="T71" fmla="*/ 192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2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>
                  <a:gd name="T0" fmla="*/ 556 w 556"/>
                  <a:gd name="T1" fmla="*/ 2020 h 4316"/>
                  <a:gd name="T2" fmla="*/ 538 w 556"/>
                  <a:gd name="T3" fmla="*/ 1732 h 4316"/>
                  <a:gd name="T4" fmla="*/ 503 w 556"/>
                  <a:gd name="T5" fmla="*/ 1445 h 4316"/>
                  <a:gd name="T6" fmla="*/ 455 w 556"/>
                  <a:gd name="T7" fmla="*/ 1175 h 4316"/>
                  <a:gd name="T8" fmla="*/ 395 w 556"/>
                  <a:gd name="T9" fmla="*/ 911 h 4316"/>
                  <a:gd name="T10" fmla="*/ 317 w 556"/>
                  <a:gd name="T11" fmla="*/ 659 h 4316"/>
                  <a:gd name="T12" fmla="*/ 228 w 556"/>
                  <a:gd name="T13" fmla="*/ 426 h 4316"/>
                  <a:gd name="T14" fmla="*/ 126 w 556"/>
                  <a:gd name="T15" fmla="*/ 204 h 4316"/>
                  <a:gd name="T16" fmla="*/ 12 w 556"/>
                  <a:gd name="T17" fmla="*/ 0 h 4316"/>
                  <a:gd name="T18" fmla="*/ 0 w 556"/>
                  <a:gd name="T19" fmla="*/ 0 h 4316"/>
                  <a:gd name="T20" fmla="*/ 114 w 556"/>
                  <a:gd name="T21" fmla="*/ 204 h 4316"/>
                  <a:gd name="T22" fmla="*/ 216 w 556"/>
                  <a:gd name="T23" fmla="*/ 426 h 4316"/>
                  <a:gd name="T24" fmla="*/ 305 w 556"/>
                  <a:gd name="T25" fmla="*/ 659 h 4316"/>
                  <a:gd name="T26" fmla="*/ 383 w 556"/>
                  <a:gd name="T27" fmla="*/ 911 h 4316"/>
                  <a:gd name="T28" fmla="*/ 443 w 556"/>
                  <a:gd name="T29" fmla="*/ 1175 h 4316"/>
                  <a:gd name="T30" fmla="*/ 491 w 556"/>
                  <a:gd name="T31" fmla="*/ 1445 h 4316"/>
                  <a:gd name="T32" fmla="*/ 526 w 556"/>
                  <a:gd name="T33" fmla="*/ 1732 h 4316"/>
                  <a:gd name="T34" fmla="*/ 544 w 556"/>
                  <a:gd name="T35" fmla="*/ 2020 h 4316"/>
                  <a:gd name="T36" fmla="*/ 544 w 556"/>
                  <a:gd name="T37" fmla="*/ 2326 h 4316"/>
                  <a:gd name="T38" fmla="*/ 532 w 556"/>
                  <a:gd name="T39" fmla="*/ 2632 h 4316"/>
                  <a:gd name="T40" fmla="*/ 503 w 556"/>
                  <a:gd name="T41" fmla="*/ 2931 h 4316"/>
                  <a:gd name="T42" fmla="*/ 455 w 556"/>
                  <a:gd name="T43" fmla="*/ 3225 h 4316"/>
                  <a:gd name="T44" fmla="*/ 389 w 556"/>
                  <a:gd name="T45" fmla="*/ 3513 h 4316"/>
                  <a:gd name="T46" fmla="*/ 311 w 556"/>
                  <a:gd name="T47" fmla="*/ 3788 h 4316"/>
                  <a:gd name="T48" fmla="*/ 216 w 556"/>
                  <a:gd name="T49" fmla="*/ 4058 h 4316"/>
                  <a:gd name="T50" fmla="*/ 102 w 556"/>
                  <a:gd name="T51" fmla="*/ 4316 h 4316"/>
                  <a:gd name="T52" fmla="*/ 114 w 556"/>
                  <a:gd name="T53" fmla="*/ 4316 h 4316"/>
                  <a:gd name="T54" fmla="*/ 228 w 556"/>
                  <a:gd name="T55" fmla="*/ 4058 h 4316"/>
                  <a:gd name="T56" fmla="*/ 323 w 556"/>
                  <a:gd name="T57" fmla="*/ 3788 h 4316"/>
                  <a:gd name="T58" fmla="*/ 401 w 556"/>
                  <a:gd name="T59" fmla="*/ 3513 h 4316"/>
                  <a:gd name="T60" fmla="*/ 467 w 556"/>
                  <a:gd name="T61" fmla="*/ 3225 h 4316"/>
                  <a:gd name="T62" fmla="*/ 515 w 556"/>
                  <a:gd name="T63" fmla="*/ 2931 h 4316"/>
                  <a:gd name="T64" fmla="*/ 544 w 556"/>
                  <a:gd name="T65" fmla="*/ 2632 h 4316"/>
                  <a:gd name="T66" fmla="*/ 556 w 556"/>
                  <a:gd name="T67" fmla="*/ 2326 h 4316"/>
                  <a:gd name="T68" fmla="*/ 556 w 556"/>
                  <a:gd name="T69" fmla="*/ 2020 h 4316"/>
                  <a:gd name="T70" fmla="*/ 556 w 556"/>
                  <a:gd name="T71" fmla="*/ 202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3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>
                  <a:gd name="T0" fmla="*/ 688 w 688"/>
                  <a:gd name="T1" fmla="*/ 2086 h 4316"/>
                  <a:gd name="T2" fmla="*/ 670 w 688"/>
                  <a:gd name="T3" fmla="*/ 1810 h 4316"/>
                  <a:gd name="T4" fmla="*/ 634 w 688"/>
                  <a:gd name="T5" fmla="*/ 1541 h 4316"/>
                  <a:gd name="T6" fmla="*/ 574 w 688"/>
                  <a:gd name="T7" fmla="*/ 1271 h 4316"/>
                  <a:gd name="T8" fmla="*/ 497 w 688"/>
                  <a:gd name="T9" fmla="*/ 1007 h 4316"/>
                  <a:gd name="T10" fmla="*/ 401 w 688"/>
                  <a:gd name="T11" fmla="*/ 749 h 4316"/>
                  <a:gd name="T12" fmla="*/ 293 w 688"/>
                  <a:gd name="T13" fmla="*/ 492 h 4316"/>
                  <a:gd name="T14" fmla="*/ 162 w 688"/>
                  <a:gd name="T15" fmla="*/ 240 h 4316"/>
                  <a:gd name="T16" fmla="*/ 12 w 688"/>
                  <a:gd name="T17" fmla="*/ 0 h 4316"/>
                  <a:gd name="T18" fmla="*/ 0 w 688"/>
                  <a:gd name="T19" fmla="*/ 0 h 4316"/>
                  <a:gd name="T20" fmla="*/ 150 w 688"/>
                  <a:gd name="T21" fmla="*/ 240 h 4316"/>
                  <a:gd name="T22" fmla="*/ 281 w 688"/>
                  <a:gd name="T23" fmla="*/ 492 h 4316"/>
                  <a:gd name="T24" fmla="*/ 389 w 688"/>
                  <a:gd name="T25" fmla="*/ 749 h 4316"/>
                  <a:gd name="T26" fmla="*/ 485 w 688"/>
                  <a:gd name="T27" fmla="*/ 1007 h 4316"/>
                  <a:gd name="T28" fmla="*/ 562 w 688"/>
                  <a:gd name="T29" fmla="*/ 1271 h 4316"/>
                  <a:gd name="T30" fmla="*/ 622 w 688"/>
                  <a:gd name="T31" fmla="*/ 1541 h 4316"/>
                  <a:gd name="T32" fmla="*/ 658 w 688"/>
                  <a:gd name="T33" fmla="*/ 1810 h 4316"/>
                  <a:gd name="T34" fmla="*/ 676 w 688"/>
                  <a:gd name="T35" fmla="*/ 2086 h 4316"/>
                  <a:gd name="T36" fmla="*/ 676 w 688"/>
                  <a:gd name="T37" fmla="*/ 2368 h 4316"/>
                  <a:gd name="T38" fmla="*/ 658 w 688"/>
                  <a:gd name="T39" fmla="*/ 2650 h 4316"/>
                  <a:gd name="T40" fmla="*/ 616 w 688"/>
                  <a:gd name="T41" fmla="*/ 2931 h 4316"/>
                  <a:gd name="T42" fmla="*/ 556 w 688"/>
                  <a:gd name="T43" fmla="*/ 3213 h 4316"/>
                  <a:gd name="T44" fmla="*/ 473 w 688"/>
                  <a:gd name="T45" fmla="*/ 3495 h 4316"/>
                  <a:gd name="T46" fmla="*/ 371 w 688"/>
                  <a:gd name="T47" fmla="*/ 3777 h 4316"/>
                  <a:gd name="T48" fmla="*/ 251 w 688"/>
                  <a:gd name="T49" fmla="*/ 4046 h 4316"/>
                  <a:gd name="T50" fmla="*/ 114 w 688"/>
                  <a:gd name="T51" fmla="*/ 4316 h 4316"/>
                  <a:gd name="T52" fmla="*/ 126 w 688"/>
                  <a:gd name="T53" fmla="*/ 4316 h 4316"/>
                  <a:gd name="T54" fmla="*/ 263 w 688"/>
                  <a:gd name="T55" fmla="*/ 4046 h 4316"/>
                  <a:gd name="T56" fmla="*/ 383 w 688"/>
                  <a:gd name="T57" fmla="*/ 3777 h 4316"/>
                  <a:gd name="T58" fmla="*/ 485 w 688"/>
                  <a:gd name="T59" fmla="*/ 3495 h 4316"/>
                  <a:gd name="T60" fmla="*/ 568 w 688"/>
                  <a:gd name="T61" fmla="*/ 3219 h 4316"/>
                  <a:gd name="T62" fmla="*/ 628 w 688"/>
                  <a:gd name="T63" fmla="*/ 2937 h 4316"/>
                  <a:gd name="T64" fmla="*/ 670 w 688"/>
                  <a:gd name="T65" fmla="*/ 2656 h 4316"/>
                  <a:gd name="T66" fmla="*/ 688 w 688"/>
                  <a:gd name="T67" fmla="*/ 2368 h 4316"/>
                  <a:gd name="T68" fmla="*/ 688 w 688"/>
                  <a:gd name="T69" fmla="*/ 2086 h 4316"/>
                  <a:gd name="T70" fmla="*/ 688 w 688"/>
                  <a:gd name="T71" fmla="*/ 208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4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>
                  <a:gd name="T0" fmla="*/ 855 w 861"/>
                  <a:gd name="T1" fmla="*/ 2128 h 4316"/>
                  <a:gd name="T2" fmla="*/ 831 w 861"/>
                  <a:gd name="T3" fmla="*/ 1834 h 4316"/>
                  <a:gd name="T4" fmla="*/ 808 w 861"/>
                  <a:gd name="T5" fmla="*/ 1684 h 4316"/>
                  <a:gd name="T6" fmla="*/ 784 w 861"/>
                  <a:gd name="T7" fmla="*/ 1541 h 4316"/>
                  <a:gd name="T8" fmla="*/ 748 w 861"/>
                  <a:gd name="T9" fmla="*/ 1397 h 4316"/>
                  <a:gd name="T10" fmla="*/ 712 w 861"/>
                  <a:gd name="T11" fmla="*/ 1253 h 4316"/>
                  <a:gd name="T12" fmla="*/ 664 w 861"/>
                  <a:gd name="T13" fmla="*/ 1115 h 4316"/>
                  <a:gd name="T14" fmla="*/ 610 w 861"/>
                  <a:gd name="T15" fmla="*/ 977 h 4316"/>
                  <a:gd name="T16" fmla="*/ 491 w 861"/>
                  <a:gd name="T17" fmla="*/ 719 h 4316"/>
                  <a:gd name="T18" fmla="*/ 353 w 861"/>
                  <a:gd name="T19" fmla="*/ 468 h 4316"/>
                  <a:gd name="T20" fmla="*/ 192 w 861"/>
                  <a:gd name="T21" fmla="*/ 228 h 4316"/>
                  <a:gd name="T22" fmla="*/ 12 w 861"/>
                  <a:gd name="T23" fmla="*/ 0 h 4316"/>
                  <a:gd name="T24" fmla="*/ 0 w 861"/>
                  <a:gd name="T25" fmla="*/ 0 h 4316"/>
                  <a:gd name="T26" fmla="*/ 180 w 861"/>
                  <a:gd name="T27" fmla="*/ 228 h 4316"/>
                  <a:gd name="T28" fmla="*/ 341 w 861"/>
                  <a:gd name="T29" fmla="*/ 468 h 4316"/>
                  <a:gd name="T30" fmla="*/ 479 w 861"/>
                  <a:gd name="T31" fmla="*/ 719 h 4316"/>
                  <a:gd name="T32" fmla="*/ 598 w 861"/>
                  <a:gd name="T33" fmla="*/ 983 h 4316"/>
                  <a:gd name="T34" fmla="*/ 652 w 861"/>
                  <a:gd name="T35" fmla="*/ 1121 h 4316"/>
                  <a:gd name="T36" fmla="*/ 700 w 861"/>
                  <a:gd name="T37" fmla="*/ 1259 h 4316"/>
                  <a:gd name="T38" fmla="*/ 736 w 861"/>
                  <a:gd name="T39" fmla="*/ 1403 h 4316"/>
                  <a:gd name="T40" fmla="*/ 772 w 861"/>
                  <a:gd name="T41" fmla="*/ 1547 h 4316"/>
                  <a:gd name="T42" fmla="*/ 802 w 861"/>
                  <a:gd name="T43" fmla="*/ 1690 h 4316"/>
                  <a:gd name="T44" fmla="*/ 819 w 861"/>
                  <a:gd name="T45" fmla="*/ 1834 h 4316"/>
                  <a:gd name="T46" fmla="*/ 837 w 861"/>
                  <a:gd name="T47" fmla="*/ 1984 h 4316"/>
                  <a:gd name="T48" fmla="*/ 843 w 861"/>
                  <a:gd name="T49" fmla="*/ 2128 h 4316"/>
                  <a:gd name="T50" fmla="*/ 849 w 861"/>
                  <a:gd name="T51" fmla="*/ 2278 h 4316"/>
                  <a:gd name="T52" fmla="*/ 843 w 861"/>
                  <a:gd name="T53" fmla="*/ 2428 h 4316"/>
                  <a:gd name="T54" fmla="*/ 831 w 861"/>
                  <a:gd name="T55" fmla="*/ 2572 h 4316"/>
                  <a:gd name="T56" fmla="*/ 819 w 861"/>
                  <a:gd name="T57" fmla="*/ 2721 h 4316"/>
                  <a:gd name="T58" fmla="*/ 796 w 861"/>
                  <a:gd name="T59" fmla="*/ 2865 h 4316"/>
                  <a:gd name="T60" fmla="*/ 766 w 861"/>
                  <a:gd name="T61" fmla="*/ 3015 h 4316"/>
                  <a:gd name="T62" fmla="*/ 724 w 861"/>
                  <a:gd name="T63" fmla="*/ 3159 h 4316"/>
                  <a:gd name="T64" fmla="*/ 682 w 861"/>
                  <a:gd name="T65" fmla="*/ 3303 h 4316"/>
                  <a:gd name="T66" fmla="*/ 586 w 861"/>
                  <a:gd name="T67" fmla="*/ 3567 h 4316"/>
                  <a:gd name="T68" fmla="*/ 473 w 861"/>
                  <a:gd name="T69" fmla="*/ 3824 h 4316"/>
                  <a:gd name="T70" fmla="*/ 335 w 861"/>
                  <a:gd name="T71" fmla="*/ 4076 h 4316"/>
                  <a:gd name="T72" fmla="*/ 180 w 861"/>
                  <a:gd name="T73" fmla="*/ 4316 h 4316"/>
                  <a:gd name="T74" fmla="*/ 192 w 861"/>
                  <a:gd name="T75" fmla="*/ 4316 h 4316"/>
                  <a:gd name="T76" fmla="*/ 347 w 861"/>
                  <a:gd name="T77" fmla="*/ 4076 h 4316"/>
                  <a:gd name="T78" fmla="*/ 485 w 861"/>
                  <a:gd name="T79" fmla="*/ 3824 h 4316"/>
                  <a:gd name="T80" fmla="*/ 598 w 861"/>
                  <a:gd name="T81" fmla="*/ 3573 h 4316"/>
                  <a:gd name="T82" fmla="*/ 694 w 861"/>
                  <a:gd name="T83" fmla="*/ 3309 h 4316"/>
                  <a:gd name="T84" fmla="*/ 736 w 861"/>
                  <a:gd name="T85" fmla="*/ 3165 h 4316"/>
                  <a:gd name="T86" fmla="*/ 778 w 861"/>
                  <a:gd name="T87" fmla="*/ 3021 h 4316"/>
                  <a:gd name="T88" fmla="*/ 808 w 861"/>
                  <a:gd name="T89" fmla="*/ 2871 h 4316"/>
                  <a:gd name="T90" fmla="*/ 831 w 861"/>
                  <a:gd name="T91" fmla="*/ 2727 h 4316"/>
                  <a:gd name="T92" fmla="*/ 843 w 861"/>
                  <a:gd name="T93" fmla="*/ 2578 h 4316"/>
                  <a:gd name="T94" fmla="*/ 855 w 861"/>
                  <a:gd name="T95" fmla="*/ 2428 h 4316"/>
                  <a:gd name="T96" fmla="*/ 861 w 861"/>
                  <a:gd name="T97" fmla="*/ 2278 h 4316"/>
                  <a:gd name="T98" fmla="*/ 855 w 861"/>
                  <a:gd name="T99" fmla="*/ 2128 h 4316"/>
                  <a:gd name="T100" fmla="*/ 855 w 861"/>
                  <a:gd name="T101" fmla="*/ 212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5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>
                  <a:gd name="T0" fmla="*/ 18 w 149"/>
                  <a:gd name="T1" fmla="*/ 1942 h 4316"/>
                  <a:gd name="T2" fmla="*/ 30 w 149"/>
                  <a:gd name="T3" fmla="*/ 1630 h 4316"/>
                  <a:gd name="T4" fmla="*/ 42 w 149"/>
                  <a:gd name="T5" fmla="*/ 1331 h 4316"/>
                  <a:gd name="T6" fmla="*/ 59 w 149"/>
                  <a:gd name="T7" fmla="*/ 1055 h 4316"/>
                  <a:gd name="T8" fmla="*/ 77 w 149"/>
                  <a:gd name="T9" fmla="*/ 791 h 4316"/>
                  <a:gd name="T10" fmla="*/ 83 w 149"/>
                  <a:gd name="T11" fmla="*/ 671 h 4316"/>
                  <a:gd name="T12" fmla="*/ 95 w 149"/>
                  <a:gd name="T13" fmla="*/ 557 h 4316"/>
                  <a:gd name="T14" fmla="*/ 107 w 149"/>
                  <a:gd name="T15" fmla="*/ 444 h 4316"/>
                  <a:gd name="T16" fmla="*/ 113 w 149"/>
                  <a:gd name="T17" fmla="*/ 342 h 4316"/>
                  <a:gd name="T18" fmla="*/ 125 w 149"/>
                  <a:gd name="T19" fmla="*/ 246 h 4316"/>
                  <a:gd name="T20" fmla="*/ 131 w 149"/>
                  <a:gd name="T21" fmla="*/ 156 h 4316"/>
                  <a:gd name="T22" fmla="*/ 143 w 149"/>
                  <a:gd name="T23" fmla="*/ 72 h 4316"/>
                  <a:gd name="T24" fmla="*/ 149 w 149"/>
                  <a:gd name="T25" fmla="*/ 0 h 4316"/>
                  <a:gd name="T26" fmla="*/ 137 w 149"/>
                  <a:gd name="T27" fmla="*/ 0 h 4316"/>
                  <a:gd name="T28" fmla="*/ 131 w 149"/>
                  <a:gd name="T29" fmla="*/ 72 h 4316"/>
                  <a:gd name="T30" fmla="*/ 119 w 149"/>
                  <a:gd name="T31" fmla="*/ 156 h 4316"/>
                  <a:gd name="T32" fmla="*/ 113 w 149"/>
                  <a:gd name="T33" fmla="*/ 246 h 4316"/>
                  <a:gd name="T34" fmla="*/ 101 w 149"/>
                  <a:gd name="T35" fmla="*/ 342 h 4316"/>
                  <a:gd name="T36" fmla="*/ 95 w 149"/>
                  <a:gd name="T37" fmla="*/ 444 h 4316"/>
                  <a:gd name="T38" fmla="*/ 83 w 149"/>
                  <a:gd name="T39" fmla="*/ 557 h 4316"/>
                  <a:gd name="T40" fmla="*/ 71 w 149"/>
                  <a:gd name="T41" fmla="*/ 671 h 4316"/>
                  <a:gd name="T42" fmla="*/ 65 w 149"/>
                  <a:gd name="T43" fmla="*/ 791 h 4316"/>
                  <a:gd name="T44" fmla="*/ 48 w 149"/>
                  <a:gd name="T45" fmla="*/ 1055 h 4316"/>
                  <a:gd name="T46" fmla="*/ 30 w 149"/>
                  <a:gd name="T47" fmla="*/ 1331 h 4316"/>
                  <a:gd name="T48" fmla="*/ 18 w 149"/>
                  <a:gd name="T49" fmla="*/ 1630 h 4316"/>
                  <a:gd name="T50" fmla="*/ 6 w 149"/>
                  <a:gd name="T51" fmla="*/ 1942 h 4316"/>
                  <a:gd name="T52" fmla="*/ 0 w 149"/>
                  <a:gd name="T53" fmla="*/ 2278 h 4316"/>
                  <a:gd name="T54" fmla="*/ 6 w 149"/>
                  <a:gd name="T55" fmla="*/ 2602 h 4316"/>
                  <a:gd name="T56" fmla="*/ 12 w 149"/>
                  <a:gd name="T57" fmla="*/ 2919 h 4316"/>
                  <a:gd name="T58" fmla="*/ 24 w 149"/>
                  <a:gd name="T59" fmla="*/ 3219 h 4316"/>
                  <a:gd name="T60" fmla="*/ 36 w 149"/>
                  <a:gd name="T61" fmla="*/ 3513 h 4316"/>
                  <a:gd name="T62" fmla="*/ 59 w 149"/>
                  <a:gd name="T63" fmla="*/ 3794 h 4316"/>
                  <a:gd name="T64" fmla="*/ 89 w 149"/>
                  <a:gd name="T65" fmla="*/ 4058 h 4316"/>
                  <a:gd name="T66" fmla="*/ 125 w 149"/>
                  <a:gd name="T67" fmla="*/ 4316 h 4316"/>
                  <a:gd name="T68" fmla="*/ 137 w 149"/>
                  <a:gd name="T69" fmla="*/ 4316 h 4316"/>
                  <a:gd name="T70" fmla="*/ 101 w 149"/>
                  <a:gd name="T71" fmla="*/ 4058 h 4316"/>
                  <a:gd name="T72" fmla="*/ 71 w 149"/>
                  <a:gd name="T73" fmla="*/ 3794 h 4316"/>
                  <a:gd name="T74" fmla="*/ 48 w 149"/>
                  <a:gd name="T75" fmla="*/ 3513 h 4316"/>
                  <a:gd name="T76" fmla="*/ 36 w 149"/>
                  <a:gd name="T77" fmla="*/ 3225 h 4316"/>
                  <a:gd name="T78" fmla="*/ 24 w 149"/>
                  <a:gd name="T79" fmla="*/ 2919 h 4316"/>
                  <a:gd name="T80" fmla="*/ 18 w 149"/>
                  <a:gd name="T81" fmla="*/ 2608 h 4316"/>
                  <a:gd name="T82" fmla="*/ 12 w 149"/>
                  <a:gd name="T83" fmla="*/ 2278 h 4316"/>
                  <a:gd name="T84" fmla="*/ 18 w 149"/>
                  <a:gd name="T85" fmla="*/ 1942 h 4316"/>
                  <a:gd name="T86" fmla="*/ 18 w 149"/>
                  <a:gd name="T87" fmla="*/ 194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6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>
                  <a:gd name="T0" fmla="*/ 18 w 299"/>
                  <a:gd name="T1" fmla="*/ 2062 h 4316"/>
                  <a:gd name="T2" fmla="*/ 30 w 299"/>
                  <a:gd name="T3" fmla="*/ 1750 h 4316"/>
                  <a:gd name="T4" fmla="*/ 54 w 299"/>
                  <a:gd name="T5" fmla="*/ 1451 h 4316"/>
                  <a:gd name="T6" fmla="*/ 84 w 299"/>
                  <a:gd name="T7" fmla="*/ 1169 h 4316"/>
                  <a:gd name="T8" fmla="*/ 126 w 299"/>
                  <a:gd name="T9" fmla="*/ 899 h 4316"/>
                  <a:gd name="T10" fmla="*/ 162 w 299"/>
                  <a:gd name="T11" fmla="*/ 641 h 4316"/>
                  <a:gd name="T12" fmla="*/ 209 w 299"/>
                  <a:gd name="T13" fmla="*/ 408 h 4316"/>
                  <a:gd name="T14" fmla="*/ 251 w 299"/>
                  <a:gd name="T15" fmla="*/ 192 h 4316"/>
                  <a:gd name="T16" fmla="*/ 299 w 299"/>
                  <a:gd name="T17" fmla="*/ 0 h 4316"/>
                  <a:gd name="T18" fmla="*/ 287 w 299"/>
                  <a:gd name="T19" fmla="*/ 0 h 4316"/>
                  <a:gd name="T20" fmla="*/ 239 w 299"/>
                  <a:gd name="T21" fmla="*/ 192 h 4316"/>
                  <a:gd name="T22" fmla="*/ 198 w 299"/>
                  <a:gd name="T23" fmla="*/ 408 h 4316"/>
                  <a:gd name="T24" fmla="*/ 156 w 299"/>
                  <a:gd name="T25" fmla="*/ 641 h 4316"/>
                  <a:gd name="T26" fmla="*/ 114 w 299"/>
                  <a:gd name="T27" fmla="*/ 899 h 4316"/>
                  <a:gd name="T28" fmla="*/ 78 w 299"/>
                  <a:gd name="T29" fmla="*/ 1169 h 4316"/>
                  <a:gd name="T30" fmla="*/ 48 w 299"/>
                  <a:gd name="T31" fmla="*/ 1451 h 4316"/>
                  <a:gd name="T32" fmla="*/ 24 w 299"/>
                  <a:gd name="T33" fmla="*/ 1750 h 4316"/>
                  <a:gd name="T34" fmla="*/ 6 w 299"/>
                  <a:gd name="T35" fmla="*/ 2062 h 4316"/>
                  <a:gd name="T36" fmla="*/ 0 w 299"/>
                  <a:gd name="T37" fmla="*/ 2374 h 4316"/>
                  <a:gd name="T38" fmla="*/ 12 w 299"/>
                  <a:gd name="T39" fmla="*/ 2674 h 4316"/>
                  <a:gd name="T40" fmla="*/ 30 w 299"/>
                  <a:gd name="T41" fmla="*/ 2973 h 4316"/>
                  <a:gd name="T42" fmla="*/ 54 w 299"/>
                  <a:gd name="T43" fmla="*/ 3255 h 4316"/>
                  <a:gd name="T44" fmla="*/ 96 w 299"/>
                  <a:gd name="T45" fmla="*/ 3537 h 4316"/>
                  <a:gd name="T46" fmla="*/ 144 w 299"/>
                  <a:gd name="T47" fmla="*/ 3806 h 4316"/>
                  <a:gd name="T48" fmla="*/ 203 w 299"/>
                  <a:gd name="T49" fmla="*/ 4064 h 4316"/>
                  <a:gd name="T50" fmla="*/ 275 w 299"/>
                  <a:gd name="T51" fmla="*/ 4316 h 4316"/>
                  <a:gd name="T52" fmla="*/ 287 w 299"/>
                  <a:gd name="T53" fmla="*/ 4316 h 4316"/>
                  <a:gd name="T54" fmla="*/ 215 w 299"/>
                  <a:gd name="T55" fmla="*/ 4064 h 4316"/>
                  <a:gd name="T56" fmla="*/ 156 w 299"/>
                  <a:gd name="T57" fmla="*/ 3806 h 4316"/>
                  <a:gd name="T58" fmla="*/ 108 w 299"/>
                  <a:gd name="T59" fmla="*/ 3537 h 4316"/>
                  <a:gd name="T60" fmla="*/ 66 w 299"/>
                  <a:gd name="T61" fmla="*/ 3261 h 4316"/>
                  <a:gd name="T62" fmla="*/ 42 w 299"/>
                  <a:gd name="T63" fmla="*/ 2973 h 4316"/>
                  <a:gd name="T64" fmla="*/ 24 w 299"/>
                  <a:gd name="T65" fmla="*/ 2680 h 4316"/>
                  <a:gd name="T66" fmla="*/ 12 w 299"/>
                  <a:gd name="T67" fmla="*/ 2374 h 4316"/>
                  <a:gd name="T68" fmla="*/ 18 w 299"/>
                  <a:gd name="T69" fmla="*/ 2062 h 4316"/>
                  <a:gd name="T70" fmla="*/ 18 w 299"/>
                  <a:gd name="T71" fmla="*/ 206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>
                  <a:gd name="T0" fmla="*/ 424 w 424"/>
                  <a:gd name="T1" fmla="*/ 0 h 4316"/>
                  <a:gd name="T2" fmla="*/ 412 w 424"/>
                  <a:gd name="T3" fmla="*/ 0 h 4316"/>
                  <a:gd name="T4" fmla="*/ 316 w 424"/>
                  <a:gd name="T5" fmla="*/ 222 h 4316"/>
                  <a:gd name="T6" fmla="*/ 239 w 424"/>
                  <a:gd name="T7" fmla="*/ 462 h 4316"/>
                  <a:gd name="T8" fmla="*/ 167 w 424"/>
                  <a:gd name="T9" fmla="*/ 707 h 4316"/>
                  <a:gd name="T10" fmla="*/ 107 w 424"/>
                  <a:gd name="T11" fmla="*/ 971 h 4316"/>
                  <a:gd name="T12" fmla="*/ 65 w 424"/>
                  <a:gd name="T13" fmla="*/ 1247 h 4316"/>
                  <a:gd name="T14" fmla="*/ 29 w 424"/>
                  <a:gd name="T15" fmla="*/ 1529 h 4316"/>
                  <a:gd name="T16" fmla="*/ 6 w 424"/>
                  <a:gd name="T17" fmla="*/ 1822 h 4316"/>
                  <a:gd name="T18" fmla="*/ 0 w 424"/>
                  <a:gd name="T19" fmla="*/ 2122 h 4316"/>
                  <a:gd name="T20" fmla="*/ 6 w 424"/>
                  <a:gd name="T21" fmla="*/ 2404 h 4316"/>
                  <a:gd name="T22" fmla="*/ 24 w 424"/>
                  <a:gd name="T23" fmla="*/ 2686 h 4316"/>
                  <a:gd name="T24" fmla="*/ 47 w 424"/>
                  <a:gd name="T25" fmla="*/ 2961 h 4316"/>
                  <a:gd name="T26" fmla="*/ 89 w 424"/>
                  <a:gd name="T27" fmla="*/ 3243 h 4316"/>
                  <a:gd name="T28" fmla="*/ 137 w 424"/>
                  <a:gd name="T29" fmla="*/ 3519 h 4316"/>
                  <a:gd name="T30" fmla="*/ 197 w 424"/>
                  <a:gd name="T31" fmla="*/ 3788 h 4316"/>
                  <a:gd name="T32" fmla="*/ 269 w 424"/>
                  <a:gd name="T33" fmla="*/ 4058 h 4316"/>
                  <a:gd name="T34" fmla="*/ 346 w 424"/>
                  <a:gd name="T35" fmla="*/ 4316 h 4316"/>
                  <a:gd name="T36" fmla="*/ 358 w 424"/>
                  <a:gd name="T37" fmla="*/ 4316 h 4316"/>
                  <a:gd name="T38" fmla="*/ 281 w 424"/>
                  <a:gd name="T39" fmla="*/ 4058 h 4316"/>
                  <a:gd name="T40" fmla="*/ 209 w 424"/>
                  <a:gd name="T41" fmla="*/ 3788 h 4316"/>
                  <a:gd name="T42" fmla="*/ 149 w 424"/>
                  <a:gd name="T43" fmla="*/ 3519 h 4316"/>
                  <a:gd name="T44" fmla="*/ 101 w 424"/>
                  <a:gd name="T45" fmla="*/ 3243 h 4316"/>
                  <a:gd name="T46" fmla="*/ 59 w 424"/>
                  <a:gd name="T47" fmla="*/ 2961 h 4316"/>
                  <a:gd name="T48" fmla="*/ 35 w 424"/>
                  <a:gd name="T49" fmla="*/ 2686 h 4316"/>
                  <a:gd name="T50" fmla="*/ 18 w 424"/>
                  <a:gd name="T51" fmla="*/ 2404 h 4316"/>
                  <a:gd name="T52" fmla="*/ 12 w 424"/>
                  <a:gd name="T53" fmla="*/ 2122 h 4316"/>
                  <a:gd name="T54" fmla="*/ 18 w 424"/>
                  <a:gd name="T55" fmla="*/ 1822 h 4316"/>
                  <a:gd name="T56" fmla="*/ 41 w 424"/>
                  <a:gd name="T57" fmla="*/ 1529 h 4316"/>
                  <a:gd name="T58" fmla="*/ 71 w 424"/>
                  <a:gd name="T59" fmla="*/ 1247 h 4316"/>
                  <a:gd name="T60" fmla="*/ 119 w 424"/>
                  <a:gd name="T61" fmla="*/ 971 h 4316"/>
                  <a:gd name="T62" fmla="*/ 179 w 424"/>
                  <a:gd name="T63" fmla="*/ 707 h 4316"/>
                  <a:gd name="T64" fmla="*/ 245 w 424"/>
                  <a:gd name="T65" fmla="*/ 462 h 4316"/>
                  <a:gd name="T66" fmla="*/ 328 w 424"/>
                  <a:gd name="T67" fmla="*/ 222 h 4316"/>
                  <a:gd name="T68" fmla="*/ 424 w 424"/>
                  <a:gd name="T69" fmla="*/ 0 h 4316"/>
                  <a:gd name="T70" fmla="*/ 424 w 424"/>
                  <a:gd name="T7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>
                  <a:gd name="T0" fmla="*/ 12 w 574"/>
                  <a:gd name="T1" fmla="*/ 2146 h 4316"/>
                  <a:gd name="T2" fmla="*/ 24 w 574"/>
                  <a:gd name="T3" fmla="*/ 1846 h 4316"/>
                  <a:gd name="T4" fmla="*/ 54 w 574"/>
                  <a:gd name="T5" fmla="*/ 1559 h 4316"/>
                  <a:gd name="T6" fmla="*/ 96 w 574"/>
                  <a:gd name="T7" fmla="*/ 1277 h 4316"/>
                  <a:gd name="T8" fmla="*/ 162 w 574"/>
                  <a:gd name="T9" fmla="*/ 1001 h 4316"/>
                  <a:gd name="T10" fmla="*/ 239 w 574"/>
                  <a:gd name="T11" fmla="*/ 731 h 4316"/>
                  <a:gd name="T12" fmla="*/ 335 w 574"/>
                  <a:gd name="T13" fmla="*/ 480 h 4316"/>
                  <a:gd name="T14" fmla="*/ 449 w 574"/>
                  <a:gd name="T15" fmla="*/ 234 h 4316"/>
                  <a:gd name="T16" fmla="*/ 574 w 574"/>
                  <a:gd name="T17" fmla="*/ 0 h 4316"/>
                  <a:gd name="T18" fmla="*/ 562 w 574"/>
                  <a:gd name="T19" fmla="*/ 0 h 4316"/>
                  <a:gd name="T20" fmla="*/ 437 w 574"/>
                  <a:gd name="T21" fmla="*/ 234 h 4316"/>
                  <a:gd name="T22" fmla="*/ 323 w 574"/>
                  <a:gd name="T23" fmla="*/ 480 h 4316"/>
                  <a:gd name="T24" fmla="*/ 227 w 574"/>
                  <a:gd name="T25" fmla="*/ 737 h 4316"/>
                  <a:gd name="T26" fmla="*/ 150 w 574"/>
                  <a:gd name="T27" fmla="*/ 1001 h 4316"/>
                  <a:gd name="T28" fmla="*/ 84 w 574"/>
                  <a:gd name="T29" fmla="*/ 1277 h 4316"/>
                  <a:gd name="T30" fmla="*/ 42 w 574"/>
                  <a:gd name="T31" fmla="*/ 1559 h 4316"/>
                  <a:gd name="T32" fmla="*/ 12 w 574"/>
                  <a:gd name="T33" fmla="*/ 1852 h 4316"/>
                  <a:gd name="T34" fmla="*/ 0 w 574"/>
                  <a:gd name="T35" fmla="*/ 2146 h 4316"/>
                  <a:gd name="T36" fmla="*/ 6 w 574"/>
                  <a:gd name="T37" fmla="*/ 2434 h 4316"/>
                  <a:gd name="T38" fmla="*/ 30 w 574"/>
                  <a:gd name="T39" fmla="*/ 2715 h 4316"/>
                  <a:gd name="T40" fmla="*/ 66 w 574"/>
                  <a:gd name="T41" fmla="*/ 2997 h 4316"/>
                  <a:gd name="T42" fmla="*/ 120 w 574"/>
                  <a:gd name="T43" fmla="*/ 3273 h 4316"/>
                  <a:gd name="T44" fmla="*/ 191 w 574"/>
                  <a:gd name="T45" fmla="*/ 3549 h 4316"/>
                  <a:gd name="T46" fmla="*/ 275 w 574"/>
                  <a:gd name="T47" fmla="*/ 3812 h 4316"/>
                  <a:gd name="T48" fmla="*/ 371 w 574"/>
                  <a:gd name="T49" fmla="*/ 4070 h 4316"/>
                  <a:gd name="T50" fmla="*/ 484 w 574"/>
                  <a:gd name="T51" fmla="*/ 4316 h 4316"/>
                  <a:gd name="T52" fmla="*/ 496 w 574"/>
                  <a:gd name="T53" fmla="*/ 4316 h 4316"/>
                  <a:gd name="T54" fmla="*/ 383 w 574"/>
                  <a:gd name="T55" fmla="*/ 4070 h 4316"/>
                  <a:gd name="T56" fmla="*/ 287 w 574"/>
                  <a:gd name="T57" fmla="*/ 3812 h 4316"/>
                  <a:gd name="T58" fmla="*/ 203 w 574"/>
                  <a:gd name="T59" fmla="*/ 3549 h 4316"/>
                  <a:gd name="T60" fmla="*/ 132 w 574"/>
                  <a:gd name="T61" fmla="*/ 3273 h 4316"/>
                  <a:gd name="T62" fmla="*/ 78 w 574"/>
                  <a:gd name="T63" fmla="*/ 2997 h 4316"/>
                  <a:gd name="T64" fmla="*/ 42 w 574"/>
                  <a:gd name="T65" fmla="*/ 2715 h 4316"/>
                  <a:gd name="T66" fmla="*/ 18 w 574"/>
                  <a:gd name="T67" fmla="*/ 2434 h 4316"/>
                  <a:gd name="T68" fmla="*/ 12 w 574"/>
                  <a:gd name="T69" fmla="*/ 2146 h 4316"/>
                  <a:gd name="T70" fmla="*/ 12 w 574"/>
                  <a:gd name="T71" fmla="*/ 214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9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>
                  <a:gd name="T0" fmla="*/ 12 w 735"/>
                  <a:gd name="T1" fmla="*/ 2098 h 4316"/>
                  <a:gd name="T2" fmla="*/ 29 w 735"/>
                  <a:gd name="T3" fmla="*/ 1798 h 4316"/>
                  <a:gd name="T4" fmla="*/ 71 w 735"/>
                  <a:gd name="T5" fmla="*/ 1505 h 4316"/>
                  <a:gd name="T6" fmla="*/ 131 w 735"/>
                  <a:gd name="T7" fmla="*/ 1223 h 4316"/>
                  <a:gd name="T8" fmla="*/ 215 w 735"/>
                  <a:gd name="T9" fmla="*/ 941 h 4316"/>
                  <a:gd name="T10" fmla="*/ 316 w 735"/>
                  <a:gd name="T11" fmla="*/ 689 h 4316"/>
                  <a:gd name="T12" fmla="*/ 442 w 735"/>
                  <a:gd name="T13" fmla="*/ 444 h 4316"/>
                  <a:gd name="T14" fmla="*/ 580 w 735"/>
                  <a:gd name="T15" fmla="*/ 216 h 4316"/>
                  <a:gd name="T16" fmla="*/ 735 w 735"/>
                  <a:gd name="T17" fmla="*/ 0 h 4316"/>
                  <a:gd name="T18" fmla="*/ 723 w 735"/>
                  <a:gd name="T19" fmla="*/ 0 h 4316"/>
                  <a:gd name="T20" fmla="*/ 568 w 735"/>
                  <a:gd name="T21" fmla="*/ 210 h 4316"/>
                  <a:gd name="T22" fmla="*/ 430 w 735"/>
                  <a:gd name="T23" fmla="*/ 438 h 4316"/>
                  <a:gd name="T24" fmla="*/ 311 w 735"/>
                  <a:gd name="T25" fmla="*/ 683 h 4316"/>
                  <a:gd name="T26" fmla="*/ 209 w 735"/>
                  <a:gd name="T27" fmla="*/ 941 h 4316"/>
                  <a:gd name="T28" fmla="*/ 125 w 735"/>
                  <a:gd name="T29" fmla="*/ 1217 h 4316"/>
                  <a:gd name="T30" fmla="*/ 59 w 735"/>
                  <a:gd name="T31" fmla="*/ 1505 h 4316"/>
                  <a:gd name="T32" fmla="*/ 18 w 735"/>
                  <a:gd name="T33" fmla="*/ 1798 h 4316"/>
                  <a:gd name="T34" fmla="*/ 0 w 735"/>
                  <a:gd name="T35" fmla="*/ 2098 h 4316"/>
                  <a:gd name="T36" fmla="*/ 6 w 735"/>
                  <a:gd name="T37" fmla="*/ 2404 h 4316"/>
                  <a:gd name="T38" fmla="*/ 29 w 735"/>
                  <a:gd name="T39" fmla="*/ 2709 h 4316"/>
                  <a:gd name="T40" fmla="*/ 77 w 735"/>
                  <a:gd name="T41" fmla="*/ 3015 h 4316"/>
                  <a:gd name="T42" fmla="*/ 149 w 735"/>
                  <a:gd name="T43" fmla="*/ 3315 h 4316"/>
                  <a:gd name="T44" fmla="*/ 227 w 735"/>
                  <a:gd name="T45" fmla="*/ 3573 h 4316"/>
                  <a:gd name="T46" fmla="*/ 316 w 735"/>
                  <a:gd name="T47" fmla="*/ 3824 h 4316"/>
                  <a:gd name="T48" fmla="*/ 424 w 735"/>
                  <a:gd name="T49" fmla="*/ 4076 h 4316"/>
                  <a:gd name="T50" fmla="*/ 544 w 735"/>
                  <a:gd name="T51" fmla="*/ 4316 h 4316"/>
                  <a:gd name="T52" fmla="*/ 556 w 735"/>
                  <a:gd name="T53" fmla="*/ 4316 h 4316"/>
                  <a:gd name="T54" fmla="*/ 436 w 735"/>
                  <a:gd name="T55" fmla="*/ 4076 h 4316"/>
                  <a:gd name="T56" fmla="*/ 328 w 735"/>
                  <a:gd name="T57" fmla="*/ 3824 h 4316"/>
                  <a:gd name="T58" fmla="*/ 239 w 735"/>
                  <a:gd name="T59" fmla="*/ 3573 h 4316"/>
                  <a:gd name="T60" fmla="*/ 161 w 735"/>
                  <a:gd name="T61" fmla="*/ 3315 h 4316"/>
                  <a:gd name="T62" fmla="*/ 89 w 735"/>
                  <a:gd name="T63" fmla="*/ 3015 h 4316"/>
                  <a:gd name="T64" fmla="*/ 41 w 735"/>
                  <a:gd name="T65" fmla="*/ 2709 h 4316"/>
                  <a:gd name="T66" fmla="*/ 18 w 735"/>
                  <a:gd name="T67" fmla="*/ 2404 h 4316"/>
                  <a:gd name="T68" fmla="*/ 12 w 735"/>
                  <a:gd name="T69" fmla="*/ 2098 h 4316"/>
                  <a:gd name="T70" fmla="*/ 12 w 735"/>
                  <a:gd name="T71" fmla="*/ 209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0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>
                  <a:gd name="T0" fmla="*/ 18 w 837"/>
                  <a:gd name="T1" fmla="*/ 1948 h 4316"/>
                  <a:gd name="T2" fmla="*/ 48 w 837"/>
                  <a:gd name="T3" fmla="*/ 1708 h 4316"/>
                  <a:gd name="T4" fmla="*/ 96 w 837"/>
                  <a:gd name="T5" fmla="*/ 1475 h 4316"/>
                  <a:gd name="T6" fmla="*/ 161 w 837"/>
                  <a:gd name="T7" fmla="*/ 1235 h 4316"/>
                  <a:gd name="T8" fmla="*/ 251 w 837"/>
                  <a:gd name="T9" fmla="*/ 995 h 4316"/>
                  <a:gd name="T10" fmla="*/ 365 w 837"/>
                  <a:gd name="T11" fmla="*/ 755 h 4316"/>
                  <a:gd name="T12" fmla="*/ 496 w 837"/>
                  <a:gd name="T13" fmla="*/ 510 h 4316"/>
                  <a:gd name="T14" fmla="*/ 658 w 837"/>
                  <a:gd name="T15" fmla="*/ 258 h 4316"/>
                  <a:gd name="T16" fmla="*/ 741 w 837"/>
                  <a:gd name="T17" fmla="*/ 132 h 4316"/>
                  <a:gd name="T18" fmla="*/ 837 w 837"/>
                  <a:gd name="T19" fmla="*/ 0 h 4316"/>
                  <a:gd name="T20" fmla="*/ 825 w 837"/>
                  <a:gd name="T21" fmla="*/ 0 h 4316"/>
                  <a:gd name="T22" fmla="*/ 729 w 837"/>
                  <a:gd name="T23" fmla="*/ 132 h 4316"/>
                  <a:gd name="T24" fmla="*/ 640 w 837"/>
                  <a:gd name="T25" fmla="*/ 258 h 4316"/>
                  <a:gd name="T26" fmla="*/ 562 w 837"/>
                  <a:gd name="T27" fmla="*/ 384 h 4316"/>
                  <a:gd name="T28" fmla="*/ 484 w 837"/>
                  <a:gd name="T29" fmla="*/ 510 h 4316"/>
                  <a:gd name="T30" fmla="*/ 353 w 837"/>
                  <a:gd name="T31" fmla="*/ 755 h 4316"/>
                  <a:gd name="T32" fmla="*/ 239 w 837"/>
                  <a:gd name="T33" fmla="*/ 995 h 4316"/>
                  <a:gd name="T34" fmla="*/ 150 w 837"/>
                  <a:gd name="T35" fmla="*/ 1235 h 4316"/>
                  <a:gd name="T36" fmla="*/ 84 w 837"/>
                  <a:gd name="T37" fmla="*/ 1469 h 4316"/>
                  <a:gd name="T38" fmla="*/ 36 w 837"/>
                  <a:gd name="T39" fmla="*/ 1702 h 4316"/>
                  <a:gd name="T40" fmla="*/ 6 w 837"/>
                  <a:gd name="T41" fmla="*/ 1942 h 4316"/>
                  <a:gd name="T42" fmla="*/ 0 w 837"/>
                  <a:gd name="T43" fmla="*/ 2200 h 4316"/>
                  <a:gd name="T44" fmla="*/ 12 w 837"/>
                  <a:gd name="T45" fmla="*/ 2470 h 4316"/>
                  <a:gd name="T46" fmla="*/ 48 w 837"/>
                  <a:gd name="T47" fmla="*/ 2739 h 4316"/>
                  <a:gd name="T48" fmla="*/ 114 w 837"/>
                  <a:gd name="T49" fmla="*/ 3027 h 4316"/>
                  <a:gd name="T50" fmla="*/ 150 w 837"/>
                  <a:gd name="T51" fmla="*/ 3171 h 4316"/>
                  <a:gd name="T52" fmla="*/ 197 w 837"/>
                  <a:gd name="T53" fmla="*/ 3321 h 4316"/>
                  <a:gd name="T54" fmla="*/ 245 w 837"/>
                  <a:gd name="T55" fmla="*/ 3477 h 4316"/>
                  <a:gd name="T56" fmla="*/ 305 w 837"/>
                  <a:gd name="T57" fmla="*/ 3639 h 4316"/>
                  <a:gd name="T58" fmla="*/ 365 w 837"/>
                  <a:gd name="T59" fmla="*/ 3800 h 4316"/>
                  <a:gd name="T60" fmla="*/ 437 w 837"/>
                  <a:gd name="T61" fmla="*/ 3968 h 4316"/>
                  <a:gd name="T62" fmla="*/ 508 w 837"/>
                  <a:gd name="T63" fmla="*/ 4136 h 4316"/>
                  <a:gd name="T64" fmla="*/ 592 w 837"/>
                  <a:gd name="T65" fmla="*/ 4316 h 4316"/>
                  <a:gd name="T66" fmla="*/ 604 w 837"/>
                  <a:gd name="T67" fmla="*/ 4316 h 4316"/>
                  <a:gd name="T68" fmla="*/ 520 w 837"/>
                  <a:gd name="T69" fmla="*/ 4136 h 4316"/>
                  <a:gd name="T70" fmla="*/ 448 w 837"/>
                  <a:gd name="T71" fmla="*/ 3968 h 4316"/>
                  <a:gd name="T72" fmla="*/ 377 w 837"/>
                  <a:gd name="T73" fmla="*/ 3800 h 4316"/>
                  <a:gd name="T74" fmla="*/ 317 w 837"/>
                  <a:gd name="T75" fmla="*/ 3639 h 4316"/>
                  <a:gd name="T76" fmla="*/ 257 w 837"/>
                  <a:gd name="T77" fmla="*/ 3477 h 4316"/>
                  <a:gd name="T78" fmla="*/ 209 w 837"/>
                  <a:gd name="T79" fmla="*/ 3327 h 4316"/>
                  <a:gd name="T80" fmla="*/ 161 w 837"/>
                  <a:gd name="T81" fmla="*/ 3171 h 4316"/>
                  <a:gd name="T82" fmla="*/ 126 w 837"/>
                  <a:gd name="T83" fmla="*/ 3027 h 4316"/>
                  <a:gd name="T84" fmla="*/ 60 w 837"/>
                  <a:gd name="T85" fmla="*/ 2739 h 4316"/>
                  <a:gd name="T86" fmla="*/ 24 w 837"/>
                  <a:gd name="T87" fmla="*/ 2470 h 4316"/>
                  <a:gd name="T88" fmla="*/ 12 w 837"/>
                  <a:gd name="T89" fmla="*/ 2206 h 4316"/>
                  <a:gd name="T90" fmla="*/ 18 w 837"/>
                  <a:gd name="T91" fmla="*/ 1948 h 4316"/>
                  <a:gd name="T92" fmla="*/ 18 w 837"/>
                  <a:gd name="T93" fmla="*/ 194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9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>
                <a:gd name="T0" fmla="*/ 0 w 604"/>
                <a:gd name="T1" fmla="*/ 54 h 1415"/>
                <a:gd name="T2" fmla="*/ 42 w 604"/>
                <a:gd name="T3" fmla="*/ 228 h 1415"/>
                <a:gd name="T4" fmla="*/ 96 w 604"/>
                <a:gd name="T5" fmla="*/ 402 h 1415"/>
                <a:gd name="T6" fmla="*/ 161 w 604"/>
                <a:gd name="T7" fmla="*/ 576 h 1415"/>
                <a:gd name="T8" fmla="*/ 227 w 604"/>
                <a:gd name="T9" fmla="*/ 744 h 1415"/>
                <a:gd name="T10" fmla="*/ 305 w 604"/>
                <a:gd name="T11" fmla="*/ 917 h 1415"/>
                <a:gd name="T12" fmla="*/ 389 w 604"/>
                <a:gd name="T13" fmla="*/ 1085 h 1415"/>
                <a:gd name="T14" fmla="*/ 484 w 604"/>
                <a:gd name="T15" fmla="*/ 1253 h 1415"/>
                <a:gd name="T16" fmla="*/ 586 w 604"/>
                <a:gd name="T17" fmla="*/ 1415 h 1415"/>
                <a:gd name="T18" fmla="*/ 604 w 604"/>
                <a:gd name="T19" fmla="*/ 1415 h 1415"/>
                <a:gd name="T20" fmla="*/ 496 w 604"/>
                <a:gd name="T21" fmla="*/ 1247 h 1415"/>
                <a:gd name="T22" fmla="*/ 401 w 604"/>
                <a:gd name="T23" fmla="*/ 1073 h 1415"/>
                <a:gd name="T24" fmla="*/ 311 w 604"/>
                <a:gd name="T25" fmla="*/ 899 h 1415"/>
                <a:gd name="T26" fmla="*/ 233 w 604"/>
                <a:gd name="T27" fmla="*/ 720 h 1415"/>
                <a:gd name="T28" fmla="*/ 161 w 604"/>
                <a:gd name="T29" fmla="*/ 546 h 1415"/>
                <a:gd name="T30" fmla="*/ 102 w 604"/>
                <a:gd name="T31" fmla="*/ 366 h 1415"/>
                <a:gd name="T32" fmla="*/ 48 w 604"/>
                <a:gd name="T33" fmla="*/ 180 h 1415"/>
                <a:gd name="T34" fmla="*/ 0 w 604"/>
                <a:gd name="T35" fmla="*/ 0 h 1415"/>
                <a:gd name="T36" fmla="*/ 0 w 604"/>
                <a:gd name="T37" fmla="*/ 54 h 1415"/>
                <a:gd name="T38" fmla="*/ 0 w 604"/>
                <a:gd name="T39" fmla="*/ 54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>
                <a:gd name="T0" fmla="*/ 0 w 227"/>
                <a:gd name="T1" fmla="*/ 30 h 426"/>
                <a:gd name="T2" fmla="*/ 108 w 227"/>
                <a:gd name="T3" fmla="*/ 240 h 426"/>
                <a:gd name="T4" fmla="*/ 215 w 227"/>
                <a:gd name="T5" fmla="*/ 426 h 426"/>
                <a:gd name="T6" fmla="*/ 227 w 227"/>
                <a:gd name="T7" fmla="*/ 426 h 426"/>
                <a:gd name="T8" fmla="*/ 167 w 227"/>
                <a:gd name="T9" fmla="*/ 330 h 426"/>
                <a:gd name="T10" fmla="*/ 114 w 227"/>
                <a:gd name="T11" fmla="*/ 222 h 426"/>
                <a:gd name="T12" fmla="*/ 0 w 227"/>
                <a:gd name="T13" fmla="*/ 0 h 426"/>
                <a:gd name="T14" fmla="*/ 0 w 227"/>
                <a:gd name="T15" fmla="*/ 30 h 426"/>
                <a:gd name="T16" fmla="*/ 0 w 227"/>
                <a:gd name="T17" fmla="*/ 3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>
                <a:gd name="T0" fmla="*/ 981 w 981"/>
                <a:gd name="T1" fmla="*/ 1786 h 1786"/>
                <a:gd name="T2" fmla="*/ 981 w 981"/>
                <a:gd name="T3" fmla="*/ 1720 h 1786"/>
                <a:gd name="T4" fmla="*/ 969 w 981"/>
                <a:gd name="T5" fmla="*/ 1666 h 1786"/>
                <a:gd name="T6" fmla="*/ 957 w 981"/>
                <a:gd name="T7" fmla="*/ 1613 h 1786"/>
                <a:gd name="T8" fmla="*/ 921 w 981"/>
                <a:gd name="T9" fmla="*/ 1487 h 1786"/>
                <a:gd name="T10" fmla="*/ 885 w 981"/>
                <a:gd name="T11" fmla="*/ 1361 h 1786"/>
                <a:gd name="T12" fmla="*/ 796 w 981"/>
                <a:gd name="T13" fmla="*/ 1121 h 1786"/>
                <a:gd name="T14" fmla="*/ 682 w 981"/>
                <a:gd name="T15" fmla="*/ 899 h 1786"/>
                <a:gd name="T16" fmla="*/ 562 w 981"/>
                <a:gd name="T17" fmla="*/ 689 h 1786"/>
                <a:gd name="T18" fmla="*/ 431 w 981"/>
                <a:gd name="T19" fmla="*/ 498 h 1786"/>
                <a:gd name="T20" fmla="*/ 293 w 981"/>
                <a:gd name="T21" fmla="*/ 318 h 1786"/>
                <a:gd name="T22" fmla="*/ 150 w 981"/>
                <a:gd name="T23" fmla="*/ 150 h 1786"/>
                <a:gd name="T24" fmla="*/ 12 w 981"/>
                <a:gd name="T25" fmla="*/ 0 h 1786"/>
                <a:gd name="T26" fmla="*/ 0 w 981"/>
                <a:gd name="T27" fmla="*/ 0 h 1786"/>
                <a:gd name="T28" fmla="*/ 138 w 981"/>
                <a:gd name="T29" fmla="*/ 150 h 1786"/>
                <a:gd name="T30" fmla="*/ 275 w 981"/>
                <a:gd name="T31" fmla="*/ 318 h 1786"/>
                <a:gd name="T32" fmla="*/ 413 w 981"/>
                <a:gd name="T33" fmla="*/ 498 h 1786"/>
                <a:gd name="T34" fmla="*/ 545 w 981"/>
                <a:gd name="T35" fmla="*/ 689 h 1786"/>
                <a:gd name="T36" fmla="*/ 670 w 981"/>
                <a:gd name="T37" fmla="*/ 899 h 1786"/>
                <a:gd name="T38" fmla="*/ 778 w 981"/>
                <a:gd name="T39" fmla="*/ 1121 h 1786"/>
                <a:gd name="T40" fmla="*/ 873 w 981"/>
                <a:gd name="T41" fmla="*/ 1361 h 1786"/>
                <a:gd name="T42" fmla="*/ 909 w 981"/>
                <a:gd name="T43" fmla="*/ 1487 h 1786"/>
                <a:gd name="T44" fmla="*/ 945 w 981"/>
                <a:gd name="T45" fmla="*/ 1619 h 1786"/>
                <a:gd name="T46" fmla="*/ 963 w 981"/>
                <a:gd name="T47" fmla="*/ 1702 h 1786"/>
                <a:gd name="T48" fmla="*/ 981 w 981"/>
                <a:gd name="T49" fmla="*/ 1786 h 1786"/>
                <a:gd name="T50" fmla="*/ 981 w 981"/>
                <a:gd name="T51" fmla="*/ 1786 h 1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19 w 717"/>
                <a:gd name="T1" fmla="*/ 845 h 845"/>
                <a:gd name="T2" fmla="*/ 719 w 717"/>
                <a:gd name="T3" fmla="*/ 821 h 845"/>
                <a:gd name="T4" fmla="*/ 576 w 717"/>
                <a:gd name="T5" fmla="*/ 605 h 845"/>
                <a:gd name="T6" fmla="*/ 407 w 717"/>
                <a:gd name="T7" fmla="*/ 396 h 845"/>
                <a:gd name="T8" fmla="*/ 222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10 w 717"/>
                <a:gd name="T15" fmla="*/ 198 h 845"/>
                <a:gd name="T16" fmla="*/ 401 w 717"/>
                <a:gd name="T17" fmla="*/ 408 h 845"/>
                <a:gd name="T18" fmla="*/ 570 w 717"/>
                <a:gd name="T19" fmla="*/ 623 h 845"/>
                <a:gd name="T20" fmla="*/ 719 w 717"/>
                <a:gd name="T21" fmla="*/ 845 h 845"/>
                <a:gd name="T22" fmla="*/ 719 w 717"/>
                <a:gd name="T23" fmla="*/ 845 h 8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08 w 407"/>
                <a:gd name="T1" fmla="*/ 414 h 414"/>
                <a:gd name="T2" fmla="*/ 408 w 407"/>
                <a:gd name="T3" fmla="*/ 396 h 414"/>
                <a:gd name="T4" fmla="*/ 223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17 w 407"/>
                <a:gd name="T13" fmla="*/ 204 h 414"/>
                <a:gd name="T14" fmla="*/ 408 w 407"/>
                <a:gd name="T15" fmla="*/ 414 h 414"/>
                <a:gd name="T16" fmla="*/ 408 w 407"/>
                <a:gd name="T17" fmla="*/ 414 h 4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>
                <a:gd name="T0" fmla="*/ 0 w 855"/>
                <a:gd name="T1" fmla="*/ 1361 h 1409"/>
                <a:gd name="T2" fmla="*/ 0 w 855"/>
                <a:gd name="T3" fmla="*/ 1409 h 1409"/>
                <a:gd name="T4" fmla="*/ 54 w 855"/>
                <a:gd name="T5" fmla="*/ 1211 h 1409"/>
                <a:gd name="T6" fmla="*/ 126 w 855"/>
                <a:gd name="T7" fmla="*/ 1013 h 1409"/>
                <a:gd name="T8" fmla="*/ 215 w 855"/>
                <a:gd name="T9" fmla="*/ 827 h 1409"/>
                <a:gd name="T10" fmla="*/ 311 w 855"/>
                <a:gd name="T11" fmla="*/ 647 h 1409"/>
                <a:gd name="T12" fmla="*/ 431 w 855"/>
                <a:gd name="T13" fmla="*/ 474 h 1409"/>
                <a:gd name="T14" fmla="*/ 556 w 855"/>
                <a:gd name="T15" fmla="*/ 312 h 1409"/>
                <a:gd name="T16" fmla="*/ 700 w 855"/>
                <a:gd name="T17" fmla="*/ 150 h 1409"/>
                <a:gd name="T18" fmla="*/ 855 w 855"/>
                <a:gd name="T19" fmla="*/ 0 h 1409"/>
                <a:gd name="T20" fmla="*/ 837 w 855"/>
                <a:gd name="T21" fmla="*/ 0 h 1409"/>
                <a:gd name="T22" fmla="*/ 688 w 855"/>
                <a:gd name="T23" fmla="*/ 144 h 1409"/>
                <a:gd name="T24" fmla="*/ 550 w 855"/>
                <a:gd name="T25" fmla="*/ 300 h 1409"/>
                <a:gd name="T26" fmla="*/ 425 w 855"/>
                <a:gd name="T27" fmla="*/ 462 h 1409"/>
                <a:gd name="T28" fmla="*/ 311 w 855"/>
                <a:gd name="T29" fmla="*/ 629 h 1409"/>
                <a:gd name="T30" fmla="*/ 215 w 855"/>
                <a:gd name="T31" fmla="*/ 803 h 1409"/>
                <a:gd name="T32" fmla="*/ 132 w 855"/>
                <a:gd name="T33" fmla="*/ 983 h 1409"/>
                <a:gd name="T34" fmla="*/ 60 w 855"/>
                <a:gd name="T35" fmla="*/ 1169 h 1409"/>
                <a:gd name="T36" fmla="*/ 0 w 855"/>
                <a:gd name="T37" fmla="*/ 1361 h 1409"/>
                <a:gd name="T38" fmla="*/ 0 w 855"/>
                <a:gd name="T39" fmla="*/ 1361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588 w 586"/>
                <a:gd name="T1" fmla="*/ 0 h 599"/>
                <a:gd name="T2" fmla="*/ 570 w 586"/>
                <a:gd name="T3" fmla="*/ 0 h 599"/>
                <a:gd name="T4" fmla="*/ 408 w 586"/>
                <a:gd name="T5" fmla="*/ 132 h 599"/>
                <a:gd name="T6" fmla="*/ 258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58 w 586"/>
                <a:gd name="T17" fmla="*/ 282 h 599"/>
                <a:gd name="T18" fmla="*/ 414 w 586"/>
                <a:gd name="T19" fmla="*/ 138 h 599"/>
                <a:gd name="T20" fmla="*/ 588 w 586"/>
                <a:gd name="T21" fmla="*/ 0 h 599"/>
                <a:gd name="T22" fmla="*/ 588 w 586"/>
                <a:gd name="T23" fmla="*/ 0 h 5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70 w 269"/>
                <a:gd name="T1" fmla="*/ 0 h 252"/>
                <a:gd name="T2" fmla="*/ 252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70 w 269"/>
                <a:gd name="T15" fmla="*/ 0 h 252"/>
                <a:gd name="T16" fmla="*/ 270 w 269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23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75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4376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41" name="Rectangle 4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2" name="Rectangle 4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3" name="Rectangle 4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F239E8B-2953-4D1D-B020-0DEC3D89E0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2797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35486F-2502-4EAF-B638-DF4EC11405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324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3BB81D-6252-4626-9BB9-FB36B3B0A9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5495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B63F8-CF47-40A8-ACF9-55720812F5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986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2FF17-CC75-4118-852F-2278D7BB22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2805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14A1B-184C-4D47-B2C2-AD3D3594EE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0909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65351-7921-4790-BEFE-F85A949AE0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4354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12DD4-F3BC-4E99-AEC9-A26955BCCD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567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DFE33-E7E3-4903-B2C5-896988FD99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3575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A48D2D-D13D-4699-925F-55E1C0FEE7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794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B3FECD-40D2-4EF2-B692-49F92D949A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4376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588" y="0"/>
            <a:ext cx="9148762" cy="6851650"/>
            <a:chOff x="1" y="0"/>
            <a:chExt cx="5763" cy="4316"/>
          </a:xfrm>
        </p:grpSpPr>
        <p:sp>
          <p:nvSpPr>
            <p:cNvPr id="13315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>
                <a:gd name="T0" fmla="*/ 717 w 717"/>
                <a:gd name="T1" fmla="*/ 72 h 1690"/>
                <a:gd name="T2" fmla="*/ 717 w 717"/>
                <a:gd name="T3" fmla="*/ 0 h 1690"/>
                <a:gd name="T4" fmla="*/ 699 w 717"/>
                <a:gd name="T5" fmla="*/ 101 h 1690"/>
                <a:gd name="T6" fmla="*/ 675 w 717"/>
                <a:gd name="T7" fmla="*/ 209 h 1690"/>
                <a:gd name="T8" fmla="*/ 627 w 717"/>
                <a:gd name="T9" fmla="*/ 389 h 1690"/>
                <a:gd name="T10" fmla="*/ 574 w 717"/>
                <a:gd name="T11" fmla="*/ 569 h 1690"/>
                <a:gd name="T12" fmla="*/ 502 w 717"/>
                <a:gd name="T13" fmla="*/ 749 h 1690"/>
                <a:gd name="T14" fmla="*/ 424 w 717"/>
                <a:gd name="T15" fmla="*/ 935 h 1690"/>
                <a:gd name="T16" fmla="*/ 334 w 717"/>
                <a:gd name="T17" fmla="*/ 1121 h 1690"/>
                <a:gd name="T18" fmla="*/ 233 w 717"/>
                <a:gd name="T19" fmla="*/ 1312 h 1690"/>
                <a:gd name="T20" fmla="*/ 125 w 717"/>
                <a:gd name="T21" fmla="*/ 1498 h 1690"/>
                <a:gd name="T22" fmla="*/ 0 w 717"/>
                <a:gd name="T23" fmla="*/ 1690 h 1690"/>
                <a:gd name="T24" fmla="*/ 11 w 717"/>
                <a:gd name="T25" fmla="*/ 1690 h 1690"/>
                <a:gd name="T26" fmla="*/ 137 w 717"/>
                <a:gd name="T27" fmla="*/ 1498 h 1690"/>
                <a:gd name="T28" fmla="*/ 245 w 717"/>
                <a:gd name="T29" fmla="*/ 1312 h 1690"/>
                <a:gd name="T30" fmla="*/ 346 w 717"/>
                <a:gd name="T31" fmla="*/ 1121 h 1690"/>
                <a:gd name="T32" fmla="*/ 436 w 717"/>
                <a:gd name="T33" fmla="*/ 935 h 1690"/>
                <a:gd name="T34" fmla="*/ 514 w 717"/>
                <a:gd name="T35" fmla="*/ 749 h 1690"/>
                <a:gd name="T36" fmla="*/ 585 w 717"/>
                <a:gd name="T37" fmla="*/ 569 h 1690"/>
                <a:gd name="T38" fmla="*/ 639 w 717"/>
                <a:gd name="T39" fmla="*/ 389 h 1690"/>
                <a:gd name="T40" fmla="*/ 687 w 717"/>
                <a:gd name="T41" fmla="*/ 209 h 1690"/>
                <a:gd name="T42" fmla="*/ 705 w 717"/>
                <a:gd name="T43" fmla="*/ 143 h 1690"/>
                <a:gd name="T44" fmla="*/ 717 w 717"/>
                <a:gd name="T45" fmla="*/ 72 h 1690"/>
                <a:gd name="T46" fmla="*/ 717 w 717"/>
                <a:gd name="T47" fmla="*/ 72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316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>
                <a:gd name="T0" fmla="*/ 377 w 377"/>
                <a:gd name="T1" fmla="*/ 0 h 522"/>
                <a:gd name="T2" fmla="*/ 293 w 377"/>
                <a:gd name="T3" fmla="*/ 132 h 522"/>
                <a:gd name="T4" fmla="*/ 204 w 377"/>
                <a:gd name="T5" fmla="*/ 264 h 522"/>
                <a:gd name="T6" fmla="*/ 102 w 377"/>
                <a:gd name="T7" fmla="*/ 396 h 522"/>
                <a:gd name="T8" fmla="*/ 0 w 377"/>
                <a:gd name="T9" fmla="*/ 522 h 522"/>
                <a:gd name="T10" fmla="*/ 12 w 377"/>
                <a:gd name="T11" fmla="*/ 522 h 522"/>
                <a:gd name="T12" fmla="*/ 114 w 377"/>
                <a:gd name="T13" fmla="*/ 402 h 522"/>
                <a:gd name="T14" fmla="*/ 204 w 377"/>
                <a:gd name="T15" fmla="*/ 282 h 522"/>
                <a:gd name="T16" fmla="*/ 377 w 377"/>
                <a:gd name="T17" fmla="*/ 24 h 522"/>
                <a:gd name="T18" fmla="*/ 377 w 377"/>
                <a:gd name="T19" fmla="*/ 0 h 522"/>
                <a:gd name="T20" fmla="*/ 377 w 377"/>
                <a:gd name="T21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317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>
                <a:gd name="T0" fmla="*/ 0 w 84"/>
                <a:gd name="T1" fmla="*/ 102 h 102"/>
                <a:gd name="T2" fmla="*/ 18 w 84"/>
                <a:gd name="T3" fmla="*/ 102 h 102"/>
                <a:gd name="T4" fmla="*/ 48 w 84"/>
                <a:gd name="T5" fmla="*/ 60 h 102"/>
                <a:gd name="T6" fmla="*/ 84 w 84"/>
                <a:gd name="T7" fmla="*/ 24 h 102"/>
                <a:gd name="T8" fmla="*/ 84 w 84"/>
                <a:gd name="T9" fmla="*/ 0 h 102"/>
                <a:gd name="T10" fmla="*/ 42 w 84"/>
                <a:gd name="T11" fmla="*/ 54 h 102"/>
                <a:gd name="T12" fmla="*/ 0 w 84"/>
                <a:gd name="T13" fmla="*/ 102 h 102"/>
                <a:gd name="T14" fmla="*/ 0 w 84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35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13319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>
                  <a:gd name="T0" fmla="*/ 0 w 72"/>
                  <a:gd name="T1" fmla="*/ 0 h 4316"/>
                  <a:gd name="T2" fmla="*/ 60 w 72"/>
                  <a:gd name="T3" fmla="*/ 4316 h 4316"/>
                  <a:gd name="T4" fmla="*/ 72 w 72"/>
                  <a:gd name="T5" fmla="*/ 4316 h 4316"/>
                  <a:gd name="T6" fmla="*/ 12 w 72"/>
                  <a:gd name="T7" fmla="*/ 0 h 4316"/>
                  <a:gd name="T8" fmla="*/ 0 w 72"/>
                  <a:gd name="T9" fmla="*/ 0 h 4316"/>
                  <a:gd name="T10" fmla="*/ 0 w 72"/>
                  <a:gd name="T1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320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>
                  <a:gd name="T0" fmla="*/ 24 w 174"/>
                  <a:gd name="T1" fmla="*/ 0 h 4316"/>
                  <a:gd name="T2" fmla="*/ 12 w 174"/>
                  <a:gd name="T3" fmla="*/ 0 h 4316"/>
                  <a:gd name="T4" fmla="*/ 42 w 174"/>
                  <a:gd name="T5" fmla="*/ 216 h 4316"/>
                  <a:gd name="T6" fmla="*/ 72 w 174"/>
                  <a:gd name="T7" fmla="*/ 444 h 4316"/>
                  <a:gd name="T8" fmla="*/ 96 w 174"/>
                  <a:gd name="T9" fmla="*/ 689 h 4316"/>
                  <a:gd name="T10" fmla="*/ 120 w 174"/>
                  <a:gd name="T11" fmla="*/ 947 h 4316"/>
                  <a:gd name="T12" fmla="*/ 132 w 174"/>
                  <a:gd name="T13" fmla="*/ 1211 h 4316"/>
                  <a:gd name="T14" fmla="*/ 150 w 174"/>
                  <a:gd name="T15" fmla="*/ 1487 h 4316"/>
                  <a:gd name="T16" fmla="*/ 156 w 174"/>
                  <a:gd name="T17" fmla="*/ 1768 h 4316"/>
                  <a:gd name="T18" fmla="*/ 162 w 174"/>
                  <a:gd name="T19" fmla="*/ 2062 h 4316"/>
                  <a:gd name="T20" fmla="*/ 156 w 174"/>
                  <a:gd name="T21" fmla="*/ 2644 h 4316"/>
                  <a:gd name="T22" fmla="*/ 126 w 174"/>
                  <a:gd name="T23" fmla="*/ 3225 h 4316"/>
                  <a:gd name="T24" fmla="*/ 108 w 174"/>
                  <a:gd name="T25" fmla="*/ 3507 h 4316"/>
                  <a:gd name="T26" fmla="*/ 78 w 174"/>
                  <a:gd name="T27" fmla="*/ 3788 h 4316"/>
                  <a:gd name="T28" fmla="*/ 42 w 174"/>
                  <a:gd name="T29" fmla="*/ 4058 h 4316"/>
                  <a:gd name="T30" fmla="*/ 0 w 174"/>
                  <a:gd name="T31" fmla="*/ 4316 h 4316"/>
                  <a:gd name="T32" fmla="*/ 12 w 174"/>
                  <a:gd name="T33" fmla="*/ 4316 h 4316"/>
                  <a:gd name="T34" fmla="*/ 54 w 174"/>
                  <a:gd name="T35" fmla="*/ 4058 h 4316"/>
                  <a:gd name="T36" fmla="*/ 90 w 174"/>
                  <a:gd name="T37" fmla="*/ 3782 h 4316"/>
                  <a:gd name="T38" fmla="*/ 120 w 174"/>
                  <a:gd name="T39" fmla="*/ 3507 h 4316"/>
                  <a:gd name="T40" fmla="*/ 138 w 174"/>
                  <a:gd name="T41" fmla="*/ 3219 h 4316"/>
                  <a:gd name="T42" fmla="*/ 168 w 174"/>
                  <a:gd name="T43" fmla="*/ 2638 h 4316"/>
                  <a:gd name="T44" fmla="*/ 174 w 174"/>
                  <a:gd name="T45" fmla="*/ 2056 h 4316"/>
                  <a:gd name="T46" fmla="*/ 168 w 174"/>
                  <a:gd name="T47" fmla="*/ 1768 h 4316"/>
                  <a:gd name="T48" fmla="*/ 162 w 174"/>
                  <a:gd name="T49" fmla="*/ 1487 h 4316"/>
                  <a:gd name="T50" fmla="*/ 144 w 174"/>
                  <a:gd name="T51" fmla="*/ 1211 h 4316"/>
                  <a:gd name="T52" fmla="*/ 132 w 174"/>
                  <a:gd name="T53" fmla="*/ 941 h 4316"/>
                  <a:gd name="T54" fmla="*/ 108 w 174"/>
                  <a:gd name="T55" fmla="*/ 689 h 4316"/>
                  <a:gd name="T56" fmla="*/ 84 w 174"/>
                  <a:gd name="T57" fmla="*/ 444 h 4316"/>
                  <a:gd name="T58" fmla="*/ 54 w 174"/>
                  <a:gd name="T59" fmla="*/ 216 h 4316"/>
                  <a:gd name="T60" fmla="*/ 24 w 174"/>
                  <a:gd name="T61" fmla="*/ 0 h 4316"/>
                  <a:gd name="T62" fmla="*/ 24 w 174"/>
                  <a:gd name="T63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321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>
                  <a:gd name="T0" fmla="*/ 329 w 335"/>
                  <a:gd name="T1" fmla="*/ 2014 h 4316"/>
                  <a:gd name="T2" fmla="*/ 317 w 335"/>
                  <a:gd name="T3" fmla="*/ 1726 h 4316"/>
                  <a:gd name="T4" fmla="*/ 293 w 335"/>
                  <a:gd name="T5" fmla="*/ 1445 h 4316"/>
                  <a:gd name="T6" fmla="*/ 263 w 335"/>
                  <a:gd name="T7" fmla="*/ 1175 h 4316"/>
                  <a:gd name="T8" fmla="*/ 228 w 335"/>
                  <a:gd name="T9" fmla="*/ 917 h 4316"/>
                  <a:gd name="T10" fmla="*/ 186 w 335"/>
                  <a:gd name="T11" fmla="*/ 665 h 4316"/>
                  <a:gd name="T12" fmla="*/ 132 w 335"/>
                  <a:gd name="T13" fmla="*/ 432 h 4316"/>
                  <a:gd name="T14" fmla="*/ 78 w 335"/>
                  <a:gd name="T15" fmla="*/ 204 h 4316"/>
                  <a:gd name="T16" fmla="*/ 12 w 335"/>
                  <a:gd name="T17" fmla="*/ 0 h 4316"/>
                  <a:gd name="T18" fmla="*/ 0 w 335"/>
                  <a:gd name="T19" fmla="*/ 0 h 4316"/>
                  <a:gd name="T20" fmla="*/ 66 w 335"/>
                  <a:gd name="T21" fmla="*/ 204 h 4316"/>
                  <a:gd name="T22" fmla="*/ 120 w 335"/>
                  <a:gd name="T23" fmla="*/ 432 h 4316"/>
                  <a:gd name="T24" fmla="*/ 174 w 335"/>
                  <a:gd name="T25" fmla="*/ 665 h 4316"/>
                  <a:gd name="T26" fmla="*/ 216 w 335"/>
                  <a:gd name="T27" fmla="*/ 917 h 4316"/>
                  <a:gd name="T28" fmla="*/ 251 w 335"/>
                  <a:gd name="T29" fmla="*/ 1175 h 4316"/>
                  <a:gd name="T30" fmla="*/ 281 w 335"/>
                  <a:gd name="T31" fmla="*/ 1445 h 4316"/>
                  <a:gd name="T32" fmla="*/ 305 w 335"/>
                  <a:gd name="T33" fmla="*/ 1726 h 4316"/>
                  <a:gd name="T34" fmla="*/ 317 w 335"/>
                  <a:gd name="T35" fmla="*/ 2014 h 4316"/>
                  <a:gd name="T36" fmla="*/ 323 w 335"/>
                  <a:gd name="T37" fmla="*/ 2314 h 4316"/>
                  <a:gd name="T38" fmla="*/ 317 w 335"/>
                  <a:gd name="T39" fmla="*/ 2608 h 4316"/>
                  <a:gd name="T40" fmla="*/ 305 w 335"/>
                  <a:gd name="T41" fmla="*/ 2907 h 4316"/>
                  <a:gd name="T42" fmla="*/ 281 w 335"/>
                  <a:gd name="T43" fmla="*/ 3201 h 4316"/>
                  <a:gd name="T44" fmla="*/ 257 w 335"/>
                  <a:gd name="T45" fmla="*/ 3489 h 4316"/>
                  <a:gd name="T46" fmla="*/ 216 w 335"/>
                  <a:gd name="T47" fmla="*/ 3777 h 4316"/>
                  <a:gd name="T48" fmla="*/ 174 w 335"/>
                  <a:gd name="T49" fmla="*/ 4052 h 4316"/>
                  <a:gd name="T50" fmla="*/ 120 w 335"/>
                  <a:gd name="T51" fmla="*/ 4316 h 4316"/>
                  <a:gd name="T52" fmla="*/ 132 w 335"/>
                  <a:gd name="T53" fmla="*/ 4316 h 4316"/>
                  <a:gd name="T54" fmla="*/ 186 w 335"/>
                  <a:gd name="T55" fmla="*/ 4052 h 4316"/>
                  <a:gd name="T56" fmla="*/ 228 w 335"/>
                  <a:gd name="T57" fmla="*/ 3777 h 4316"/>
                  <a:gd name="T58" fmla="*/ 269 w 335"/>
                  <a:gd name="T59" fmla="*/ 3489 h 4316"/>
                  <a:gd name="T60" fmla="*/ 293 w 335"/>
                  <a:gd name="T61" fmla="*/ 3201 h 4316"/>
                  <a:gd name="T62" fmla="*/ 317 w 335"/>
                  <a:gd name="T63" fmla="*/ 2907 h 4316"/>
                  <a:gd name="T64" fmla="*/ 329 w 335"/>
                  <a:gd name="T65" fmla="*/ 2608 h 4316"/>
                  <a:gd name="T66" fmla="*/ 335 w 335"/>
                  <a:gd name="T67" fmla="*/ 2314 h 4316"/>
                  <a:gd name="T68" fmla="*/ 329 w 335"/>
                  <a:gd name="T69" fmla="*/ 2014 h 4316"/>
                  <a:gd name="T70" fmla="*/ 329 w 335"/>
                  <a:gd name="T71" fmla="*/ 201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322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>
                  <a:gd name="T0" fmla="*/ 413 w 425"/>
                  <a:gd name="T1" fmla="*/ 1924 h 4316"/>
                  <a:gd name="T2" fmla="*/ 395 w 425"/>
                  <a:gd name="T3" fmla="*/ 1690 h 4316"/>
                  <a:gd name="T4" fmla="*/ 365 w 425"/>
                  <a:gd name="T5" fmla="*/ 1457 h 4316"/>
                  <a:gd name="T6" fmla="*/ 329 w 425"/>
                  <a:gd name="T7" fmla="*/ 1229 h 4316"/>
                  <a:gd name="T8" fmla="*/ 281 w 425"/>
                  <a:gd name="T9" fmla="*/ 1001 h 4316"/>
                  <a:gd name="T10" fmla="*/ 227 w 425"/>
                  <a:gd name="T11" fmla="*/ 761 h 4316"/>
                  <a:gd name="T12" fmla="*/ 162 w 425"/>
                  <a:gd name="T13" fmla="*/ 522 h 4316"/>
                  <a:gd name="T14" fmla="*/ 90 w 425"/>
                  <a:gd name="T15" fmla="*/ 270 h 4316"/>
                  <a:gd name="T16" fmla="*/ 12 w 425"/>
                  <a:gd name="T17" fmla="*/ 0 h 4316"/>
                  <a:gd name="T18" fmla="*/ 0 w 425"/>
                  <a:gd name="T19" fmla="*/ 0 h 4316"/>
                  <a:gd name="T20" fmla="*/ 84 w 425"/>
                  <a:gd name="T21" fmla="*/ 270 h 4316"/>
                  <a:gd name="T22" fmla="*/ 156 w 425"/>
                  <a:gd name="T23" fmla="*/ 522 h 4316"/>
                  <a:gd name="T24" fmla="*/ 216 w 425"/>
                  <a:gd name="T25" fmla="*/ 767 h 4316"/>
                  <a:gd name="T26" fmla="*/ 275 w 425"/>
                  <a:gd name="T27" fmla="*/ 1001 h 4316"/>
                  <a:gd name="T28" fmla="*/ 317 w 425"/>
                  <a:gd name="T29" fmla="*/ 1235 h 4316"/>
                  <a:gd name="T30" fmla="*/ 353 w 425"/>
                  <a:gd name="T31" fmla="*/ 1463 h 4316"/>
                  <a:gd name="T32" fmla="*/ 383 w 425"/>
                  <a:gd name="T33" fmla="*/ 1690 h 4316"/>
                  <a:gd name="T34" fmla="*/ 401 w 425"/>
                  <a:gd name="T35" fmla="*/ 1924 h 4316"/>
                  <a:gd name="T36" fmla="*/ 413 w 425"/>
                  <a:gd name="T37" fmla="*/ 2188 h 4316"/>
                  <a:gd name="T38" fmla="*/ 407 w 425"/>
                  <a:gd name="T39" fmla="*/ 2458 h 4316"/>
                  <a:gd name="T40" fmla="*/ 395 w 425"/>
                  <a:gd name="T41" fmla="*/ 2733 h 4316"/>
                  <a:gd name="T42" fmla="*/ 365 w 425"/>
                  <a:gd name="T43" fmla="*/ 3021 h 4316"/>
                  <a:gd name="T44" fmla="*/ 329 w 425"/>
                  <a:gd name="T45" fmla="*/ 3321 h 4316"/>
                  <a:gd name="T46" fmla="*/ 275 w 425"/>
                  <a:gd name="T47" fmla="*/ 3639 h 4316"/>
                  <a:gd name="T48" fmla="*/ 204 w 425"/>
                  <a:gd name="T49" fmla="*/ 3968 h 4316"/>
                  <a:gd name="T50" fmla="*/ 126 w 425"/>
                  <a:gd name="T51" fmla="*/ 4316 h 4316"/>
                  <a:gd name="T52" fmla="*/ 138 w 425"/>
                  <a:gd name="T53" fmla="*/ 4316 h 4316"/>
                  <a:gd name="T54" fmla="*/ 216 w 425"/>
                  <a:gd name="T55" fmla="*/ 3968 h 4316"/>
                  <a:gd name="T56" fmla="*/ 287 w 425"/>
                  <a:gd name="T57" fmla="*/ 3639 h 4316"/>
                  <a:gd name="T58" fmla="*/ 341 w 425"/>
                  <a:gd name="T59" fmla="*/ 3321 h 4316"/>
                  <a:gd name="T60" fmla="*/ 377 w 425"/>
                  <a:gd name="T61" fmla="*/ 3021 h 4316"/>
                  <a:gd name="T62" fmla="*/ 407 w 425"/>
                  <a:gd name="T63" fmla="*/ 2733 h 4316"/>
                  <a:gd name="T64" fmla="*/ 419 w 425"/>
                  <a:gd name="T65" fmla="*/ 2458 h 4316"/>
                  <a:gd name="T66" fmla="*/ 425 w 425"/>
                  <a:gd name="T67" fmla="*/ 2188 h 4316"/>
                  <a:gd name="T68" fmla="*/ 413 w 425"/>
                  <a:gd name="T69" fmla="*/ 1924 h 4316"/>
                  <a:gd name="T70" fmla="*/ 413 w 425"/>
                  <a:gd name="T71" fmla="*/ 192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323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>
                  <a:gd name="T0" fmla="*/ 556 w 556"/>
                  <a:gd name="T1" fmla="*/ 2020 h 4316"/>
                  <a:gd name="T2" fmla="*/ 538 w 556"/>
                  <a:gd name="T3" fmla="*/ 1732 h 4316"/>
                  <a:gd name="T4" fmla="*/ 503 w 556"/>
                  <a:gd name="T5" fmla="*/ 1445 h 4316"/>
                  <a:gd name="T6" fmla="*/ 455 w 556"/>
                  <a:gd name="T7" fmla="*/ 1175 h 4316"/>
                  <a:gd name="T8" fmla="*/ 395 w 556"/>
                  <a:gd name="T9" fmla="*/ 911 h 4316"/>
                  <a:gd name="T10" fmla="*/ 317 w 556"/>
                  <a:gd name="T11" fmla="*/ 659 h 4316"/>
                  <a:gd name="T12" fmla="*/ 228 w 556"/>
                  <a:gd name="T13" fmla="*/ 426 h 4316"/>
                  <a:gd name="T14" fmla="*/ 126 w 556"/>
                  <a:gd name="T15" fmla="*/ 204 h 4316"/>
                  <a:gd name="T16" fmla="*/ 12 w 556"/>
                  <a:gd name="T17" fmla="*/ 0 h 4316"/>
                  <a:gd name="T18" fmla="*/ 0 w 556"/>
                  <a:gd name="T19" fmla="*/ 0 h 4316"/>
                  <a:gd name="T20" fmla="*/ 114 w 556"/>
                  <a:gd name="T21" fmla="*/ 204 h 4316"/>
                  <a:gd name="T22" fmla="*/ 216 w 556"/>
                  <a:gd name="T23" fmla="*/ 426 h 4316"/>
                  <a:gd name="T24" fmla="*/ 305 w 556"/>
                  <a:gd name="T25" fmla="*/ 659 h 4316"/>
                  <a:gd name="T26" fmla="*/ 383 w 556"/>
                  <a:gd name="T27" fmla="*/ 911 h 4316"/>
                  <a:gd name="T28" fmla="*/ 443 w 556"/>
                  <a:gd name="T29" fmla="*/ 1175 h 4316"/>
                  <a:gd name="T30" fmla="*/ 491 w 556"/>
                  <a:gd name="T31" fmla="*/ 1445 h 4316"/>
                  <a:gd name="T32" fmla="*/ 526 w 556"/>
                  <a:gd name="T33" fmla="*/ 1732 h 4316"/>
                  <a:gd name="T34" fmla="*/ 544 w 556"/>
                  <a:gd name="T35" fmla="*/ 2020 h 4316"/>
                  <a:gd name="T36" fmla="*/ 544 w 556"/>
                  <a:gd name="T37" fmla="*/ 2326 h 4316"/>
                  <a:gd name="T38" fmla="*/ 532 w 556"/>
                  <a:gd name="T39" fmla="*/ 2632 h 4316"/>
                  <a:gd name="T40" fmla="*/ 503 w 556"/>
                  <a:gd name="T41" fmla="*/ 2931 h 4316"/>
                  <a:gd name="T42" fmla="*/ 455 w 556"/>
                  <a:gd name="T43" fmla="*/ 3225 h 4316"/>
                  <a:gd name="T44" fmla="*/ 389 w 556"/>
                  <a:gd name="T45" fmla="*/ 3513 h 4316"/>
                  <a:gd name="T46" fmla="*/ 311 w 556"/>
                  <a:gd name="T47" fmla="*/ 3788 h 4316"/>
                  <a:gd name="T48" fmla="*/ 216 w 556"/>
                  <a:gd name="T49" fmla="*/ 4058 h 4316"/>
                  <a:gd name="T50" fmla="*/ 102 w 556"/>
                  <a:gd name="T51" fmla="*/ 4316 h 4316"/>
                  <a:gd name="T52" fmla="*/ 114 w 556"/>
                  <a:gd name="T53" fmla="*/ 4316 h 4316"/>
                  <a:gd name="T54" fmla="*/ 228 w 556"/>
                  <a:gd name="T55" fmla="*/ 4058 h 4316"/>
                  <a:gd name="T56" fmla="*/ 323 w 556"/>
                  <a:gd name="T57" fmla="*/ 3788 h 4316"/>
                  <a:gd name="T58" fmla="*/ 401 w 556"/>
                  <a:gd name="T59" fmla="*/ 3513 h 4316"/>
                  <a:gd name="T60" fmla="*/ 467 w 556"/>
                  <a:gd name="T61" fmla="*/ 3225 h 4316"/>
                  <a:gd name="T62" fmla="*/ 515 w 556"/>
                  <a:gd name="T63" fmla="*/ 2931 h 4316"/>
                  <a:gd name="T64" fmla="*/ 544 w 556"/>
                  <a:gd name="T65" fmla="*/ 2632 h 4316"/>
                  <a:gd name="T66" fmla="*/ 556 w 556"/>
                  <a:gd name="T67" fmla="*/ 2326 h 4316"/>
                  <a:gd name="T68" fmla="*/ 556 w 556"/>
                  <a:gd name="T69" fmla="*/ 2020 h 4316"/>
                  <a:gd name="T70" fmla="*/ 556 w 556"/>
                  <a:gd name="T71" fmla="*/ 202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324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>
                  <a:gd name="T0" fmla="*/ 688 w 688"/>
                  <a:gd name="T1" fmla="*/ 2086 h 4316"/>
                  <a:gd name="T2" fmla="*/ 670 w 688"/>
                  <a:gd name="T3" fmla="*/ 1810 h 4316"/>
                  <a:gd name="T4" fmla="*/ 634 w 688"/>
                  <a:gd name="T5" fmla="*/ 1541 h 4316"/>
                  <a:gd name="T6" fmla="*/ 574 w 688"/>
                  <a:gd name="T7" fmla="*/ 1271 h 4316"/>
                  <a:gd name="T8" fmla="*/ 497 w 688"/>
                  <a:gd name="T9" fmla="*/ 1007 h 4316"/>
                  <a:gd name="T10" fmla="*/ 401 w 688"/>
                  <a:gd name="T11" fmla="*/ 749 h 4316"/>
                  <a:gd name="T12" fmla="*/ 293 w 688"/>
                  <a:gd name="T13" fmla="*/ 492 h 4316"/>
                  <a:gd name="T14" fmla="*/ 162 w 688"/>
                  <a:gd name="T15" fmla="*/ 240 h 4316"/>
                  <a:gd name="T16" fmla="*/ 12 w 688"/>
                  <a:gd name="T17" fmla="*/ 0 h 4316"/>
                  <a:gd name="T18" fmla="*/ 0 w 688"/>
                  <a:gd name="T19" fmla="*/ 0 h 4316"/>
                  <a:gd name="T20" fmla="*/ 150 w 688"/>
                  <a:gd name="T21" fmla="*/ 240 h 4316"/>
                  <a:gd name="T22" fmla="*/ 281 w 688"/>
                  <a:gd name="T23" fmla="*/ 492 h 4316"/>
                  <a:gd name="T24" fmla="*/ 389 w 688"/>
                  <a:gd name="T25" fmla="*/ 749 h 4316"/>
                  <a:gd name="T26" fmla="*/ 485 w 688"/>
                  <a:gd name="T27" fmla="*/ 1007 h 4316"/>
                  <a:gd name="T28" fmla="*/ 562 w 688"/>
                  <a:gd name="T29" fmla="*/ 1271 h 4316"/>
                  <a:gd name="T30" fmla="*/ 622 w 688"/>
                  <a:gd name="T31" fmla="*/ 1541 h 4316"/>
                  <a:gd name="T32" fmla="*/ 658 w 688"/>
                  <a:gd name="T33" fmla="*/ 1810 h 4316"/>
                  <a:gd name="T34" fmla="*/ 676 w 688"/>
                  <a:gd name="T35" fmla="*/ 2086 h 4316"/>
                  <a:gd name="T36" fmla="*/ 676 w 688"/>
                  <a:gd name="T37" fmla="*/ 2368 h 4316"/>
                  <a:gd name="T38" fmla="*/ 658 w 688"/>
                  <a:gd name="T39" fmla="*/ 2650 h 4316"/>
                  <a:gd name="T40" fmla="*/ 616 w 688"/>
                  <a:gd name="T41" fmla="*/ 2931 h 4316"/>
                  <a:gd name="T42" fmla="*/ 556 w 688"/>
                  <a:gd name="T43" fmla="*/ 3213 h 4316"/>
                  <a:gd name="T44" fmla="*/ 473 w 688"/>
                  <a:gd name="T45" fmla="*/ 3495 h 4316"/>
                  <a:gd name="T46" fmla="*/ 371 w 688"/>
                  <a:gd name="T47" fmla="*/ 3777 h 4316"/>
                  <a:gd name="T48" fmla="*/ 251 w 688"/>
                  <a:gd name="T49" fmla="*/ 4046 h 4316"/>
                  <a:gd name="T50" fmla="*/ 114 w 688"/>
                  <a:gd name="T51" fmla="*/ 4316 h 4316"/>
                  <a:gd name="T52" fmla="*/ 126 w 688"/>
                  <a:gd name="T53" fmla="*/ 4316 h 4316"/>
                  <a:gd name="T54" fmla="*/ 263 w 688"/>
                  <a:gd name="T55" fmla="*/ 4046 h 4316"/>
                  <a:gd name="T56" fmla="*/ 383 w 688"/>
                  <a:gd name="T57" fmla="*/ 3777 h 4316"/>
                  <a:gd name="T58" fmla="*/ 485 w 688"/>
                  <a:gd name="T59" fmla="*/ 3495 h 4316"/>
                  <a:gd name="T60" fmla="*/ 568 w 688"/>
                  <a:gd name="T61" fmla="*/ 3219 h 4316"/>
                  <a:gd name="T62" fmla="*/ 628 w 688"/>
                  <a:gd name="T63" fmla="*/ 2937 h 4316"/>
                  <a:gd name="T64" fmla="*/ 670 w 688"/>
                  <a:gd name="T65" fmla="*/ 2656 h 4316"/>
                  <a:gd name="T66" fmla="*/ 688 w 688"/>
                  <a:gd name="T67" fmla="*/ 2368 h 4316"/>
                  <a:gd name="T68" fmla="*/ 688 w 688"/>
                  <a:gd name="T69" fmla="*/ 2086 h 4316"/>
                  <a:gd name="T70" fmla="*/ 688 w 688"/>
                  <a:gd name="T71" fmla="*/ 208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325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>
                  <a:gd name="T0" fmla="*/ 855 w 861"/>
                  <a:gd name="T1" fmla="*/ 2128 h 4316"/>
                  <a:gd name="T2" fmla="*/ 831 w 861"/>
                  <a:gd name="T3" fmla="*/ 1834 h 4316"/>
                  <a:gd name="T4" fmla="*/ 808 w 861"/>
                  <a:gd name="T5" fmla="*/ 1684 h 4316"/>
                  <a:gd name="T6" fmla="*/ 784 w 861"/>
                  <a:gd name="T7" fmla="*/ 1541 h 4316"/>
                  <a:gd name="T8" fmla="*/ 748 w 861"/>
                  <a:gd name="T9" fmla="*/ 1397 h 4316"/>
                  <a:gd name="T10" fmla="*/ 712 w 861"/>
                  <a:gd name="T11" fmla="*/ 1253 h 4316"/>
                  <a:gd name="T12" fmla="*/ 664 w 861"/>
                  <a:gd name="T13" fmla="*/ 1115 h 4316"/>
                  <a:gd name="T14" fmla="*/ 610 w 861"/>
                  <a:gd name="T15" fmla="*/ 977 h 4316"/>
                  <a:gd name="T16" fmla="*/ 491 w 861"/>
                  <a:gd name="T17" fmla="*/ 719 h 4316"/>
                  <a:gd name="T18" fmla="*/ 353 w 861"/>
                  <a:gd name="T19" fmla="*/ 468 h 4316"/>
                  <a:gd name="T20" fmla="*/ 192 w 861"/>
                  <a:gd name="T21" fmla="*/ 228 h 4316"/>
                  <a:gd name="T22" fmla="*/ 12 w 861"/>
                  <a:gd name="T23" fmla="*/ 0 h 4316"/>
                  <a:gd name="T24" fmla="*/ 0 w 861"/>
                  <a:gd name="T25" fmla="*/ 0 h 4316"/>
                  <a:gd name="T26" fmla="*/ 180 w 861"/>
                  <a:gd name="T27" fmla="*/ 228 h 4316"/>
                  <a:gd name="T28" fmla="*/ 341 w 861"/>
                  <a:gd name="T29" fmla="*/ 468 h 4316"/>
                  <a:gd name="T30" fmla="*/ 479 w 861"/>
                  <a:gd name="T31" fmla="*/ 719 h 4316"/>
                  <a:gd name="T32" fmla="*/ 598 w 861"/>
                  <a:gd name="T33" fmla="*/ 983 h 4316"/>
                  <a:gd name="T34" fmla="*/ 652 w 861"/>
                  <a:gd name="T35" fmla="*/ 1121 h 4316"/>
                  <a:gd name="T36" fmla="*/ 700 w 861"/>
                  <a:gd name="T37" fmla="*/ 1259 h 4316"/>
                  <a:gd name="T38" fmla="*/ 736 w 861"/>
                  <a:gd name="T39" fmla="*/ 1403 h 4316"/>
                  <a:gd name="T40" fmla="*/ 772 w 861"/>
                  <a:gd name="T41" fmla="*/ 1547 h 4316"/>
                  <a:gd name="T42" fmla="*/ 802 w 861"/>
                  <a:gd name="T43" fmla="*/ 1690 h 4316"/>
                  <a:gd name="T44" fmla="*/ 819 w 861"/>
                  <a:gd name="T45" fmla="*/ 1834 h 4316"/>
                  <a:gd name="T46" fmla="*/ 837 w 861"/>
                  <a:gd name="T47" fmla="*/ 1984 h 4316"/>
                  <a:gd name="T48" fmla="*/ 843 w 861"/>
                  <a:gd name="T49" fmla="*/ 2128 h 4316"/>
                  <a:gd name="T50" fmla="*/ 849 w 861"/>
                  <a:gd name="T51" fmla="*/ 2278 h 4316"/>
                  <a:gd name="T52" fmla="*/ 843 w 861"/>
                  <a:gd name="T53" fmla="*/ 2428 h 4316"/>
                  <a:gd name="T54" fmla="*/ 831 w 861"/>
                  <a:gd name="T55" fmla="*/ 2572 h 4316"/>
                  <a:gd name="T56" fmla="*/ 819 w 861"/>
                  <a:gd name="T57" fmla="*/ 2721 h 4316"/>
                  <a:gd name="T58" fmla="*/ 796 w 861"/>
                  <a:gd name="T59" fmla="*/ 2865 h 4316"/>
                  <a:gd name="T60" fmla="*/ 766 w 861"/>
                  <a:gd name="T61" fmla="*/ 3015 h 4316"/>
                  <a:gd name="T62" fmla="*/ 724 w 861"/>
                  <a:gd name="T63" fmla="*/ 3159 h 4316"/>
                  <a:gd name="T64" fmla="*/ 682 w 861"/>
                  <a:gd name="T65" fmla="*/ 3303 h 4316"/>
                  <a:gd name="T66" fmla="*/ 586 w 861"/>
                  <a:gd name="T67" fmla="*/ 3567 h 4316"/>
                  <a:gd name="T68" fmla="*/ 473 w 861"/>
                  <a:gd name="T69" fmla="*/ 3824 h 4316"/>
                  <a:gd name="T70" fmla="*/ 335 w 861"/>
                  <a:gd name="T71" fmla="*/ 4076 h 4316"/>
                  <a:gd name="T72" fmla="*/ 180 w 861"/>
                  <a:gd name="T73" fmla="*/ 4316 h 4316"/>
                  <a:gd name="T74" fmla="*/ 192 w 861"/>
                  <a:gd name="T75" fmla="*/ 4316 h 4316"/>
                  <a:gd name="T76" fmla="*/ 347 w 861"/>
                  <a:gd name="T77" fmla="*/ 4076 h 4316"/>
                  <a:gd name="T78" fmla="*/ 485 w 861"/>
                  <a:gd name="T79" fmla="*/ 3824 h 4316"/>
                  <a:gd name="T80" fmla="*/ 598 w 861"/>
                  <a:gd name="T81" fmla="*/ 3573 h 4316"/>
                  <a:gd name="T82" fmla="*/ 694 w 861"/>
                  <a:gd name="T83" fmla="*/ 3309 h 4316"/>
                  <a:gd name="T84" fmla="*/ 736 w 861"/>
                  <a:gd name="T85" fmla="*/ 3165 h 4316"/>
                  <a:gd name="T86" fmla="*/ 778 w 861"/>
                  <a:gd name="T87" fmla="*/ 3021 h 4316"/>
                  <a:gd name="T88" fmla="*/ 808 w 861"/>
                  <a:gd name="T89" fmla="*/ 2871 h 4316"/>
                  <a:gd name="T90" fmla="*/ 831 w 861"/>
                  <a:gd name="T91" fmla="*/ 2727 h 4316"/>
                  <a:gd name="T92" fmla="*/ 843 w 861"/>
                  <a:gd name="T93" fmla="*/ 2578 h 4316"/>
                  <a:gd name="T94" fmla="*/ 855 w 861"/>
                  <a:gd name="T95" fmla="*/ 2428 h 4316"/>
                  <a:gd name="T96" fmla="*/ 861 w 861"/>
                  <a:gd name="T97" fmla="*/ 2278 h 4316"/>
                  <a:gd name="T98" fmla="*/ 855 w 861"/>
                  <a:gd name="T99" fmla="*/ 2128 h 4316"/>
                  <a:gd name="T100" fmla="*/ 855 w 861"/>
                  <a:gd name="T101" fmla="*/ 212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326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>
                  <a:gd name="T0" fmla="*/ 18 w 149"/>
                  <a:gd name="T1" fmla="*/ 1942 h 4316"/>
                  <a:gd name="T2" fmla="*/ 30 w 149"/>
                  <a:gd name="T3" fmla="*/ 1630 h 4316"/>
                  <a:gd name="T4" fmla="*/ 42 w 149"/>
                  <a:gd name="T5" fmla="*/ 1331 h 4316"/>
                  <a:gd name="T6" fmla="*/ 59 w 149"/>
                  <a:gd name="T7" fmla="*/ 1055 h 4316"/>
                  <a:gd name="T8" fmla="*/ 77 w 149"/>
                  <a:gd name="T9" fmla="*/ 791 h 4316"/>
                  <a:gd name="T10" fmla="*/ 83 w 149"/>
                  <a:gd name="T11" fmla="*/ 671 h 4316"/>
                  <a:gd name="T12" fmla="*/ 95 w 149"/>
                  <a:gd name="T13" fmla="*/ 557 h 4316"/>
                  <a:gd name="T14" fmla="*/ 107 w 149"/>
                  <a:gd name="T15" fmla="*/ 444 h 4316"/>
                  <a:gd name="T16" fmla="*/ 113 w 149"/>
                  <a:gd name="T17" fmla="*/ 342 h 4316"/>
                  <a:gd name="T18" fmla="*/ 125 w 149"/>
                  <a:gd name="T19" fmla="*/ 246 h 4316"/>
                  <a:gd name="T20" fmla="*/ 131 w 149"/>
                  <a:gd name="T21" fmla="*/ 156 h 4316"/>
                  <a:gd name="T22" fmla="*/ 143 w 149"/>
                  <a:gd name="T23" fmla="*/ 72 h 4316"/>
                  <a:gd name="T24" fmla="*/ 149 w 149"/>
                  <a:gd name="T25" fmla="*/ 0 h 4316"/>
                  <a:gd name="T26" fmla="*/ 137 w 149"/>
                  <a:gd name="T27" fmla="*/ 0 h 4316"/>
                  <a:gd name="T28" fmla="*/ 131 w 149"/>
                  <a:gd name="T29" fmla="*/ 72 h 4316"/>
                  <a:gd name="T30" fmla="*/ 119 w 149"/>
                  <a:gd name="T31" fmla="*/ 156 h 4316"/>
                  <a:gd name="T32" fmla="*/ 113 w 149"/>
                  <a:gd name="T33" fmla="*/ 246 h 4316"/>
                  <a:gd name="T34" fmla="*/ 101 w 149"/>
                  <a:gd name="T35" fmla="*/ 342 h 4316"/>
                  <a:gd name="T36" fmla="*/ 95 w 149"/>
                  <a:gd name="T37" fmla="*/ 444 h 4316"/>
                  <a:gd name="T38" fmla="*/ 83 w 149"/>
                  <a:gd name="T39" fmla="*/ 557 h 4316"/>
                  <a:gd name="T40" fmla="*/ 71 w 149"/>
                  <a:gd name="T41" fmla="*/ 671 h 4316"/>
                  <a:gd name="T42" fmla="*/ 65 w 149"/>
                  <a:gd name="T43" fmla="*/ 791 h 4316"/>
                  <a:gd name="T44" fmla="*/ 48 w 149"/>
                  <a:gd name="T45" fmla="*/ 1055 h 4316"/>
                  <a:gd name="T46" fmla="*/ 30 w 149"/>
                  <a:gd name="T47" fmla="*/ 1331 h 4316"/>
                  <a:gd name="T48" fmla="*/ 18 w 149"/>
                  <a:gd name="T49" fmla="*/ 1630 h 4316"/>
                  <a:gd name="T50" fmla="*/ 6 w 149"/>
                  <a:gd name="T51" fmla="*/ 1942 h 4316"/>
                  <a:gd name="T52" fmla="*/ 0 w 149"/>
                  <a:gd name="T53" fmla="*/ 2278 h 4316"/>
                  <a:gd name="T54" fmla="*/ 6 w 149"/>
                  <a:gd name="T55" fmla="*/ 2602 h 4316"/>
                  <a:gd name="T56" fmla="*/ 12 w 149"/>
                  <a:gd name="T57" fmla="*/ 2919 h 4316"/>
                  <a:gd name="T58" fmla="*/ 24 w 149"/>
                  <a:gd name="T59" fmla="*/ 3219 h 4316"/>
                  <a:gd name="T60" fmla="*/ 36 w 149"/>
                  <a:gd name="T61" fmla="*/ 3513 h 4316"/>
                  <a:gd name="T62" fmla="*/ 59 w 149"/>
                  <a:gd name="T63" fmla="*/ 3794 h 4316"/>
                  <a:gd name="T64" fmla="*/ 89 w 149"/>
                  <a:gd name="T65" fmla="*/ 4058 h 4316"/>
                  <a:gd name="T66" fmla="*/ 125 w 149"/>
                  <a:gd name="T67" fmla="*/ 4316 h 4316"/>
                  <a:gd name="T68" fmla="*/ 137 w 149"/>
                  <a:gd name="T69" fmla="*/ 4316 h 4316"/>
                  <a:gd name="T70" fmla="*/ 101 w 149"/>
                  <a:gd name="T71" fmla="*/ 4058 h 4316"/>
                  <a:gd name="T72" fmla="*/ 71 w 149"/>
                  <a:gd name="T73" fmla="*/ 3794 h 4316"/>
                  <a:gd name="T74" fmla="*/ 48 w 149"/>
                  <a:gd name="T75" fmla="*/ 3513 h 4316"/>
                  <a:gd name="T76" fmla="*/ 36 w 149"/>
                  <a:gd name="T77" fmla="*/ 3225 h 4316"/>
                  <a:gd name="T78" fmla="*/ 24 w 149"/>
                  <a:gd name="T79" fmla="*/ 2919 h 4316"/>
                  <a:gd name="T80" fmla="*/ 18 w 149"/>
                  <a:gd name="T81" fmla="*/ 2608 h 4316"/>
                  <a:gd name="T82" fmla="*/ 12 w 149"/>
                  <a:gd name="T83" fmla="*/ 2278 h 4316"/>
                  <a:gd name="T84" fmla="*/ 18 w 149"/>
                  <a:gd name="T85" fmla="*/ 1942 h 4316"/>
                  <a:gd name="T86" fmla="*/ 18 w 149"/>
                  <a:gd name="T87" fmla="*/ 194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327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>
                  <a:gd name="T0" fmla="*/ 18 w 299"/>
                  <a:gd name="T1" fmla="*/ 2062 h 4316"/>
                  <a:gd name="T2" fmla="*/ 30 w 299"/>
                  <a:gd name="T3" fmla="*/ 1750 h 4316"/>
                  <a:gd name="T4" fmla="*/ 54 w 299"/>
                  <a:gd name="T5" fmla="*/ 1451 h 4316"/>
                  <a:gd name="T6" fmla="*/ 84 w 299"/>
                  <a:gd name="T7" fmla="*/ 1169 h 4316"/>
                  <a:gd name="T8" fmla="*/ 126 w 299"/>
                  <a:gd name="T9" fmla="*/ 899 h 4316"/>
                  <a:gd name="T10" fmla="*/ 162 w 299"/>
                  <a:gd name="T11" fmla="*/ 641 h 4316"/>
                  <a:gd name="T12" fmla="*/ 209 w 299"/>
                  <a:gd name="T13" fmla="*/ 408 h 4316"/>
                  <a:gd name="T14" fmla="*/ 251 w 299"/>
                  <a:gd name="T15" fmla="*/ 192 h 4316"/>
                  <a:gd name="T16" fmla="*/ 299 w 299"/>
                  <a:gd name="T17" fmla="*/ 0 h 4316"/>
                  <a:gd name="T18" fmla="*/ 287 w 299"/>
                  <a:gd name="T19" fmla="*/ 0 h 4316"/>
                  <a:gd name="T20" fmla="*/ 239 w 299"/>
                  <a:gd name="T21" fmla="*/ 192 h 4316"/>
                  <a:gd name="T22" fmla="*/ 198 w 299"/>
                  <a:gd name="T23" fmla="*/ 408 h 4316"/>
                  <a:gd name="T24" fmla="*/ 156 w 299"/>
                  <a:gd name="T25" fmla="*/ 641 h 4316"/>
                  <a:gd name="T26" fmla="*/ 114 w 299"/>
                  <a:gd name="T27" fmla="*/ 899 h 4316"/>
                  <a:gd name="T28" fmla="*/ 78 w 299"/>
                  <a:gd name="T29" fmla="*/ 1169 h 4316"/>
                  <a:gd name="T30" fmla="*/ 48 w 299"/>
                  <a:gd name="T31" fmla="*/ 1451 h 4316"/>
                  <a:gd name="T32" fmla="*/ 24 w 299"/>
                  <a:gd name="T33" fmla="*/ 1750 h 4316"/>
                  <a:gd name="T34" fmla="*/ 6 w 299"/>
                  <a:gd name="T35" fmla="*/ 2062 h 4316"/>
                  <a:gd name="T36" fmla="*/ 0 w 299"/>
                  <a:gd name="T37" fmla="*/ 2374 h 4316"/>
                  <a:gd name="T38" fmla="*/ 12 w 299"/>
                  <a:gd name="T39" fmla="*/ 2674 h 4316"/>
                  <a:gd name="T40" fmla="*/ 30 w 299"/>
                  <a:gd name="T41" fmla="*/ 2973 h 4316"/>
                  <a:gd name="T42" fmla="*/ 54 w 299"/>
                  <a:gd name="T43" fmla="*/ 3255 h 4316"/>
                  <a:gd name="T44" fmla="*/ 96 w 299"/>
                  <a:gd name="T45" fmla="*/ 3537 h 4316"/>
                  <a:gd name="T46" fmla="*/ 144 w 299"/>
                  <a:gd name="T47" fmla="*/ 3806 h 4316"/>
                  <a:gd name="T48" fmla="*/ 203 w 299"/>
                  <a:gd name="T49" fmla="*/ 4064 h 4316"/>
                  <a:gd name="T50" fmla="*/ 275 w 299"/>
                  <a:gd name="T51" fmla="*/ 4316 h 4316"/>
                  <a:gd name="T52" fmla="*/ 287 w 299"/>
                  <a:gd name="T53" fmla="*/ 4316 h 4316"/>
                  <a:gd name="T54" fmla="*/ 215 w 299"/>
                  <a:gd name="T55" fmla="*/ 4064 h 4316"/>
                  <a:gd name="T56" fmla="*/ 156 w 299"/>
                  <a:gd name="T57" fmla="*/ 3806 h 4316"/>
                  <a:gd name="T58" fmla="*/ 108 w 299"/>
                  <a:gd name="T59" fmla="*/ 3537 h 4316"/>
                  <a:gd name="T60" fmla="*/ 66 w 299"/>
                  <a:gd name="T61" fmla="*/ 3261 h 4316"/>
                  <a:gd name="T62" fmla="*/ 42 w 299"/>
                  <a:gd name="T63" fmla="*/ 2973 h 4316"/>
                  <a:gd name="T64" fmla="*/ 24 w 299"/>
                  <a:gd name="T65" fmla="*/ 2680 h 4316"/>
                  <a:gd name="T66" fmla="*/ 12 w 299"/>
                  <a:gd name="T67" fmla="*/ 2374 h 4316"/>
                  <a:gd name="T68" fmla="*/ 18 w 299"/>
                  <a:gd name="T69" fmla="*/ 2062 h 4316"/>
                  <a:gd name="T70" fmla="*/ 18 w 299"/>
                  <a:gd name="T71" fmla="*/ 206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328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>
                  <a:gd name="T0" fmla="*/ 424 w 424"/>
                  <a:gd name="T1" fmla="*/ 0 h 4316"/>
                  <a:gd name="T2" fmla="*/ 412 w 424"/>
                  <a:gd name="T3" fmla="*/ 0 h 4316"/>
                  <a:gd name="T4" fmla="*/ 316 w 424"/>
                  <a:gd name="T5" fmla="*/ 222 h 4316"/>
                  <a:gd name="T6" fmla="*/ 239 w 424"/>
                  <a:gd name="T7" fmla="*/ 462 h 4316"/>
                  <a:gd name="T8" fmla="*/ 167 w 424"/>
                  <a:gd name="T9" fmla="*/ 707 h 4316"/>
                  <a:gd name="T10" fmla="*/ 107 w 424"/>
                  <a:gd name="T11" fmla="*/ 971 h 4316"/>
                  <a:gd name="T12" fmla="*/ 65 w 424"/>
                  <a:gd name="T13" fmla="*/ 1247 h 4316"/>
                  <a:gd name="T14" fmla="*/ 29 w 424"/>
                  <a:gd name="T15" fmla="*/ 1529 h 4316"/>
                  <a:gd name="T16" fmla="*/ 6 w 424"/>
                  <a:gd name="T17" fmla="*/ 1822 h 4316"/>
                  <a:gd name="T18" fmla="*/ 0 w 424"/>
                  <a:gd name="T19" fmla="*/ 2122 h 4316"/>
                  <a:gd name="T20" fmla="*/ 6 w 424"/>
                  <a:gd name="T21" fmla="*/ 2404 h 4316"/>
                  <a:gd name="T22" fmla="*/ 24 w 424"/>
                  <a:gd name="T23" fmla="*/ 2686 h 4316"/>
                  <a:gd name="T24" fmla="*/ 47 w 424"/>
                  <a:gd name="T25" fmla="*/ 2961 h 4316"/>
                  <a:gd name="T26" fmla="*/ 89 w 424"/>
                  <a:gd name="T27" fmla="*/ 3243 h 4316"/>
                  <a:gd name="T28" fmla="*/ 137 w 424"/>
                  <a:gd name="T29" fmla="*/ 3519 h 4316"/>
                  <a:gd name="T30" fmla="*/ 197 w 424"/>
                  <a:gd name="T31" fmla="*/ 3788 h 4316"/>
                  <a:gd name="T32" fmla="*/ 269 w 424"/>
                  <a:gd name="T33" fmla="*/ 4058 h 4316"/>
                  <a:gd name="T34" fmla="*/ 346 w 424"/>
                  <a:gd name="T35" fmla="*/ 4316 h 4316"/>
                  <a:gd name="T36" fmla="*/ 358 w 424"/>
                  <a:gd name="T37" fmla="*/ 4316 h 4316"/>
                  <a:gd name="T38" fmla="*/ 281 w 424"/>
                  <a:gd name="T39" fmla="*/ 4058 h 4316"/>
                  <a:gd name="T40" fmla="*/ 209 w 424"/>
                  <a:gd name="T41" fmla="*/ 3788 h 4316"/>
                  <a:gd name="T42" fmla="*/ 149 w 424"/>
                  <a:gd name="T43" fmla="*/ 3519 h 4316"/>
                  <a:gd name="T44" fmla="*/ 101 w 424"/>
                  <a:gd name="T45" fmla="*/ 3243 h 4316"/>
                  <a:gd name="T46" fmla="*/ 59 w 424"/>
                  <a:gd name="T47" fmla="*/ 2961 h 4316"/>
                  <a:gd name="T48" fmla="*/ 35 w 424"/>
                  <a:gd name="T49" fmla="*/ 2686 h 4316"/>
                  <a:gd name="T50" fmla="*/ 18 w 424"/>
                  <a:gd name="T51" fmla="*/ 2404 h 4316"/>
                  <a:gd name="T52" fmla="*/ 12 w 424"/>
                  <a:gd name="T53" fmla="*/ 2122 h 4316"/>
                  <a:gd name="T54" fmla="*/ 18 w 424"/>
                  <a:gd name="T55" fmla="*/ 1822 h 4316"/>
                  <a:gd name="T56" fmla="*/ 41 w 424"/>
                  <a:gd name="T57" fmla="*/ 1529 h 4316"/>
                  <a:gd name="T58" fmla="*/ 71 w 424"/>
                  <a:gd name="T59" fmla="*/ 1247 h 4316"/>
                  <a:gd name="T60" fmla="*/ 119 w 424"/>
                  <a:gd name="T61" fmla="*/ 971 h 4316"/>
                  <a:gd name="T62" fmla="*/ 179 w 424"/>
                  <a:gd name="T63" fmla="*/ 707 h 4316"/>
                  <a:gd name="T64" fmla="*/ 245 w 424"/>
                  <a:gd name="T65" fmla="*/ 462 h 4316"/>
                  <a:gd name="T66" fmla="*/ 328 w 424"/>
                  <a:gd name="T67" fmla="*/ 222 h 4316"/>
                  <a:gd name="T68" fmla="*/ 424 w 424"/>
                  <a:gd name="T69" fmla="*/ 0 h 4316"/>
                  <a:gd name="T70" fmla="*/ 424 w 424"/>
                  <a:gd name="T7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329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>
                  <a:gd name="T0" fmla="*/ 12 w 574"/>
                  <a:gd name="T1" fmla="*/ 2146 h 4316"/>
                  <a:gd name="T2" fmla="*/ 24 w 574"/>
                  <a:gd name="T3" fmla="*/ 1846 h 4316"/>
                  <a:gd name="T4" fmla="*/ 54 w 574"/>
                  <a:gd name="T5" fmla="*/ 1559 h 4316"/>
                  <a:gd name="T6" fmla="*/ 96 w 574"/>
                  <a:gd name="T7" fmla="*/ 1277 h 4316"/>
                  <a:gd name="T8" fmla="*/ 162 w 574"/>
                  <a:gd name="T9" fmla="*/ 1001 h 4316"/>
                  <a:gd name="T10" fmla="*/ 239 w 574"/>
                  <a:gd name="T11" fmla="*/ 731 h 4316"/>
                  <a:gd name="T12" fmla="*/ 335 w 574"/>
                  <a:gd name="T13" fmla="*/ 480 h 4316"/>
                  <a:gd name="T14" fmla="*/ 449 w 574"/>
                  <a:gd name="T15" fmla="*/ 234 h 4316"/>
                  <a:gd name="T16" fmla="*/ 574 w 574"/>
                  <a:gd name="T17" fmla="*/ 0 h 4316"/>
                  <a:gd name="T18" fmla="*/ 562 w 574"/>
                  <a:gd name="T19" fmla="*/ 0 h 4316"/>
                  <a:gd name="T20" fmla="*/ 437 w 574"/>
                  <a:gd name="T21" fmla="*/ 234 h 4316"/>
                  <a:gd name="T22" fmla="*/ 323 w 574"/>
                  <a:gd name="T23" fmla="*/ 480 h 4316"/>
                  <a:gd name="T24" fmla="*/ 227 w 574"/>
                  <a:gd name="T25" fmla="*/ 737 h 4316"/>
                  <a:gd name="T26" fmla="*/ 150 w 574"/>
                  <a:gd name="T27" fmla="*/ 1001 h 4316"/>
                  <a:gd name="T28" fmla="*/ 84 w 574"/>
                  <a:gd name="T29" fmla="*/ 1277 h 4316"/>
                  <a:gd name="T30" fmla="*/ 42 w 574"/>
                  <a:gd name="T31" fmla="*/ 1559 h 4316"/>
                  <a:gd name="T32" fmla="*/ 12 w 574"/>
                  <a:gd name="T33" fmla="*/ 1852 h 4316"/>
                  <a:gd name="T34" fmla="*/ 0 w 574"/>
                  <a:gd name="T35" fmla="*/ 2146 h 4316"/>
                  <a:gd name="T36" fmla="*/ 6 w 574"/>
                  <a:gd name="T37" fmla="*/ 2434 h 4316"/>
                  <a:gd name="T38" fmla="*/ 30 w 574"/>
                  <a:gd name="T39" fmla="*/ 2715 h 4316"/>
                  <a:gd name="T40" fmla="*/ 66 w 574"/>
                  <a:gd name="T41" fmla="*/ 2997 h 4316"/>
                  <a:gd name="T42" fmla="*/ 120 w 574"/>
                  <a:gd name="T43" fmla="*/ 3273 h 4316"/>
                  <a:gd name="T44" fmla="*/ 191 w 574"/>
                  <a:gd name="T45" fmla="*/ 3549 h 4316"/>
                  <a:gd name="T46" fmla="*/ 275 w 574"/>
                  <a:gd name="T47" fmla="*/ 3812 h 4316"/>
                  <a:gd name="T48" fmla="*/ 371 w 574"/>
                  <a:gd name="T49" fmla="*/ 4070 h 4316"/>
                  <a:gd name="T50" fmla="*/ 484 w 574"/>
                  <a:gd name="T51" fmla="*/ 4316 h 4316"/>
                  <a:gd name="T52" fmla="*/ 496 w 574"/>
                  <a:gd name="T53" fmla="*/ 4316 h 4316"/>
                  <a:gd name="T54" fmla="*/ 383 w 574"/>
                  <a:gd name="T55" fmla="*/ 4070 h 4316"/>
                  <a:gd name="T56" fmla="*/ 287 w 574"/>
                  <a:gd name="T57" fmla="*/ 3812 h 4316"/>
                  <a:gd name="T58" fmla="*/ 203 w 574"/>
                  <a:gd name="T59" fmla="*/ 3549 h 4316"/>
                  <a:gd name="T60" fmla="*/ 132 w 574"/>
                  <a:gd name="T61" fmla="*/ 3273 h 4316"/>
                  <a:gd name="T62" fmla="*/ 78 w 574"/>
                  <a:gd name="T63" fmla="*/ 2997 h 4316"/>
                  <a:gd name="T64" fmla="*/ 42 w 574"/>
                  <a:gd name="T65" fmla="*/ 2715 h 4316"/>
                  <a:gd name="T66" fmla="*/ 18 w 574"/>
                  <a:gd name="T67" fmla="*/ 2434 h 4316"/>
                  <a:gd name="T68" fmla="*/ 12 w 574"/>
                  <a:gd name="T69" fmla="*/ 2146 h 4316"/>
                  <a:gd name="T70" fmla="*/ 12 w 574"/>
                  <a:gd name="T71" fmla="*/ 214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330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>
                  <a:gd name="T0" fmla="*/ 12 w 735"/>
                  <a:gd name="T1" fmla="*/ 2098 h 4316"/>
                  <a:gd name="T2" fmla="*/ 29 w 735"/>
                  <a:gd name="T3" fmla="*/ 1798 h 4316"/>
                  <a:gd name="T4" fmla="*/ 71 w 735"/>
                  <a:gd name="T5" fmla="*/ 1505 h 4316"/>
                  <a:gd name="T6" fmla="*/ 131 w 735"/>
                  <a:gd name="T7" fmla="*/ 1223 h 4316"/>
                  <a:gd name="T8" fmla="*/ 215 w 735"/>
                  <a:gd name="T9" fmla="*/ 941 h 4316"/>
                  <a:gd name="T10" fmla="*/ 316 w 735"/>
                  <a:gd name="T11" fmla="*/ 689 h 4316"/>
                  <a:gd name="T12" fmla="*/ 442 w 735"/>
                  <a:gd name="T13" fmla="*/ 444 h 4316"/>
                  <a:gd name="T14" fmla="*/ 580 w 735"/>
                  <a:gd name="T15" fmla="*/ 216 h 4316"/>
                  <a:gd name="T16" fmla="*/ 735 w 735"/>
                  <a:gd name="T17" fmla="*/ 0 h 4316"/>
                  <a:gd name="T18" fmla="*/ 723 w 735"/>
                  <a:gd name="T19" fmla="*/ 0 h 4316"/>
                  <a:gd name="T20" fmla="*/ 568 w 735"/>
                  <a:gd name="T21" fmla="*/ 210 h 4316"/>
                  <a:gd name="T22" fmla="*/ 430 w 735"/>
                  <a:gd name="T23" fmla="*/ 438 h 4316"/>
                  <a:gd name="T24" fmla="*/ 311 w 735"/>
                  <a:gd name="T25" fmla="*/ 683 h 4316"/>
                  <a:gd name="T26" fmla="*/ 209 w 735"/>
                  <a:gd name="T27" fmla="*/ 941 h 4316"/>
                  <a:gd name="T28" fmla="*/ 125 w 735"/>
                  <a:gd name="T29" fmla="*/ 1217 h 4316"/>
                  <a:gd name="T30" fmla="*/ 59 w 735"/>
                  <a:gd name="T31" fmla="*/ 1505 h 4316"/>
                  <a:gd name="T32" fmla="*/ 18 w 735"/>
                  <a:gd name="T33" fmla="*/ 1798 h 4316"/>
                  <a:gd name="T34" fmla="*/ 0 w 735"/>
                  <a:gd name="T35" fmla="*/ 2098 h 4316"/>
                  <a:gd name="T36" fmla="*/ 6 w 735"/>
                  <a:gd name="T37" fmla="*/ 2404 h 4316"/>
                  <a:gd name="T38" fmla="*/ 29 w 735"/>
                  <a:gd name="T39" fmla="*/ 2709 h 4316"/>
                  <a:gd name="T40" fmla="*/ 77 w 735"/>
                  <a:gd name="T41" fmla="*/ 3015 h 4316"/>
                  <a:gd name="T42" fmla="*/ 149 w 735"/>
                  <a:gd name="T43" fmla="*/ 3315 h 4316"/>
                  <a:gd name="T44" fmla="*/ 227 w 735"/>
                  <a:gd name="T45" fmla="*/ 3573 h 4316"/>
                  <a:gd name="T46" fmla="*/ 316 w 735"/>
                  <a:gd name="T47" fmla="*/ 3824 h 4316"/>
                  <a:gd name="T48" fmla="*/ 424 w 735"/>
                  <a:gd name="T49" fmla="*/ 4076 h 4316"/>
                  <a:gd name="T50" fmla="*/ 544 w 735"/>
                  <a:gd name="T51" fmla="*/ 4316 h 4316"/>
                  <a:gd name="T52" fmla="*/ 556 w 735"/>
                  <a:gd name="T53" fmla="*/ 4316 h 4316"/>
                  <a:gd name="T54" fmla="*/ 436 w 735"/>
                  <a:gd name="T55" fmla="*/ 4076 h 4316"/>
                  <a:gd name="T56" fmla="*/ 328 w 735"/>
                  <a:gd name="T57" fmla="*/ 3824 h 4316"/>
                  <a:gd name="T58" fmla="*/ 239 w 735"/>
                  <a:gd name="T59" fmla="*/ 3573 h 4316"/>
                  <a:gd name="T60" fmla="*/ 161 w 735"/>
                  <a:gd name="T61" fmla="*/ 3315 h 4316"/>
                  <a:gd name="T62" fmla="*/ 89 w 735"/>
                  <a:gd name="T63" fmla="*/ 3015 h 4316"/>
                  <a:gd name="T64" fmla="*/ 41 w 735"/>
                  <a:gd name="T65" fmla="*/ 2709 h 4316"/>
                  <a:gd name="T66" fmla="*/ 18 w 735"/>
                  <a:gd name="T67" fmla="*/ 2404 h 4316"/>
                  <a:gd name="T68" fmla="*/ 12 w 735"/>
                  <a:gd name="T69" fmla="*/ 2098 h 4316"/>
                  <a:gd name="T70" fmla="*/ 12 w 735"/>
                  <a:gd name="T71" fmla="*/ 209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331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>
                  <a:gd name="T0" fmla="*/ 18 w 837"/>
                  <a:gd name="T1" fmla="*/ 1948 h 4316"/>
                  <a:gd name="T2" fmla="*/ 48 w 837"/>
                  <a:gd name="T3" fmla="*/ 1708 h 4316"/>
                  <a:gd name="T4" fmla="*/ 96 w 837"/>
                  <a:gd name="T5" fmla="*/ 1475 h 4316"/>
                  <a:gd name="T6" fmla="*/ 161 w 837"/>
                  <a:gd name="T7" fmla="*/ 1235 h 4316"/>
                  <a:gd name="T8" fmla="*/ 251 w 837"/>
                  <a:gd name="T9" fmla="*/ 995 h 4316"/>
                  <a:gd name="T10" fmla="*/ 365 w 837"/>
                  <a:gd name="T11" fmla="*/ 755 h 4316"/>
                  <a:gd name="T12" fmla="*/ 496 w 837"/>
                  <a:gd name="T13" fmla="*/ 510 h 4316"/>
                  <a:gd name="T14" fmla="*/ 658 w 837"/>
                  <a:gd name="T15" fmla="*/ 258 h 4316"/>
                  <a:gd name="T16" fmla="*/ 741 w 837"/>
                  <a:gd name="T17" fmla="*/ 132 h 4316"/>
                  <a:gd name="T18" fmla="*/ 837 w 837"/>
                  <a:gd name="T19" fmla="*/ 0 h 4316"/>
                  <a:gd name="T20" fmla="*/ 825 w 837"/>
                  <a:gd name="T21" fmla="*/ 0 h 4316"/>
                  <a:gd name="T22" fmla="*/ 729 w 837"/>
                  <a:gd name="T23" fmla="*/ 132 h 4316"/>
                  <a:gd name="T24" fmla="*/ 640 w 837"/>
                  <a:gd name="T25" fmla="*/ 258 h 4316"/>
                  <a:gd name="T26" fmla="*/ 562 w 837"/>
                  <a:gd name="T27" fmla="*/ 384 h 4316"/>
                  <a:gd name="T28" fmla="*/ 484 w 837"/>
                  <a:gd name="T29" fmla="*/ 510 h 4316"/>
                  <a:gd name="T30" fmla="*/ 353 w 837"/>
                  <a:gd name="T31" fmla="*/ 755 h 4316"/>
                  <a:gd name="T32" fmla="*/ 239 w 837"/>
                  <a:gd name="T33" fmla="*/ 995 h 4316"/>
                  <a:gd name="T34" fmla="*/ 150 w 837"/>
                  <a:gd name="T35" fmla="*/ 1235 h 4316"/>
                  <a:gd name="T36" fmla="*/ 84 w 837"/>
                  <a:gd name="T37" fmla="*/ 1469 h 4316"/>
                  <a:gd name="T38" fmla="*/ 36 w 837"/>
                  <a:gd name="T39" fmla="*/ 1702 h 4316"/>
                  <a:gd name="T40" fmla="*/ 6 w 837"/>
                  <a:gd name="T41" fmla="*/ 1942 h 4316"/>
                  <a:gd name="T42" fmla="*/ 0 w 837"/>
                  <a:gd name="T43" fmla="*/ 2200 h 4316"/>
                  <a:gd name="T44" fmla="*/ 12 w 837"/>
                  <a:gd name="T45" fmla="*/ 2470 h 4316"/>
                  <a:gd name="T46" fmla="*/ 48 w 837"/>
                  <a:gd name="T47" fmla="*/ 2739 h 4316"/>
                  <a:gd name="T48" fmla="*/ 114 w 837"/>
                  <a:gd name="T49" fmla="*/ 3027 h 4316"/>
                  <a:gd name="T50" fmla="*/ 150 w 837"/>
                  <a:gd name="T51" fmla="*/ 3171 h 4316"/>
                  <a:gd name="T52" fmla="*/ 197 w 837"/>
                  <a:gd name="T53" fmla="*/ 3321 h 4316"/>
                  <a:gd name="T54" fmla="*/ 245 w 837"/>
                  <a:gd name="T55" fmla="*/ 3477 h 4316"/>
                  <a:gd name="T56" fmla="*/ 305 w 837"/>
                  <a:gd name="T57" fmla="*/ 3639 h 4316"/>
                  <a:gd name="T58" fmla="*/ 365 w 837"/>
                  <a:gd name="T59" fmla="*/ 3800 h 4316"/>
                  <a:gd name="T60" fmla="*/ 437 w 837"/>
                  <a:gd name="T61" fmla="*/ 3968 h 4316"/>
                  <a:gd name="T62" fmla="*/ 508 w 837"/>
                  <a:gd name="T63" fmla="*/ 4136 h 4316"/>
                  <a:gd name="T64" fmla="*/ 592 w 837"/>
                  <a:gd name="T65" fmla="*/ 4316 h 4316"/>
                  <a:gd name="T66" fmla="*/ 604 w 837"/>
                  <a:gd name="T67" fmla="*/ 4316 h 4316"/>
                  <a:gd name="T68" fmla="*/ 520 w 837"/>
                  <a:gd name="T69" fmla="*/ 4136 h 4316"/>
                  <a:gd name="T70" fmla="*/ 448 w 837"/>
                  <a:gd name="T71" fmla="*/ 3968 h 4316"/>
                  <a:gd name="T72" fmla="*/ 377 w 837"/>
                  <a:gd name="T73" fmla="*/ 3800 h 4316"/>
                  <a:gd name="T74" fmla="*/ 317 w 837"/>
                  <a:gd name="T75" fmla="*/ 3639 h 4316"/>
                  <a:gd name="T76" fmla="*/ 257 w 837"/>
                  <a:gd name="T77" fmla="*/ 3477 h 4316"/>
                  <a:gd name="T78" fmla="*/ 209 w 837"/>
                  <a:gd name="T79" fmla="*/ 3327 h 4316"/>
                  <a:gd name="T80" fmla="*/ 161 w 837"/>
                  <a:gd name="T81" fmla="*/ 3171 h 4316"/>
                  <a:gd name="T82" fmla="*/ 126 w 837"/>
                  <a:gd name="T83" fmla="*/ 3027 h 4316"/>
                  <a:gd name="T84" fmla="*/ 60 w 837"/>
                  <a:gd name="T85" fmla="*/ 2739 h 4316"/>
                  <a:gd name="T86" fmla="*/ 24 w 837"/>
                  <a:gd name="T87" fmla="*/ 2470 h 4316"/>
                  <a:gd name="T88" fmla="*/ 12 w 837"/>
                  <a:gd name="T89" fmla="*/ 2206 h 4316"/>
                  <a:gd name="T90" fmla="*/ 18 w 837"/>
                  <a:gd name="T91" fmla="*/ 1948 h 4316"/>
                  <a:gd name="T92" fmla="*/ 18 w 837"/>
                  <a:gd name="T93" fmla="*/ 194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3332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>
                <a:gd name="T0" fmla="*/ 0 w 604"/>
                <a:gd name="T1" fmla="*/ 54 h 1415"/>
                <a:gd name="T2" fmla="*/ 42 w 604"/>
                <a:gd name="T3" fmla="*/ 228 h 1415"/>
                <a:gd name="T4" fmla="*/ 96 w 604"/>
                <a:gd name="T5" fmla="*/ 402 h 1415"/>
                <a:gd name="T6" fmla="*/ 161 w 604"/>
                <a:gd name="T7" fmla="*/ 576 h 1415"/>
                <a:gd name="T8" fmla="*/ 227 w 604"/>
                <a:gd name="T9" fmla="*/ 744 h 1415"/>
                <a:gd name="T10" fmla="*/ 305 w 604"/>
                <a:gd name="T11" fmla="*/ 917 h 1415"/>
                <a:gd name="T12" fmla="*/ 389 w 604"/>
                <a:gd name="T13" fmla="*/ 1085 h 1415"/>
                <a:gd name="T14" fmla="*/ 484 w 604"/>
                <a:gd name="T15" fmla="*/ 1253 h 1415"/>
                <a:gd name="T16" fmla="*/ 586 w 604"/>
                <a:gd name="T17" fmla="*/ 1415 h 1415"/>
                <a:gd name="T18" fmla="*/ 604 w 604"/>
                <a:gd name="T19" fmla="*/ 1415 h 1415"/>
                <a:gd name="T20" fmla="*/ 496 w 604"/>
                <a:gd name="T21" fmla="*/ 1247 h 1415"/>
                <a:gd name="T22" fmla="*/ 401 w 604"/>
                <a:gd name="T23" fmla="*/ 1073 h 1415"/>
                <a:gd name="T24" fmla="*/ 311 w 604"/>
                <a:gd name="T25" fmla="*/ 899 h 1415"/>
                <a:gd name="T26" fmla="*/ 233 w 604"/>
                <a:gd name="T27" fmla="*/ 720 h 1415"/>
                <a:gd name="T28" fmla="*/ 161 w 604"/>
                <a:gd name="T29" fmla="*/ 546 h 1415"/>
                <a:gd name="T30" fmla="*/ 102 w 604"/>
                <a:gd name="T31" fmla="*/ 366 h 1415"/>
                <a:gd name="T32" fmla="*/ 48 w 604"/>
                <a:gd name="T33" fmla="*/ 180 h 1415"/>
                <a:gd name="T34" fmla="*/ 0 w 604"/>
                <a:gd name="T35" fmla="*/ 0 h 1415"/>
                <a:gd name="T36" fmla="*/ 0 w 604"/>
                <a:gd name="T37" fmla="*/ 54 h 1415"/>
                <a:gd name="T38" fmla="*/ 0 w 604"/>
                <a:gd name="T39" fmla="*/ 54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333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>
                <a:gd name="T0" fmla="*/ 0 w 227"/>
                <a:gd name="T1" fmla="*/ 30 h 426"/>
                <a:gd name="T2" fmla="*/ 108 w 227"/>
                <a:gd name="T3" fmla="*/ 240 h 426"/>
                <a:gd name="T4" fmla="*/ 215 w 227"/>
                <a:gd name="T5" fmla="*/ 426 h 426"/>
                <a:gd name="T6" fmla="*/ 227 w 227"/>
                <a:gd name="T7" fmla="*/ 426 h 426"/>
                <a:gd name="T8" fmla="*/ 167 w 227"/>
                <a:gd name="T9" fmla="*/ 330 h 426"/>
                <a:gd name="T10" fmla="*/ 114 w 227"/>
                <a:gd name="T11" fmla="*/ 222 h 426"/>
                <a:gd name="T12" fmla="*/ 0 w 227"/>
                <a:gd name="T13" fmla="*/ 0 h 426"/>
                <a:gd name="T14" fmla="*/ 0 w 227"/>
                <a:gd name="T15" fmla="*/ 30 h 426"/>
                <a:gd name="T16" fmla="*/ 0 w 227"/>
                <a:gd name="T17" fmla="*/ 3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334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>
                <a:gd name="T0" fmla="*/ 981 w 981"/>
                <a:gd name="T1" fmla="*/ 1786 h 1786"/>
                <a:gd name="T2" fmla="*/ 981 w 981"/>
                <a:gd name="T3" fmla="*/ 1720 h 1786"/>
                <a:gd name="T4" fmla="*/ 969 w 981"/>
                <a:gd name="T5" fmla="*/ 1666 h 1786"/>
                <a:gd name="T6" fmla="*/ 957 w 981"/>
                <a:gd name="T7" fmla="*/ 1613 h 1786"/>
                <a:gd name="T8" fmla="*/ 921 w 981"/>
                <a:gd name="T9" fmla="*/ 1487 h 1786"/>
                <a:gd name="T10" fmla="*/ 885 w 981"/>
                <a:gd name="T11" fmla="*/ 1361 h 1786"/>
                <a:gd name="T12" fmla="*/ 796 w 981"/>
                <a:gd name="T13" fmla="*/ 1121 h 1786"/>
                <a:gd name="T14" fmla="*/ 682 w 981"/>
                <a:gd name="T15" fmla="*/ 899 h 1786"/>
                <a:gd name="T16" fmla="*/ 562 w 981"/>
                <a:gd name="T17" fmla="*/ 689 h 1786"/>
                <a:gd name="T18" fmla="*/ 431 w 981"/>
                <a:gd name="T19" fmla="*/ 498 h 1786"/>
                <a:gd name="T20" fmla="*/ 293 w 981"/>
                <a:gd name="T21" fmla="*/ 318 h 1786"/>
                <a:gd name="T22" fmla="*/ 150 w 981"/>
                <a:gd name="T23" fmla="*/ 150 h 1786"/>
                <a:gd name="T24" fmla="*/ 12 w 981"/>
                <a:gd name="T25" fmla="*/ 0 h 1786"/>
                <a:gd name="T26" fmla="*/ 0 w 981"/>
                <a:gd name="T27" fmla="*/ 0 h 1786"/>
                <a:gd name="T28" fmla="*/ 138 w 981"/>
                <a:gd name="T29" fmla="*/ 150 h 1786"/>
                <a:gd name="T30" fmla="*/ 275 w 981"/>
                <a:gd name="T31" fmla="*/ 318 h 1786"/>
                <a:gd name="T32" fmla="*/ 413 w 981"/>
                <a:gd name="T33" fmla="*/ 498 h 1786"/>
                <a:gd name="T34" fmla="*/ 545 w 981"/>
                <a:gd name="T35" fmla="*/ 689 h 1786"/>
                <a:gd name="T36" fmla="*/ 670 w 981"/>
                <a:gd name="T37" fmla="*/ 899 h 1786"/>
                <a:gd name="T38" fmla="*/ 778 w 981"/>
                <a:gd name="T39" fmla="*/ 1121 h 1786"/>
                <a:gd name="T40" fmla="*/ 873 w 981"/>
                <a:gd name="T41" fmla="*/ 1361 h 1786"/>
                <a:gd name="T42" fmla="*/ 909 w 981"/>
                <a:gd name="T43" fmla="*/ 1487 h 1786"/>
                <a:gd name="T44" fmla="*/ 945 w 981"/>
                <a:gd name="T45" fmla="*/ 1619 h 1786"/>
                <a:gd name="T46" fmla="*/ 963 w 981"/>
                <a:gd name="T47" fmla="*/ 1702 h 1786"/>
                <a:gd name="T48" fmla="*/ 981 w 981"/>
                <a:gd name="T49" fmla="*/ 1786 h 1786"/>
                <a:gd name="T50" fmla="*/ 981 w 981"/>
                <a:gd name="T51" fmla="*/ 1786 h 1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9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19 w 717"/>
                <a:gd name="T1" fmla="*/ 845 h 845"/>
                <a:gd name="T2" fmla="*/ 719 w 717"/>
                <a:gd name="T3" fmla="*/ 821 h 845"/>
                <a:gd name="T4" fmla="*/ 576 w 717"/>
                <a:gd name="T5" fmla="*/ 605 h 845"/>
                <a:gd name="T6" fmla="*/ 407 w 717"/>
                <a:gd name="T7" fmla="*/ 396 h 845"/>
                <a:gd name="T8" fmla="*/ 222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10 w 717"/>
                <a:gd name="T15" fmla="*/ 198 h 845"/>
                <a:gd name="T16" fmla="*/ 401 w 717"/>
                <a:gd name="T17" fmla="*/ 408 h 845"/>
                <a:gd name="T18" fmla="*/ 570 w 717"/>
                <a:gd name="T19" fmla="*/ 623 h 845"/>
                <a:gd name="T20" fmla="*/ 719 w 717"/>
                <a:gd name="T21" fmla="*/ 845 h 845"/>
                <a:gd name="T22" fmla="*/ 719 w 717"/>
                <a:gd name="T23" fmla="*/ 845 h 8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08 w 407"/>
                <a:gd name="T1" fmla="*/ 414 h 414"/>
                <a:gd name="T2" fmla="*/ 408 w 407"/>
                <a:gd name="T3" fmla="*/ 396 h 414"/>
                <a:gd name="T4" fmla="*/ 223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17 w 407"/>
                <a:gd name="T13" fmla="*/ 204 h 414"/>
                <a:gd name="T14" fmla="*/ 408 w 407"/>
                <a:gd name="T15" fmla="*/ 414 h 414"/>
                <a:gd name="T16" fmla="*/ 408 w 407"/>
                <a:gd name="T17" fmla="*/ 414 h 4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7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>
                <a:gd name="T0" fmla="*/ 0 w 855"/>
                <a:gd name="T1" fmla="*/ 1361 h 1409"/>
                <a:gd name="T2" fmla="*/ 0 w 855"/>
                <a:gd name="T3" fmla="*/ 1409 h 1409"/>
                <a:gd name="T4" fmla="*/ 54 w 855"/>
                <a:gd name="T5" fmla="*/ 1211 h 1409"/>
                <a:gd name="T6" fmla="*/ 126 w 855"/>
                <a:gd name="T7" fmla="*/ 1013 h 1409"/>
                <a:gd name="T8" fmla="*/ 215 w 855"/>
                <a:gd name="T9" fmla="*/ 827 h 1409"/>
                <a:gd name="T10" fmla="*/ 311 w 855"/>
                <a:gd name="T11" fmla="*/ 647 h 1409"/>
                <a:gd name="T12" fmla="*/ 431 w 855"/>
                <a:gd name="T13" fmla="*/ 474 h 1409"/>
                <a:gd name="T14" fmla="*/ 556 w 855"/>
                <a:gd name="T15" fmla="*/ 312 h 1409"/>
                <a:gd name="T16" fmla="*/ 700 w 855"/>
                <a:gd name="T17" fmla="*/ 150 h 1409"/>
                <a:gd name="T18" fmla="*/ 855 w 855"/>
                <a:gd name="T19" fmla="*/ 0 h 1409"/>
                <a:gd name="T20" fmla="*/ 837 w 855"/>
                <a:gd name="T21" fmla="*/ 0 h 1409"/>
                <a:gd name="T22" fmla="*/ 688 w 855"/>
                <a:gd name="T23" fmla="*/ 144 h 1409"/>
                <a:gd name="T24" fmla="*/ 550 w 855"/>
                <a:gd name="T25" fmla="*/ 300 h 1409"/>
                <a:gd name="T26" fmla="*/ 425 w 855"/>
                <a:gd name="T27" fmla="*/ 462 h 1409"/>
                <a:gd name="T28" fmla="*/ 311 w 855"/>
                <a:gd name="T29" fmla="*/ 629 h 1409"/>
                <a:gd name="T30" fmla="*/ 215 w 855"/>
                <a:gd name="T31" fmla="*/ 803 h 1409"/>
                <a:gd name="T32" fmla="*/ 132 w 855"/>
                <a:gd name="T33" fmla="*/ 983 h 1409"/>
                <a:gd name="T34" fmla="*/ 60 w 855"/>
                <a:gd name="T35" fmla="*/ 1169 h 1409"/>
                <a:gd name="T36" fmla="*/ 0 w 855"/>
                <a:gd name="T37" fmla="*/ 1361 h 1409"/>
                <a:gd name="T38" fmla="*/ 0 w 855"/>
                <a:gd name="T39" fmla="*/ 1361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2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588 w 586"/>
                <a:gd name="T1" fmla="*/ 0 h 599"/>
                <a:gd name="T2" fmla="*/ 570 w 586"/>
                <a:gd name="T3" fmla="*/ 0 h 599"/>
                <a:gd name="T4" fmla="*/ 408 w 586"/>
                <a:gd name="T5" fmla="*/ 132 h 599"/>
                <a:gd name="T6" fmla="*/ 258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58 w 586"/>
                <a:gd name="T17" fmla="*/ 282 h 599"/>
                <a:gd name="T18" fmla="*/ 414 w 586"/>
                <a:gd name="T19" fmla="*/ 138 h 599"/>
                <a:gd name="T20" fmla="*/ 588 w 586"/>
                <a:gd name="T21" fmla="*/ 0 h 599"/>
                <a:gd name="T22" fmla="*/ 588 w 586"/>
                <a:gd name="T23" fmla="*/ 0 h 5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70 w 269"/>
                <a:gd name="T1" fmla="*/ 0 h 252"/>
                <a:gd name="T2" fmla="*/ 252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70 w 269"/>
                <a:gd name="T15" fmla="*/ 0 h 252"/>
                <a:gd name="T16" fmla="*/ 270 w 269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47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1050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2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3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48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51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3352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53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54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C81D4DF9-DD97-4540-B928-F5ACA33330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355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6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n"/>
        <a:defRPr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Oracle PL/SQL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Cursors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mtClean="0"/>
              <a:t>Result Set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en-US" smtClean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b="1" smtClean="0"/>
              <a:t>MIS380 	DATABASE DESIGN		4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b="1" smtClean="0">
                <a:solidFill>
                  <a:schemeClr val="folHlink"/>
                </a:solidFill>
              </a:rPr>
              <a:t>MIS202 	INFORMATION SYSTEMS 	3 </a:t>
            </a:r>
            <a:r>
              <a:rPr lang="en-US" altLang="en-US" sz="1800" b="1" smtClean="0"/>
              <a:t>&lt;Cursor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b="1" smtClean="0"/>
              <a:t>MIS485 	MANAGING TECHNOLOGY	4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b="1" smtClean="0"/>
              <a:t>MIS480 	ADVANCED DATABASE 	4</a:t>
            </a:r>
          </a:p>
        </p:txBody>
      </p:sp>
    </p:spTree>
    <p:extLst>
      <p:ext uri="{BB962C8B-B14F-4D97-AF65-F5344CB8AC3E}">
        <p14:creationId xmlns:p14="http://schemas.microsoft.com/office/powerpoint/2010/main" val="177370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Cursors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Declaring an Explicit Cursor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mtClean="0"/>
              <a:t>	</a:t>
            </a:r>
            <a:r>
              <a:rPr lang="en-US" altLang="en-US" sz="2800" smtClean="0">
                <a:solidFill>
                  <a:schemeClr val="tx2"/>
                </a:solidFill>
              </a:rPr>
              <a:t>CURSOR CursorName IS SelectStatement;</a:t>
            </a:r>
          </a:p>
          <a:p>
            <a:pPr eaLnBrk="1" hangingPunct="1">
              <a:defRPr/>
            </a:pPr>
            <a:r>
              <a:rPr lang="en-US" altLang="en-US" smtClean="0"/>
              <a:t>Opening an Explicit Cursor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b="1" smtClean="0"/>
              <a:t>	</a:t>
            </a:r>
            <a:r>
              <a:rPr lang="en-US" altLang="en-US" sz="2800" smtClean="0">
                <a:solidFill>
                  <a:schemeClr val="tx2"/>
                </a:solidFill>
              </a:rPr>
              <a:t>OPEN CursorName;</a:t>
            </a:r>
            <a:r>
              <a:rPr lang="en-US" altLang="en-US" smtClean="0"/>
              <a:t> </a:t>
            </a:r>
          </a:p>
          <a:p>
            <a:pPr eaLnBrk="1" hangingPunct="1">
              <a:defRPr/>
            </a:pPr>
            <a:r>
              <a:rPr lang="en-US" altLang="en-US" smtClean="0"/>
              <a:t>Accessing Rows from an Explicit Cursor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b="1" smtClean="0"/>
              <a:t>	</a:t>
            </a:r>
            <a:r>
              <a:rPr lang="en-US" altLang="en-US" sz="2800" smtClean="0">
                <a:solidFill>
                  <a:schemeClr val="tx2"/>
                </a:solidFill>
              </a:rPr>
              <a:t>FETCH CursorName INTO RowVariables;</a:t>
            </a:r>
            <a:r>
              <a:rPr lang="en-US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700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Cursors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mtClean="0"/>
              <a:t>Declaring Variables of the Proper Type with %TYPE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mtClean="0"/>
              <a:t>	</a:t>
            </a:r>
            <a:r>
              <a:rPr lang="en-US" altLang="en-US" sz="2800" smtClean="0">
                <a:solidFill>
                  <a:schemeClr val="tx2"/>
                </a:solidFill>
              </a:rPr>
              <a:t>VarName TableName.FieldName%TYPE;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mtClean="0"/>
              <a:t>Declaring Variables to Hold An Entire Row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800" smtClean="0">
                <a:solidFill>
                  <a:schemeClr val="tx2"/>
                </a:solidFill>
              </a:rPr>
              <a:t>	VarName CursorName%ROWTYPE;</a:t>
            </a:r>
            <a:endParaRPr lang="en-US" altLang="en-US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mtClean="0"/>
              <a:t>Releasing the Storage Area Used by an Explicit Cursor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800" smtClean="0">
                <a:solidFill>
                  <a:schemeClr val="tx2"/>
                </a:solidFill>
              </a:rPr>
              <a:t>	CLOSE CursorName;</a:t>
            </a:r>
          </a:p>
        </p:txBody>
      </p:sp>
    </p:spTree>
    <p:extLst>
      <p:ext uri="{BB962C8B-B14F-4D97-AF65-F5344CB8AC3E}">
        <p14:creationId xmlns:p14="http://schemas.microsoft.com/office/powerpoint/2010/main" val="362372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Iterative Structures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mtClean="0"/>
              <a:t>LOOP … EXIT … END LOOP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mtClean="0"/>
              <a:t>EXIT with an If Avoids Infinite Loop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mtClean="0"/>
              <a:t>LOOP … EXIT WHEN … END LOOP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mtClean="0"/>
              <a:t>Do Not Need An If to Control EXIT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mtClean="0"/>
              <a:t>WHILE … LOOP … END LOOP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mtClean="0"/>
              <a:t>Eliminates Need for EXIT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mtClean="0"/>
              <a:t>FOR … IN … END LOOP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mtClean="0"/>
              <a:t>Eliminates Need for Initialization of Counter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1883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Cursor Control With Loops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mtClean="0"/>
              <a:t>Need a Way to Fetch Repetitively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mtClean="0"/>
              <a:t>Need a Way to Determine How Many Rows to Process With a Cursor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mtClean="0"/>
              <a:t>Cursor Attributes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b="1" smtClean="0"/>
              <a:t>CursorName%ROWCOUNT – Number of Rows in a Result Set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b="1" smtClean="0"/>
              <a:t>CursorName%FOUND – True if a Fetch Returns a Row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b="1" smtClean="0"/>
              <a:t>CursorName%NOTFOUND – True if Fetch Goes Past Last Row</a:t>
            </a:r>
          </a:p>
        </p:txBody>
      </p:sp>
    </p:spTree>
    <p:extLst>
      <p:ext uri="{BB962C8B-B14F-4D97-AF65-F5344CB8AC3E}">
        <p14:creationId xmlns:p14="http://schemas.microsoft.com/office/powerpoint/2010/main" val="378819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Cursor For Loop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Processing an Entire Result Set Common</a:t>
            </a:r>
          </a:p>
          <a:p>
            <a:pPr eaLnBrk="1" hangingPunct="1">
              <a:defRPr/>
            </a:pPr>
            <a:r>
              <a:rPr lang="en-US" altLang="en-US" smtClean="0"/>
              <a:t>Special Form of FOR … IN to Manage Cursors</a:t>
            </a:r>
          </a:p>
          <a:p>
            <a:pPr eaLnBrk="1" hangingPunct="1">
              <a:defRPr/>
            </a:pPr>
            <a:r>
              <a:rPr lang="en-US" altLang="en-US" smtClean="0"/>
              <a:t>No Need for Separate OPEN, FETCH and CLOSE statements</a:t>
            </a:r>
          </a:p>
          <a:p>
            <a:pPr eaLnBrk="1" hangingPunct="1">
              <a:defRPr/>
            </a:pPr>
            <a:r>
              <a:rPr lang="en-US" altLang="en-US" smtClean="0"/>
              <a:t>Requires %ROWTYPE Variable</a:t>
            </a:r>
          </a:p>
        </p:txBody>
      </p:sp>
    </p:spTree>
    <p:extLst>
      <p:ext uri="{BB962C8B-B14F-4D97-AF65-F5344CB8AC3E}">
        <p14:creationId xmlns:p14="http://schemas.microsoft.com/office/powerpoint/2010/main" val="335783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Stored Procedures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Run a procedure with the PL/SQL EXECUTE command</a:t>
            </a:r>
          </a:p>
          <a:p>
            <a:pPr eaLnBrk="1" hangingPunct="1">
              <a:defRPr/>
            </a:pPr>
            <a:r>
              <a:rPr lang="en-US" altLang="en-US" smtClean="0"/>
              <a:t>Parameters are enclosed in parentheses</a:t>
            </a:r>
          </a:p>
          <a:p>
            <a:pPr eaLnBrk="1" hangingPunct="1">
              <a:defRPr/>
            </a:pPr>
            <a:endParaRPr lang="en-US" altLang="en-US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Stored Functions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Like a procedure except they return a single value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Triggers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Associated with a particular table</a:t>
            </a:r>
          </a:p>
          <a:p>
            <a:pPr eaLnBrk="1" hangingPunct="1">
              <a:defRPr/>
            </a:pPr>
            <a:r>
              <a:rPr lang="en-US" altLang="en-US" smtClean="0"/>
              <a:t>Automatically executed when a particular event occurs</a:t>
            </a:r>
          </a:p>
          <a:p>
            <a:pPr lvl="1" eaLnBrk="1" hangingPunct="1">
              <a:defRPr/>
            </a:pPr>
            <a:r>
              <a:rPr lang="en-US" altLang="en-US" smtClean="0"/>
              <a:t>Insert</a:t>
            </a:r>
          </a:p>
          <a:p>
            <a:pPr lvl="1" eaLnBrk="1" hangingPunct="1">
              <a:defRPr/>
            </a:pPr>
            <a:r>
              <a:rPr lang="en-US" altLang="en-US" smtClean="0"/>
              <a:t>Update</a:t>
            </a:r>
          </a:p>
          <a:p>
            <a:pPr lvl="1" eaLnBrk="1" hangingPunct="1">
              <a:defRPr/>
            </a:pPr>
            <a:r>
              <a:rPr lang="en-US" altLang="en-US" smtClean="0"/>
              <a:t>Delete</a:t>
            </a:r>
          </a:p>
          <a:p>
            <a:pPr lvl="1" eaLnBrk="1" hangingPunct="1">
              <a:defRPr/>
            </a:pPr>
            <a:r>
              <a:rPr lang="en-US" altLang="en-US" smtClean="0"/>
              <a:t>Others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Triggers vs. Procedures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Procedures are </a:t>
            </a:r>
            <a:r>
              <a:rPr lang="en-US" altLang="en-US" smtClean="0">
                <a:solidFill>
                  <a:srgbClr val="FF0000"/>
                </a:solidFill>
              </a:rPr>
              <a:t>explicitly</a:t>
            </a:r>
            <a:r>
              <a:rPr lang="en-US" altLang="en-US" smtClean="0"/>
              <a:t> executed by a user or application</a:t>
            </a:r>
          </a:p>
          <a:p>
            <a:pPr eaLnBrk="1" hangingPunct="1">
              <a:defRPr/>
            </a:pPr>
            <a:r>
              <a:rPr lang="en-US" altLang="en-US" smtClean="0"/>
              <a:t>Triggers are </a:t>
            </a:r>
            <a:r>
              <a:rPr lang="en-US" altLang="en-US" smtClean="0">
                <a:solidFill>
                  <a:srgbClr val="FF0000"/>
                </a:solidFill>
              </a:rPr>
              <a:t>implicitly</a:t>
            </a:r>
            <a:r>
              <a:rPr lang="en-US" altLang="en-US" smtClean="0"/>
              <a:t> executed (fired) when the triggering event occurs</a:t>
            </a:r>
          </a:p>
          <a:p>
            <a:pPr eaLnBrk="1" hangingPunct="1">
              <a:defRPr/>
            </a:pPr>
            <a:r>
              <a:rPr lang="en-US" altLang="en-US" smtClean="0"/>
              <a:t>Triggers should not be used as a lazy way to invoke a procedure as they are fired </a:t>
            </a:r>
            <a:r>
              <a:rPr lang="en-US" altLang="en-US" u="sng" smtClean="0"/>
              <a:t>every</a:t>
            </a:r>
            <a:r>
              <a:rPr lang="en-US" altLang="en-US" smtClean="0"/>
              <a:t> time the event occurs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Trapping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accent2"/>
                </a:solidFill>
              </a:rPr>
              <a:t>Here we define the actions that should happen when an exception is thrown.</a:t>
            </a:r>
          </a:p>
          <a:p>
            <a:pPr eaLnBrk="1" hangingPunct="1"/>
            <a:r>
              <a:rPr lang="en-US" altLang="en-US" dirty="0" smtClean="0">
                <a:solidFill>
                  <a:schemeClr val="accent2"/>
                </a:solidFill>
              </a:rPr>
              <a:t>When handling an exception, consider performing a rollback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75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Triggers</a:t>
            </a:r>
          </a:p>
        </p:txBody>
      </p:sp>
      <p:pic>
        <p:nvPicPr>
          <p:cNvPr id="25603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600200"/>
            <a:ext cx="7924800" cy="381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Triggers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The </a:t>
            </a:r>
            <a:r>
              <a:rPr lang="en-US" altLang="en-US" smtClean="0">
                <a:solidFill>
                  <a:srgbClr val="FF0000"/>
                </a:solidFill>
              </a:rPr>
              <a:t>trigger specification</a:t>
            </a:r>
            <a:r>
              <a:rPr lang="en-US" altLang="en-US" smtClean="0"/>
              <a:t> names the trigger and indicates when it will fire</a:t>
            </a:r>
          </a:p>
          <a:p>
            <a:pPr eaLnBrk="1" hangingPunct="1">
              <a:defRPr/>
            </a:pPr>
            <a:r>
              <a:rPr lang="en-US" altLang="en-US" smtClean="0"/>
              <a:t>The </a:t>
            </a:r>
            <a:r>
              <a:rPr lang="en-US" altLang="en-US" smtClean="0">
                <a:solidFill>
                  <a:srgbClr val="FF0000"/>
                </a:solidFill>
              </a:rPr>
              <a:t>trigger body</a:t>
            </a:r>
            <a:r>
              <a:rPr lang="en-US" altLang="en-US" smtClean="0"/>
              <a:t> contains the PL/SQL code to accomplish whatever task(s) need to be performed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Triggers</a:t>
            </a:r>
          </a:p>
        </p:txBody>
      </p:sp>
      <p:pic>
        <p:nvPicPr>
          <p:cNvPr id="27651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676400"/>
            <a:ext cx="8077200" cy="381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Triggers Timing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A triggers timing has to be specified first</a:t>
            </a:r>
          </a:p>
          <a:p>
            <a:pPr lvl="1" eaLnBrk="1" hangingPunct="1">
              <a:defRPr/>
            </a:pPr>
            <a:r>
              <a:rPr lang="en-US" altLang="en-US" smtClean="0"/>
              <a:t>Before (most common)</a:t>
            </a:r>
          </a:p>
          <a:p>
            <a:pPr lvl="2" eaLnBrk="1" hangingPunct="1">
              <a:defRPr/>
            </a:pPr>
            <a:r>
              <a:rPr lang="en-US" altLang="en-US" smtClean="0"/>
              <a:t>Trigger should be fired before the operation</a:t>
            </a:r>
          </a:p>
          <a:p>
            <a:pPr lvl="3" eaLnBrk="1" hangingPunct="1">
              <a:defRPr/>
            </a:pPr>
            <a:r>
              <a:rPr lang="en-US" altLang="en-US" smtClean="0"/>
              <a:t>i.e. before an insert</a:t>
            </a:r>
          </a:p>
          <a:p>
            <a:pPr lvl="1" eaLnBrk="1" hangingPunct="1">
              <a:defRPr/>
            </a:pPr>
            <a:r>
              <a:rPr lang="en-US" altLang="en-US" smtClean="0"/>
              <a:t>After</a:t>
            </a:r>
          </a:p>
          <a:p>
            <a:pPr lvl="2" eaLnBrk="1" hangingPunct="1">
              <a:defRPr/>
            </a:pPr>
            <a:r>
              <a:rPr lang="en-US" altLang="en-US" smtClean="0"/>
              <a:t>Trigger should be fired after the operation</a:t>
            </a:r>
          </a:p>
          <a:p>
            <a:pPr lvl="3" eaLnBrk="1" hangingPunct="1">
              <a:defRPr/>
            </a:pPr>
            <a:r>
              <a:rPr lang="en-US" altLang="en-US" smtClean="0"/>
              <a:t>i.e. after a delete is performed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Trigger Events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Three types of events are available</a:t>
            </a:r>
          </a:p>
          <a:p>
            <a:pPr lvl="1" eaLnBrk="1" hangingPunct="1">
              <a:defRPr/>
            </a:pPr>
            <a:r>
              <a:rPr lang="en-US" altLang="en-US" smtClean="0"/>
              <a:t>DML events</a:t>
            </a:r>
          </a:p>
          <a:p>
            <a:pPr lvl="1" eaLnBrk="1" hangingPunct="1">
              <a:defRPr/>
            </a:pPr>
            <a:r>
              <a:rPr lang="en-US" altLang="en-US" smtClean="0"/>
              <a:t>DDL events</a:t>
            </a:r>
          </a:p>
          <a:p>
            <a:pPr lvl="1" eaLnBrk="1" hangingPunct="1">
              <a:defRPr/>
            </a:pPr>
            <a:r>
              <a:rPr lang="en-US" altLang="en-US" smtClean="0"/>
              <a:t>Database events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DML Events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Changes to data in a table</a:t>
            </a:r>
          </a:p>
          <a:p>
            <a:pPr lvl="1" eaLnBrk="1" hangingPunct="1">
              <a:defRPr/>
            </a:pPr>
            <a:r>
              <a:rPr lang="en-US" altLang="en-US" smtClean="0"/>
              <a:t>Insert</a:t>
            </a:r>
          </a:p>
          <a:p>
            <a:pPr lvl="1" eaLnBrk="1" hangingPunct="1">
              <a:defRPr/>
            </a:pPr>
            <a:r>
              <a:rPr lang="en-US" altLang="en-US" smtClean="0"/>
              <a:t>Update</a:t>
            </a:r>
          </a:p>
          <a:p>
            <a:pPr lvl="1" eaLnBrk="1" hangingPunct="1">
              <a:defRPr/>
            </a:pPr>
            <a:r>
              <a:rPr lang="en-US" altLang="en-US" smtClean="0"/>
              <a:t>Delete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DDL Events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Changes to the definition of objects</a:t>
            </a:r>
          </a:p>
          <a:p>
            <a:pPr lvl="1" eaLnBrk="1" hangingPunct="1">
              <a:defRPr/>
            </a:pPr>
            <a:r>
              <a:rPr lang="en-US" altLang="en-US" smtClean="0"/>
              <a:t>Tables</a:t>
            </a:r>
          </a:p>
          <a:p>
            <a:pPr lvl="1" eaLnBrk="1" hangingPunct="1">
              <a:defRPr/>
            </a:pPr>
            <a:r>
              <a:rPr lang="en-US" altLang="en-US" smtClean="0"/>
              <a:t>Indexes</a:t>
            </a:r>
          </a:p>
          <a:p>
            <a:pPr lvl="1" eaLnBrk="1" hangingPunct="1">
              <a:defRPr/>
            </a:pPr>
            <a:r>
              <a:rPr lang="en-US" altLang="en-US" smtClean="0"/>
              <a:t>Procedures</a:t>
            </a:r>
          </a:p>
          <a:p>
            <a:pPr lvl="1" eaLnBrk="1" hangingPunct="1">
              <a:defRPr/>
            </a:pPr>
            <a:r>
              <a:rPr lang="en-US" altLang="en-US" smtClean="0"/>
              <a:t>Functions</a:t>
            </a:r>
          </a:p>
          <a:p>
            <a:pPr lvl="1" eaLnBrk="1" hangingPunct="1">
              <a:defRPr/>
            </a:pPr>
            <a:r>
              <a:rPr lang="en-US" altLang="en-US" smtClean="0"/>
              <a:t>Others</a:t>
            </a:r>
          </a:p>
          <a:p>
            <a:pPr lvl="2" eaLnBrk="1" hangingPunct="1">
              <a:defRPr/>
            </a:pPr>
            <a:r>
              <a:rPr lang="en-US" altLang="en-US" smtClean="0"/>
              <a:t>Include CREATE, ALTER and DROP statements on these objects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Database Events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Server Errors</a:t>
            </a:r>
          </a:p>
          <a:p>
            <a:pPr eaLnBrk="1" hangingPunct="1">
              <a:defRPr/>
            </a:pPr>
            <a:r>
              <a:rPr lang="en-US" altLang="en-US" smtClean="0"/>
              <a:t>Users Log On or Off</a:t>
            </a:r>
          </a:p>
          <a:p>
            <a:pPr eaLnBrk="1" hangingPunct="1">
              <a:defRPr/>
            </a:pPr>
            <a:r>
              <a:rPr lang="en-US" altLang="en-US" smtClean="0"/>
              <a:t>Database Started or Stopped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Trigger DML Events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Can specify one or more events in the specification</a:t>
            </a:r>
          </a:p>
          <a:p>
            <a:pPr lvl="1" eaLnBrk="1" hangingPunct="1">
              <a:defRPr/>
            </a:pPr>
            <a:r>
              <a:rPr lang="en-US" altLang="en-US" smtClean="0"/>
              <a:t>i.e. INSERT OR UPDATE OR DELETE</a:t>
            </a:r>
          </a:p>
          <a:p>
            <a:pPr eaLnBrk="1" hangingPunct="1">
              <a:defRPr/>
            </a:pPr>
            <a:r>
              <a:rPr lang="en-US" altLang="en-US" smtClean="0"/>
              <a:t>Can specify one or more columns to be associated with a type of event</a:t>
            </a:r>
          </a:p>
          <a:p>
            <a:pPr lvl="1" eaLnBrk="1" hangingPunct="1">
              <a:defRPr/>
            </a:pPr>
            <a:r>
              <a:rPr lang="en-US" altLang="en-US" smtClean="0"/>
              <a:t>i.e. BEFORE UPDATE OF SID OR SNAME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Table Name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The next item in the trigger is the name of the table to be affected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Predefined Exceptions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b="1" smtClean="0"/>
              <a:t>INVALID_NUMBER (ORA-01722)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b="1" smtClean="0"/>
              <a:t>Attempted to store non-numeric data in a variable with a numeric data type</a:t>
            </a:r>
            <a:r>
              <a:rPr lang="en-US" altLang="en-US" sz="2400" smtClean="0"/>
              <a:t>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b="1" smtClean="0"/>
              <a:t>NO_DATA_FOUND (ORA-01403)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b="1" smtClean="0"/>
              <a:t>Query resulted in no rows being found</a:t>
            </a:r>
            <a:r>
              <a:rPr lang="en-US" altLang="en-US" sz="2400" smtClean="0"/>
              <a:t>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b="1" smtClean="0"/>
              <a:t>NOT_LOGGED_ON (ORA-01012)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b="1" smtClean="0"/>
              <a:t>Not currently connected to an Oracle database</a:t>
            </a:r>
            <a:r>
              <a:rPr lang="en-US" altLang="en-US" sz="2400" smtClean="0"/>
              <a:t>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b="1" smtClean="0"/>
              <a:t>TOO_MANY_ROWS (ORA-01422)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b="1" smtClean="0"/>
              <a:t>A SELECT INTO statement returned more than one row</a:t>
            </a:r>
            <a:r>
              <a:rPr lang="en-US" altLang="en-US" sz="2400" smtClean="0"/>
              <a:t>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Trigger Level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Two levels for Triggers</a:t>
            </a:r>
          </a:p>
          <a:p>
            <a:pPr lvl="1" eaLnBrk="1" hangingPunct="1">
              <a:defRPr/>
            </a:pPr>
            <a:r>
              <a:rPr lang="en-US" altLang="en-US" smtClean="0"/>
              <a:t>Row-level trigger</a:t>
            </a:r>
          </a:p>
          <a:p>
            <a:pPr lvl="2" eaLnBrk="1" hangingPunct="1">
              <a:defRPr/>
            </a:pPr>
            <a:r>
              <a:rPr lang="en-US" altLang="en-US" smtClean="0"/>
              <a:t>Requires FOR EACH ROW clause</a:t>
            </a:r>
          </a:p>
          <a:p>
            <a:pPr lvl="3" eaLnBrk="1" hangingPunct="1">
              <a:defRPr/>
            </a:pPr>
            <a:r>
              <a:rPr lang="en-US" altLang="en-US" smtClean="0"/>
              <a:t>If operation affects multiple rows, trigger fires once for each row affected</a:t>
            </a:r>
          </a:p>
          <a:p>
            <a:pPr lvl="1" eaLnBrk="1" hangingPunct="1">
              <a:defRPr/>
            </a:pPr>
            <a:r>
              <a:rPr lang="en-US" altLang="en-US" smtClean="0"/>
              <a:t>Statement-level trigger</a:t>
            </a:r>
          </a:p>
          <a:p>
            <a:pPr lvl="1" eaLnBrk="1" hangingPunct="1">
              <a:defRPr/>
            </a:pPr>
            <a:r>
              <a:rPr lang="en-US" altLang="en-US" smtClean="0"/>
              <a:t>DML triggers should be row-level</a:t>
            </a:r>
          </a:p>
          <a:p>
            <a:pPr lvl="1" eaLnBrk="1" hangingPunct="1">
              <a:defRPr/>
            </a:pPr>
            <a:r>
              <a:rPr lang="en-US" altLang="en-US" smtClean="0"/>
              <a:t>DDL and Database triggers should not be row-level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Event Examples</a:t>
            </a:r>
          </a:p>
        </p:txBody>
      </p:sp>
      <p:pic>
        <p:nvPicPr>
          <p:cNvPr id="3686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1447800"/>
            <a:ext cx="7620000" cy="4800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Triggers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Conditions Available So Multiple Operations Can Be Dealt With In Same Trigger</a:t>
            </a:r>
          </a:p>
          <a:p>
            <a:pPr lvl="1" eaLnBrk="1" hangingPunct="1">
              <a:defRPr/>
            </a:pPr>
            <a:r>
              <a:rPr lang="en-US" altLang="en-US" smtClean="0"/>
              <a:t>Inserting, Updating, Deleting</a:t>
            </a:r>
          </a:p>
          <a:p>
            <a:pPr eaLnBrk="1" hangingPunct="1">
              <a:defRPr/>
            </a:pPr>
            <a:r>
              <a:rPr lang="en-US" altLang="en-US" smtClean="0"/>
              <a:t>Column Prefixes Allow Identification Of Value Changes</a:t>
            </a:r>
          </a:p>
          <a:p>
            <a:pPr lvl="1" eaLnBrk="1" hangingPunct="1">
              <a:defRPr/>
            </a:pPr>
            <a:r>
              <a:rPr lang="en-US" altLang="en-US" smtClean="0"/>
              <a:t>New, Old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Triggers Exceptions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mtClean="0"/>
              <a:t>EXCEPTION Data Type Allows Custom Exceptions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mtClean="0"/>
              <a:t>RAISE Allows An Exception To Be Manually Occur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mtClean="0"/>
              <a:t>RAISE_APPLICATION_ERROR Allows Termination Using A Custom Error Message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mtClean="0"/>
              <a:t>Must Be Between -20000 and -20999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mtClean="0"/>
              <a:t>Message Can Be Up to 512 Bytes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Cursors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Cursors Hold Result of an SQL Statement</a:t>
            </a:r>
          </a:p>
          <a:p>
            <a:pPr eaLnBrk="1" hangingPunct="1">
              <a:defRPr/>
            </a:pPr>
            <a:r>
              <a:rPr lang="en-US" altLang="en-US" smtClean="0"/>
              <a:t>Two Types of Cursors in PL/SQL</a:t>
            </a:r>
          </a:p>
          <a:p>
            <a:pPr lvl="1" eaLnBrk="1" hangingPunct="1">
              <a:defRPr/>
            </a:pPr>
            <a:r>
              <a:rPr lang="en-US" altLang="en-US" smtClean="0"/>
              <a:t>Implicit – Automatically Created When a Query or Manipulation is for a Single Row</a:t>
            </a:r>
          </a:p>
          <a:p>
            <a:pPr lvl="1" eaLnBrk="1" hangingPunct="1">
              <a:defRPr/>
            </a:pPr>
            <a:r>
              <a:rPr lang="en-US" altLang="en-US" smtClean="0"/>
              <a:t>Explicit – Must Be Declared by the User</a:t>
            </a:r>
          </a:p>
          <a:p>
            <a:pPr lvl="2" eaLnBrk="1" hangingPunct="1">
              <a:defRPr/>
            </a:pPr>
            <a:r>
              <a:rPr lang="en-US" altLang="en-US" smtClean="0"/>
              <a:t>Creates a Unit of Storage Called a Result 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Cursors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mtClean="0"/>
              <a:t>Result Set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en-US" smtClean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b="1" smtClean="0"/>
              <a:t>MIS380 	DATABASE DESIGN		4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b="1" smtClean="0">
                <a:solidFill>
                  <a:schemeClr val="folHlink"/>
                </a:solidFill>
              </a:rPr>
              <a:t>MIS202 	INFORMATION SYSTEMS 	3 </a:t>
            </a:r>
            <a:r>
              <a:rPr lang="en-US" altLang="en-US" sz="1800" b="1" smtClean="0"/>
              <a:t>&lt;Cursor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b="1" smtClean="0"/>
              <a:t>MIS485 	MANAGING TECHNOLOGY	4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b="1" smtClean="0"/>
              <a:t>MIS480 	ADVANCED DATABASE 	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Cursors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Declaring an Explicit Cursor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mtClean="0"/>
              <a:t>	</a:t>
            </a:r>
            <a:r>
              <a:rPr lang="en-US" altLang="en-US" sz="2800" smtClean="0">
                <a:solidFill>
                  <a:schemeClr val="tx2"/>
                </a:solidFill>
              </a:rPr>
              <a:t>CURSOR CursorName IS SelectStatement;</a:t>
            </a:r>
          </a:p>
          <a:p>
            <a:pPr eaLnBrk="1" hangingPunct="1">
              <a:defRPr/>
            </a:pPr>
            <a:r>
              <a:rPr lang="en-US" altLang="en-US" smtClean="0"/>
              <a:t>Opening an Explicit Cursor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b="1" smtClean="0"/>
              <a:t>	</a:t>
            </a:r>
            <a:r>
              <a:rPr lang="en-US" altLang="en-US" sz="2800" smtClean="0">
                <a:solidFill>
                  <a:schemeClr val="tx2"/>
                </a:solidFill>
              </a:rPr>
              <a:t>OPEN CursorName;</a:t>
            </a:r>
            <a:r>
              <a:rPr lang="en-US" altLang="en-US" smtClean="0"/>
              <a:t> </a:t>
            </a:r>
          </a:p>
          <a:p>
            <a:pPr eaLnBrk="1" hangingPunct="1">
              <a:defRPr/>
            </a:pPr>
            <a:r>
              <a:rPr lang="en-US" altLang="en-US" smtClean="0"/>
              <a:t>Accessing Rows from an Explicit Cursor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b="1" smtClean="0"/>
              <a:t>	</a:t>
            </a:r>
            <a:r>
              <a:rPr lang="en-US" altLang="en-US" sz="2800" smtClean="0">
                <a:solidFill>
                  <a:schemeClr val="tx2"/>
                </a:solidFill>
              </a:rPr>
              <a:t>FETCH CursorName INTO RowVariables;</a:t>
            </a:r>
            <a:r>
              <a:rPr lang="en-US" altLang="en-US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Cursors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mtClean="0"/>
              <a:t>Declaring Variables of the Proper Type with %TYPE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mtClean="0"/>
              <a:t>	</a:t>
            </a:r>
            <a:r>
              <a:rPr lang="en-US" altLang="en-US" sz="2800" smtClean="0">
                <a:solidFill>
                  <a:schemeClr val="tx2"/>
                </a:solidFill>
              </a:rPr>
              <a:t>VarName TableName.FieldName%TYPE;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mtClean="0"/>
              <a:t>Declaring Variables to Hold An Entire Row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800" smtClean="0">
                <a:solidFill>
                  <a:schemeClr val="tx2"/>
                </a:solidFill>
              </a:rPr>
              <a:t>	VarName CursorName%ROWTYPE;</a:t>
            </a:r>
            <a:endParaRPr lang="en-US" altLang="en-US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mtClean="0"/>
              <a:t>Releasing the Storage Area Used by an Explicit Cursor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800" smtClean="0">
                <a:solidFill>
                  <a:schemeClr val="tx2"/>
                </a:solidFill>
              </a:rPr>
              <a:t>	CLOSE CursorName;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Iterative Structures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mtClean="0"/>
              <a:t>LOOP … EXIT … END LOOP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mtClean="0"/>
              <a:t>EXIT with an If Avoids Infinite Loop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mtClean="0"/>
              <a:t>LOOP … EXIT WHEN … END LOOP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mtClean="0"/>
              <a:t>Do Not Need An If to Control EXIT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mtClean="0"/>
              <a:t>WHILE … LOOP … END LOOP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mtClean="0"/>
              <a:t>Eliminates Need for EXIT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mtClean="0"/>
              <a:t>FOR … IN … END LOOP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mtClean="0"/>
              <a:t>Eliminates Need for Initialization of Counter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Cursor Control With Loops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mtClean="0"/>
              <a:t>Need a Way to Fetch Repetitively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mtClean="0"/>
              <a:t>Need a Way to Determine How Many Rows to Process With a Cursor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mtClean="0"/>
              <a:t>Cursor Attributes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b="1" smtClean="0"/>
              <a:t>CursorName%ROWCOUNT – Number of Rows in a Result Set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b="1" smtClean="0"/>
              <a:t>CursorName%FOUND – True if a Fetch Returns a Row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b="1" smtClean="0"/>
              <a:t>CursorName%NOTFOUND – True if Fetch Goes Past Last Row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Predefined Exceptions (cont.)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800" b="1" smtClean="0"/>
              <a:t>DUP_VALUE_ON_INDEX (ORA-00001</a:t>
            </a:r>
            <a:r>
              <a:rPr lang="en-US" altLang="en-US" sz="2800" smtClean="0"/>
              <a:t>)</a:t>
            </a:r>
          </a:p>
          <a:p>
            <a:pPr lvl="1" eaLnBrk="1" hangingPunct="1">
              <a:defRPr/>
            </a:pPr>
            <a:r>
              <a:rPr lang="en-US" altLang="en-US" sz="2400" b="1" smtClean="0"/>
              <a:t>Value inserted for a primary key is not unique</a:t>
            </a:r>
            <a:r>
              <a:rPr lang="en-US" altLang="en-US" sz="2400" smtClean="0"/>
              <a:t> </a:t>
            </a:r>
          </a:p>
          <a:p>
            <a:pPr eaLnBrk="1" hangingPunct="1">
              <a:defRPr/>
            </a:pPr>
            <a:r>
              <a:rPr lang="en-US" altLang="en-US" sz="2800" b="1" smtClean="0"/>
              <a:t>VALUE_ERROR</a:t>
            </a:r>
            <a:r>
              <a:rPr lang="en-US" altLang="en-US" sz="2800" smtClean="0"/>
              <a:t> (</a:t>
            </a:r>
            <a:r>
              <a:rPr lang="en-US" altLang="en-US" sz="2800" b="1" smtClean="0"/>
              <a:t>ORA-06502</a:t>
            </a:r>
            <a:r>
              <a:rPr lang="en-US" altLang="en-US" sz="2800" smtClean="0"/>
              <a:t>)</a:t>
            </a:r>
          </a:p>
          <a:p>
            <a:pPr lvl="1" eaLnBrk="1" hangingPunct="1">
              <a:defRPr/>
            </a:pPr>
            <a:r>
              <a:rPr lang="en-US" altLang="en-US" sz="2400" b="1" smtClean="0"/>
              <a:t>The value being placed in a variable is the wrong length or data type</a:t>
            </a:r>
            <a:r>
              <a:rPr lang="en-US" altLang="en-US" sz="2400" smtClean="0"/>
              <a:t> </a:t>
            </a:r>
          </a:p>
          <a:p>
            <a:pPr eaLnBrk="1" hangingPunct="1">
              <a:defRPr/>
            </a:pPr>
            <a:r>
              <a:rPr lang="en-US" altLang="en-US" sz="2800" b="1" smtClean="0"/>
              <a:t>ZERO_DIVIDE (ORA-01476)</a:t>
            </a:r>
          </a:p>
          <a:p>
            <a:pPr lvl="1" eaLnBrk="1" hangingPunct="1">
              <a:defRPr/>
            </a:pPr>
            <a:r>
              <a:rPr lang="en-US" altLang="en-US" sz="2400" b="1" smtClean="0"/>
              <a:t>An attempt was made to divide a number by zero</a:t>
            </a:r>
            <a:r>
              <a:rPr lang="en-US" altLang="en-US" sz="2400" smtClean="0"/>
              <a:t> </a:t>
            </a:r>
            <a:endParaRPr lang="en-US" altLang="en-US" sz="2400" b="1" smtClean="0"/>
          </a:p>
          <a:p>
            <a:pPr lvl="1" eaLnBrk="1" hangingPunct="1">
              <a:buFontTx/>
              <a:buNone/>
              <a:defRPr/>
            </a:pPr>
            <a:endParaRPr lang="en-US" altLang="en-US" sz="2400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Cursor For Loop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Processing an Entire Result Set Common</a:t>
            </a:r>
          </a:p>
          <a:p>
            <a:pPr eaLnBrk="1" hangingPunct="1">
              <a:defRPr/>
            </a:pPr>
            <a:r>
              <a:rPr lang="en-US" altLang="en-US" smtClean="0"/>
              <a:t>Special Form of FOR … IN to Manage Cursors</a:t>
            </a:r>
          </a:p>
          <a:p>
            <a:pPr eaLnBrk="1" hangingPunct="1">
              <a:defRPr/>
            </a:pPr>
            <a:r>
              <a:rPr lang="en-US" altLang="en-US" smtClean="0"/>
              <a:t>No Need for Separate OPEN, FETCH and CLOSE statements</a:t>
            </a:r>
          </a:p>
          <a:p>
            <a:pPr eaLnBrk="1" hangingPunct="1">
              <a:defRPr/>
            </a:pPr>
            <a:r>
              <a:rPr lang="en-US" altLang="en-US" smtClean="0"/>
              <a:t>Requires %ROWTYPE Variable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Structure of Exception Section</a:t>
            </a:r>
          </a:p>
        </p:txBody>
      </p:sp>
      <p:pic>
        <p:nvPicPr>
          <p:cNvPr id="14339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752600"/>
            <a:ext cx="7620000" cy="2994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62000" y="298450"/>
            <a:ext cx="7572375" cy="61023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rtl="1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rtl="1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rtl="1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rtl="1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rtl="1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rtl="0">
              <a:lnSpc>
                <a:spcPct val="65000"/>
              </a:lnSpc>
              <a:spcBef>
                <a:spcPct val="40000"/>
              </a:spcBef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DECLARE </a:t>
            </a:r>
          </a:p>
          <a:p>
            <a:pPr rtl="0">
              <a:lnSpc>
                <a:spcPct val="65000"/>
              </a:lnSpc>
              <a:spcBef>
                <a:spcPct val="40000"/>
              </a:spcBef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num_row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number_table%ROWTYPE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rtl="0">
              <a:lnSpc>
                <a:spcPct val="65000"/>
              </a:lnSpc>
              <a:spcBef>
                <a:spcPct val="40000"/>
              </a:spcBef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pPr rtl="0">
              <a:lnSpc>
                <a:spcPct val="65000"/>
              </a:lnSpc>
              <a:spcBef>
                <a:spcPct val="40000"/>
              </a:spcBef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select * </a:t>
            </a:r>
          </a:p>
          <a:p>
            <a:pPr rtl="0">
              <a:lnSpc>
                <a:spcPct val="65000"/>
              </a:lnSpc>
              <a:spcBef>
                <a:spcPct val="40000"/>
              </a:spcBef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into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num_row</a:t>
            </a:r>
            <a:endParaRPr lang="en-US" altLang="en-US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rtl="0">
              <a:lnSpc>
                <a:spcPct val="65000"/>
              </a:lnSpc>
              <a:spcBef>
                <a:spcPct val="40000"/>
              </a:spcBef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from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number_table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rtl="0">
              <a:lnSpc>
                <a:spcPct val="65000"/>
              </a:lnSpc>
              <a:spcBef>
                <a:spcPct val="40000"/>
              </a:spcBef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dbms_output.put_line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(1/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num_row.num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rtl="0">
              <a:lnSpc>
                <a:spcPct val="65000"/>
              </a:lnSpc>
              <a:spcBef>
                <a:spcPct val="40000"/>
              </a:spcBef>
            </a:pPr>
            <a:endParaRPr lang="en-US" altLang="en-US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rtl="0">
              <a:lnSpc>
                <a:spcPct val="65000"/>
              </a:lnSpc>
              <a:spcBef>
                <a:spcPct val="40000"/>
              </a:spcBef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EXCEPTION</a:t>
            </a:r>
          </a:p>
          <a:p>
            <a:pPr rtl="0">
              <a:lnSpc>
                <a:spcPct val="65000"/>
              </a:lnSpc>
              <a:spcBef>
                <a:spcPct val="40000"/>
              </a:spcBef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2400" b="1" dirty="0">
                <a:solidFill>
                  <a:srgbClr val="0066FF"/>
                </a:solidFill>
                <a:latin typeface="Courier New" panose="02070309020205020404" pitchFamily="49" charset="0"/>
              </a:rPr>
              <a:t>WHEN 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NO_DATA_FOUND </a:t>
            </a:r>
            <a:r>
              <a:rPr lang="en-US" altLang="en-US" sz="2400" b="1" dirty="0">
                <a:solidFill>
                  <a:srgbClr val="0066FF"/>
                </a:solidFill>
                <a:latin typeface="Courier New" panose="02070309020205020404" pitchFamily="49" charset="0"/>
              </a:rPr>
              <a:t>THEN</a:t>
            </a:r>
          </a:p>
          <a:p>
            <a:pPr rtl="0">
              <a:lnSpc>
                <a:spcPct val="65000"/>
              </a:lnSpc>
              <a:spcBef>
                <a:spcPct val="40000"/>
              </a:spcBef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dbms_output.put_line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('No data!');</a:t>
            </a:r>
          </a:p>
          <a:p>
            <a:pPr rtl="0">
              <a:lnSpc>
                <a:spcPct val="65000"/>
              </a:lnSpc>
              <a:spcBef>
                <a:spcPct val="40000"/>
              </a:spcBef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2400" b="1" dirty="0">
                <a:solidFill>
                  <a:srgbClr val="0066FF"/>
                </a:solidFill>
                <a:latin typeface="Courier New" panose="02070309020205020404" pitchFamily="49" charset="0"/>
              </a:rPr>
              <a:t>WHEN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TOO_MANY_ROWS </a:t>
            </a:r>
            <a:r>
              <a:rPr lang="en-US" altLang="en-US" sz="2400" b="1" dirty="0">
                <a:solidFill>
                  <a:srgbClr val="0066FF"/>
                </a:solidFill>
                <a:latin typeface="Courier New" panose="02070309020205020404" pitchFamily="49" charset="0"/>
              </a:rPr>
              <a:t>THEN</a:t>
            </a:r>
          </a:p>
          <a:p>
            <a:pPr rtl="0">
              <a:lnSpc>
                <a:spcPct val="65000"/>
              </a:lnSpc>
              <a:spcBef>
                <a:spcPct val="40000"/>
              </a:spcBef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dbms_output.put_line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('Too many!');</a:t>
            </a:r>
          </a:p>
          <a:p>
            <a:pPr rtl="0">
              <a:lnSpc>
                <a:spcPct val="65000"/>
              </a:lnSpc>
              <a:spcBef>
                <a:spcPct val="40000"/>
              </a:spcBef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2400" b="1" dirty="0">
                <a:solidFill>
                  <a:srgbClr val="0066FF"/>
                </a:solidFill>
                <a:latin typeface="Courier New" panose="02070309020205020404" pitchFamily="49" charset="0"/>
              </a:rPr>
              <a:t>WHEN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solidFill>
                  <a:srgbClr val="0066FF"/>
                </a:solidFill>
                <a:latin typeface="Courier New" panose="02070309020205020404" pitchFamily="49" charset="0"/>
              </a:rPr>
              <a:t>OTHERS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solidFill>
                  <a:srgbClr val="0066FF"/>
                </a:solidFill>
                <a:latin typeface="Courier New" panose="02070309020205020404" pitchFamily="49" charset="0"/>
              </a:rPr>
              <a:t>THEN</a:t>
            </a:r>
          </a:p>
          <a:p>
            <a:pPr rtl="0">
              <a:lnSpc>
                <a:spcPct val="65000"/>
              </a:lnSpc>
              <a:spcBef>
                <a:spcPct val="40000"/>
              </a:spcBef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dbms_output.put_line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‘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Error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’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rtl="0">
              <a:lnSpc>
                <a:spcPct val="65000"/>
              </a:lnSpc>
              <a:spcBef>
                <a:spcPct val="40000"/>
              </a:spcBef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1469055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707"/>
            <a:ext cx="8229600" cy="1139825"/>
          </a:xfrm>
        </p:spPr>
        <p:txBody>
          <a:bodyPr/>
          <a:lstStyle/>
          <a:p>
            <a:r>
              <a:rPr lang="en-US" altLang="en-US" dirty="0" smtClean="0">
                <a:solidFill>
                  <a:srgbClr val="008000"/>
                </a:solidFill>
              </a:rPr>
              <a:t>User-Defined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blackWhite">
          <a:xfrm>
            <a:off x="990600" y="1068648"/>
            <a:ext cx="7361238" cy="5800725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rtl="1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rtl="1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rtl="1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rtl="1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rtl="1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rtl="0">
              <a:lnSpc>
                <a:spcPct val="60000"/>
              </a:lnSpc>
              <a:spcBef>
                <a:spcPct val="40000"/>
              </a:spcBef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DECLARE </a:t>
            </a:r>
          </a:p>
          <a:p>
            <a:pPr rtl="0">
              <a:lnSpc>
                <a:spcPct val="60000"/>
              </a:lnSpc>
              <a:spcBef>
                <a:spcPct val="40000"/>
              </a:spcBef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e_number1  EXCEPTION;</a:t>
            </a:r>
          </a:p>
          <a:p>
            <a:pPr rtl="0">
              <a:lnSpc>
                <a:spcPct val="60000"/>
              </a:lnSpc>
              <a:spcBef>
                <a:spcPct val="40000"/>
              </a:spcBef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cnt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NUMBER;</a:t>
            </a:r>
          </a:p>
          <a:p>
            <a:pPr rtl="0">
              <a:lnSpc>
                <a:spcPct val="60000"/>
              </a:lnSpc>
              <a:spcBef>
                <a:spcPct val="40000"/>
              </a:spcBef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pPr rtl="0">
              <a:lnSpc>
                <a:spcPct val="60000"/>
              </a:lnSpc>
              <a:spcBef>
                <a:spcPct val="40000"/>
              </a:spcBef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select count(*)</a:t>
            </a:r>
          </a:p>
          <a:p>
            <a:pPr rtl="0">
              <a:lnSpc>
                <a:spcPct val="60000"/>
              </a:lnSpc>
              <a:spcBef>
                <a:spcPct val="40000"/>
              </a:spcBef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into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cnt</a:t>
            </a:r>
            <a:endParaRPr lang="en-US" altLang="en-US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rtl="0">
              <a:lnSpc>
                <a:spcPct val="60000"/>
              </a:lnSpc>
              <a:spcBef>
                <a:spcPct val="40000"/>
              </a:spcBef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from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number_table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rtl="0">
              <a:lnSpc>
                <a:spcPct val="60000"/>
              </a:lnSpc>
              <a:spcBef>
                <a:spcPct val="40000"/>
              </a:spcBef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pPr rtl="0">
              <a:lnSpc>
                <a:spcPct val="60000"/>
              </a:lnSpc>
              <a:spcBef>
                <a:spcPct val="40000"/>
              </a:spcBef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IF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cnt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1 THEN RAISE e_number1;</a:t>
            </a:r>
          </a:p>
          <a:p>
            <a:pPr rtl="0">
              <a:lnSpc>
                <a:spcPct val="60000"/>
              </a:lnSpc>
              <a:spcBef>
                <a:spcPct val="40000"/>
              </a:spcBef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ELSE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dbms_output.put_line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cnt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rtl="0">
              <a:lnSpc>
                <a:spcPct val="60000"/>
              </a:lnSpc>
              <a:spcBef>
                <a:spcPct val="40000"/>
              </a:spcBef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END IF;</a:t>
            </a:r>
          </a:p>
          <a:p>
            <a:pPr rtl="0">
              <a:lnSpc>
                <a:spcPct val="60000"/>
              </a:lnSpc>
              <a:spcBef>
                <a:spcPct val="40000"/>
              </a:spcBef>
            </a:pPr>
            <a:endParaRPr lang="en-US" altLang="en-US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rtl="0">
              <a:lnSpc>
                <a:spcPct val="60000"/>
              </a:lnSpc>
              <a:spcBef>
                <a:spcPct val="40000"/>
              </a:spcBef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EXCEPTION</a:t>
            </a:r>
          </a:p>
          <a:p>
            <a:pPr rtl="0">
              <a:lnSpc>
                <a:spcPct val="60000"/>
              </a:lnSpc>
              <a:spcBef>
                <a:spcPct val="40000"/>
              </a:spcBef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WHEN e_number1 THEN</a:t>
            </a:r>
          </a:p>
          <a:p>
            <a:pPr rtl="0">
              <a:lnSpc>
                <a:spcPct val="60000"/>
              </a:lnSpc>
              <a:spcBef>
                <a:spcPct val="40000"/>
              </a:spcBef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dbms_output.put_line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('Count = 1');</a:t>
            </a:r>
          </a:p>
          <a:p>
            <a:pPr rtl="0">
              <a:lnSpc>
                <a:spcPct val="60000"/>
              </a:lnSpc>
              <a:spcBef>
                <a:spcPct val="40000"/>
              </a:spcBef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735501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Stored Procedures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The first line is called the </a:t>
            </a:r>
            <a:r>
              <a:rPr lang="en-US" altLang="en-US" smtClean="0">
                <a:solidFill>
                  <a:srgbClr val="FF0000"/>
                </a:solidFill>
              </a:rPr>
              <a:t>Procedure Specification</a:t>
            </a:r>
          </a:p>
          <a:p>
            <a:pPr eaLnBrk="1" hangingPunct="1">
              <a:defRPr/>
            </a:pPr>
            <a:r>
              <a:rPr lang="en-US" altLang="en-US" smtClean="0"/>
              <a:t>The remainder is the </a:t>
            </a:r>
            <a:r>
              <a:rPr lang="en-US" altLang="en-US" smtClean="0">
                <a:solidFill>
                  <a:srgbClr val="FF0000"/>
                </a:solidFill>
              </a:rPr>
              <a:t>Procedure Body</a:t>
            </a:r>
          </a:p>
          <a:p>
            <a:pPr eaLnBrk="1" hangingPunct="1">
              <a:defRPr/>
            </a:pPr>
            <a:r>
              <a:rPr lang="en-US" altLang="en-US" smtClean="0"/>
              <a:t>A procedure is compiled and loaded in the database as an object</a:t>
            </a:r>
          </a:p>
          <a:p>
            <a:pPr eaLnBrk="1" hangingPunct="1">
              <a:defRPr/>
            </a:pPr>
            <a:r>
              <a:rPr lang="en-US" altLang="en-US" smtClean="0"/>
              <a:t>Procedures can have parameters passed to them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Cursors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Cursors Hold Result of an SQL Statement</a:t>
            </a:r>
          </a:p>
          <a:p>
            <a:pPr eaLnBrk="1" hangingPunct="1">
              <a:defRPr/>
            </a:pPr>
            <a:r>
              <a:rPr lang="en-US" altLang="en-US" smtClean="0"/>
              <a:t>Two Types of Cursors in PL/SQL</a:t>
            </a:r>
          </a:p>
          <a:p>
            <a:pPr lvl="1" eaLnBrk="1" hangingPunct="1">
              <a:defRPr/>
            </a:pPr>
            <a:r>
              <a:rPr lang="en-US" altLang="en-US" smtClean="0"/>
              <a:t>Implicit – Automatically Created When a Query or Manipulation is for a Single Row</a:t>
            </a:r>
          </a:p>
          <a:p>
            <a:pPr lvl="1" eaLnBrk="1" hangingPunct="1">
              <a:defRPr/>
            </a:pPr>
            <a:r>
              <a:rPr lang="en-US" altLang="en-US" smtClean="0"/>
              <a:t>Explicit – Must Be Declared by the User</a:t>
            </a:r>
          </a:p>
          <a:p>
            <a:pPr lvl="2" eaLnBrk="1" hangingPunct="1">
              <a:defRPr/>
            </a:pPr>
            <a:r>
              <a:rPr lang="en-US" altLang="en-US" smtClean="0"/>
              <a:t>Creates a Unit of Storage Called a Result Set</a:t>
            </a:r>
          </a:p>
        </p:txBody>
      </p:sp>
    </p:spTree>
    <p:extLst>
      <p:ext uri="{BB962C8B-B14F-4D97-AF65-F5344CB8AC3E}">
        <p14:creationId xmlns:p14="http://schemas.microsoft.com/office/powerpoint/2010/main" val="13849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e">
  <a:themeElements>
    <a:clrScheme name="Globe 3">
      <a:dk1>
        <a:srgbClr val="003B76"/>
      </a:dk1>
      <a:lt1>
        <a:srgbClr val="FFFFFF"/>
      </a:lt1>
      <a:dk2>
        <a:srgbClr val="0066CC"/>
      </a:dk2>
      <a:lt2>
        <a:srgbClr val="CCECFF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Glob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Globe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Globe</Template>
  <TotalTime>344</TotalTime>
  <Words>1032</Words>
  <Application>Microsoft Office PowerPoint</Application>
  <PresentationFormat>On-screen Show (4:3)</PresentationFormat>
  <Paragraphs>233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Courier New</vt:lpstr>
      <vt:lpstr>Times New Roman</vt:lpstr>
      <vt:lpstr>Verdana</vt:lpstr>
      <vt:lpstr>Wingdings</vt:lpstr>
      <vt:lpstr>Globe</vt:lpstr>
      <vt:lpstr>Oracle PL/SQL</vt:lpstr>
      <vt:lpstr>Trapping Exceptions</vt:lpstr>
      <vt:lpstr>Predefined Exceptions</vt:lpstr>
      <vt:lpstr>Predefined Exceptions (cont.)</vt:lpstr>
      <vt:lpstr>Structure of Exception Section</vt:lpstr>
      <vt:lpstr>PowerPoint Presentation</vt:lpstr>
      <vt:lpstr>User-Defined Exception</vt:lpstr>
      <vt:lpstr>Stored Procedures</vt:lpstr>
      <vt:lpstr>Cursors</vt:lpstr>
      <vt:lpstr>Cursors</vt:lpstr>
      <vt:lpstr>Cursors</vt:lpstr>
      <vt:lpstr>Cursors</vt:lpstr>
      <vt:lpstr>Iterative Structures</vt:lpstr>
      <vt:lpstr>Cursor Control With Loops</vt:lpstr>
      <vt:lpstr>Cursor For Loop</vt:lpstr>
      <vt:lpstr>Stored Procedures</vt:lpstr>
      <vt:lpstr>Stored Functions</vt:lpstr>
      <vt:lpstr>Triggers</vt:lpstr>
      <vt:lpstr>Triggers vs. Procedures</vt:lpstr>
      <vt:lpstr>Triggers</vt:lpstr>
      <vt:lpstr>Triggers</vt:lpstr>
      <vt:lpstr>Triggers</vt:lpstr>
      <vt:lpstr>Triggers Timing</vt:lpstr>
      <vt:lpstr>Trigger Events</vt:lpstr>
      <vt:lpstr>DML Events</vt:lpstr>
      <vt:lpstr>DDL Events</vt:lpstr>
      <vt:lpstr>Database Events</vt:lpstr>
      <vt:lpstr>Trigger DML Events</vt:lpstr>
      <vt:lpstr>Table Name</vt:lpstr>
      <vt:lpstr>Trigger Level</vt:lpstr>
      <vt:lpstr>Event Examples</vt:lpstr>
      <vt:lpstr>Triggers</vt:lpstr>
      <vt:lpstr>Triggers Exceptions</vt:lpstr>
      <vt:lpstr>Cursors</vt:lpstr>
      <vt:lpstr>Cursors</vt:lpstr>
      <vt:lpstr>Cursors</vt:lpstr>
      <vt:lpstr>Cursors</vt:lpstr>
      <vt:lpstr>Iterative Structures</vt:lpstr>
      <vt:lpstr>Cursor Control With Loops</vt:lpstr>
      <vt:lpstr>Cursor For Loop</vt:lpstr>
      <vt:lpstr>PowerPoint Presentation</vt:lpstr>
    </vt:vector>
  </TitlesOfParts>
  <Company>PSTCC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PL/SQL</dc:title>
  <dc:creator>CST</dc:creator>
  <cp:lastModifiedBy>Dibya</cp:lastModifiedBy>
  <cp:revision>12</cp:revision>
  <dcterms:created xsi:type="dcterms:W3CDTF">2003-11-18T21:02:00Z</dcterms:created>
  <dcterms:modified xsi:type="dcterms:W3CDTF">2016-09-15T09:52:39Z</dcterms:modified>
</cp:coreProperties>
</file>