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47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7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9E8B-2953-4D1D-B020-0DEC3D89E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486F-2502-4EAF-B638-DF4EC1140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B81D-6252-4626-9BB9-FB36B3B0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3F8-CF47-40A8-ACF9-55720812F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FF17-CC75-4118-852F-2278D7BB2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A1B-184C-4D47-B2C2-AD3D3594E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5351-7921-4790-BEFE-F85A949A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2DD4-F3BC-4E99-AEC9-A26955BC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FE33-E7E3-4903-B2C5-896988FD9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8D2D-D13D-4699-925F-55E1C0FEE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FECD-40D2-4EF2-B692-49F92D949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331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333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5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81D4DF9-DD97-4540-B928-F5ACA333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Oracle PL/SQL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 Hold Result of an SQL Statement</a:t>
            </a:r>
          </a:p>
          <a:p>
            <a:pPr eaLnBrk="1" hangingPunct="1">
              <a:defRPr/>
            </a:pPr>
            <a:r>
              <a:rPr lang="en-US" altLang="en-US" smtClean="0"/>
              <a:t>Two Types of Cursors in PL/SQL</a:t>
            </a:r>
          </a:p>
          <a:p>
            <a:pPr lvl="1" eaLnBrk="1" hangingPunct="1">
              <a:defRPr/>
            </a:pPr>
            <a:r>
              <a:rPr lang="en-US" altLang="en-US" smtClean="0"/>
              <a:t>Implicit – Automatically Created When a Query or Manipulation is for a Single Row</a:t>
            </a:r>
          </a:p>
          <a:p>
            <a:pPr lvl="1" eaLnBrk="1" hangingPunct="1">
              <a:defRPr/>
            </a:pPr>
            <a:r>
              <a:rPr lang="en-US" altLang="en-US" smtClean="0"/>
              <a:t>Explicit – Must Be Declared by the User</a:t>
            </a:r>
          </a:p>
          <a:p>
            <a:pPr lvl="2" eaLnBrk="1" hangingPunct="1">
              <a:defRPr/>
            </a:pPr>
            <a:r>
              <a:rPr lang="en-US" altLang="en-US" smtClean="0"/>
              <a:t>Creates a Unit of Storage Called a Result Set</a:t>
            </a:r>
          </a:p>
        </p:txBody>
      </p:sp>
    </p:spTree>
    <p:extLst>
      <p:ext uri="{BB962C8B-B14F-4D97-AF65-F5344CB8AC3E}">
        <p14:creationId xmlns:p14="http://schemas.microsoft.com/office/powerpoint/2010/main" val="1384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Result 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MIS380 	DATABASE DESIGN	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>
                <a:solidFill>
                  <a:schemeClr val="folHlink"/>
                </a:solidFill>
              </a:rPr>
              <a:t>MIS202 	INFORMATION SYSTEMS 	3 </a:t>
            </a:r>
            <a:r>
              <a:rPr lang="en-US" altLang="en-US" sz="1800" b="1" smtClean="0"/>
              <a:t>&lt;Cursor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MIS485 	MANAGING TECHNOLOGY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MIS480 	ADVANCED DATABASE 	4</a:t>
            </a:r>
          </a:p>
        </p:txBody>
      </p:sp>
    </p:spTree>
    <p:extLst>
      <p:ext uri="{BB962C8B-B14F-4D97-AF65-F5344CB8AC3E}">
        <p14:creationId xmlns:p14="http://schemas.microsoft.com/office/powerpoint/2010/main" val="17737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CURSOR CursorName IS SelectStatement;</a:t>
            </a:r>
          </a:p>
          <a:p>
            <a:pPr eaLnBrk="1" hangingPunct="1">
              <a:defRPr/>
            </a:pPr>
            <a:r>
              <a:rPr lang="en-US" altLang="en-US" smtClean="0"/>
              <a:t>Opening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OPEN CursorName;</a:t>
            </a:r>
            <a:r>
              <a:rPr lang="en-US" altLang="en-US" smtClean="0"/>
              <a:t> </a:t>
            </a:r>
          </a:p>
          <a:p>
            <a:pPr eaLnBrk="1" hangingPunct="1">
              <a:defRPr/>
            </a:pPr>
            <a:r>
              <a:rPr lang="en-US" altLang="en-US" smtClean="0"/>
              <a:t>Accessing Rows from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FETCH CursorName INTO RowVariables;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0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Declaring Variables of the Proper Type with %TYPE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VarName TableName.FieldName%TYPE;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Declaring Variables to Hold An Entire Row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tx2"/>
                </a:solidFill>
              </a:rPr>
              <a:t>	VarName CursorName%ROWTYPE;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Releasing the Storage Area Used by an Explicit 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tx2"/>
                </a:solidFill>
              </a:rPr>
              <a:t>	CLOSE CursorName;</a:t>
            </a:r>
          </a:p>
        </p:txBody>
      </p:sp>
    </p:spTree>
    <p:extLst>
      <p:ext uri="{BB962C8B-B14F-4D97-AF65-F5344CB8AC3E}">
        <p14:creationId xmlns:p14="http://schemas.microsoft.com/office/powerpoint/2010/main" val="36237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Iterative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LOOP … EXIT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EXIT with an If Avoids Infinite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LOOP … EXIT WHEN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Do Not Need An If to Control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WHILE … LOOP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Eliminates Need for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FOR … IN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Eliminates Need for Initialization of Counter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88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 Control With Loops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Need a Way to Fetch Repetitively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Need a Way to Determine How Many Rows to Process With a Cursor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Cursor Attributes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CursorName%ROWCOUNT – Number of Rows in a Result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CursorName%FOUND – True if a Fetch Returns a Row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CursorName%NOTFOUND – True if Fetch Goes Past Last Row</a:t>
            </a:r>
          </a:p>
        </p:txBody>
      </p:sp>
    </p:spTree>
    <p:extLst>
      <p:ext uri="{BB962C8B-B14F-4D97-AF65-F5344CB8AC3E}">
        <p14:creationId xmlns:p14="http://schemas.microsoft.com/office/powerpoint/2010/main" val="3788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Processing an Entire Result Set Common</a:t>
            </a:r>
          </a:p>
          <a:p>
            <a:pPr eaLnBrk="1" hangingPunct="1">
              <a:defRPr/>
            </a:pPr>
            <a:r>
              <a:rPr lang="en-US" altLang="en-US" smtClean="0"/>
              <a:t>Special Form of FOR … IN to Manage Cursors</a:t>
            </a:r>
          </a:p>
          <a:p>
            <a:pPr eaLnBrk="1" hangingPunct="1">
              <a:defRPr/>
            </a:pPr>
            <a:r>
              <a:rPr lang="en-US" altLang="en-US" smtClean="0"/>
              <a:t>No Need for Separate OPEN, FETCH and CLOSE statements</a:t>
            </a:r>
          </a:p>
          <a:p>
            <a:pPr eaLnBrk="1" hangingPunct="1">
              <a:defRPr/>
            </a:pPr>
            <a:r>
              <a:rPr lang="en-US" altLang="en-US" smtClean="0"/>
              <a:t>Requires %ROWTYPE Variable</a:t>
            </a:r>
          </a:p>
        </p:txBody>
      </p:sp>
    </p:spTree>
    <p:extLst>
      <p:ext uri="{BB962C8B-B14F-4D97-AF65-F5344CB8AC3E}">
        <p14:creationId xmlns:p14="http://schemas.microsoft.com/office/powerpoint/2010/main" val="33578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413</TotalTime>
  <Words>202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Globe</vt:lpstr>
      <vt:lpstr>Oracle PL/SQL</vt:lpstr>
      <vt:lpstr>Cursors</vt:lpstr>
      <vt:lpstr>Cursors</vt:lpstr>
      <vt:lpstr>Cursors</vt:lpstr>
      <vt:lpstr>Cursors</vt:lpstr>
      <vt:lpstr>Iterative Structures</vt:lpstr>
      <vt:lpstr>Cursor Control With Loops</vt:lpstr>
      <vt:lpstr>Cursor For Loop</vt:lpstr>
    </vt:vector>
  </TitlesOfParts>
  <Company>PSTCC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CST</dc:creator>
  <cp:lastModifiedBy>Dibya</cp:lastModifiedBy>
  <cp:revision>15</cp:revision>
  <dcterms:created xsi:type="dcterms:W3CDTF">2003-11-18T21:02:00Z</dcterms:created>
  <dcterms:modified xsi:type="dcterms:W3CDTF">2016-09-15T11:01:25Z</dcterms:modified>
</cp:coreProperties>
</file>