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4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Oracle PL/SQL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533400" y="762000"/>
            <a:ext cx="8229600" cy="2819400"/>
          </a:xfrm>
          <a:prstGeom prst="rect">
            <a:avLst/>
          </a:prstGeom>
          <a:solidFill>
            <a:srgbClr val="FFFF99">
              <a:alpha val="61960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create or replace function squareFunc(num in number)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return number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is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BEGIN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return num*num;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End;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/</a:t>
            </a:r>
          </a:p>
          <a:p>
            <a:pPr eaLnBrk="1" hangingPunct="1">
              <a:buFontTx/>
              <a:buNone/>
            </a:pPr>
            <a:endParaRPr lang="en-US" altLang="en-US" sz="2000" b="1" smtClean="0">
              <a:latin typeface="Arial" panose="020B0604020202020204" pitchFamily="34" charset="0"/>
            </a:endParaRP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533400" y="4495800"/>
            <a:ext cx="8229600" cy="1828800"/>
          </a:xfrm>
          <a:prstGeom prst="rect">
            <a:avLst/>
          </a:prstGeom>
          <a:solidFill>
            <a:srgbClr val="FFFF99">
              <a:alpha val="61960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BEGIN</a:t>
            </a:r>
          </a:p>
          <a:p>
            <a:pPr algn="l" rtl="0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dbms_output.put_line(squareFunc(3.5));</a:t>
            </a:r>
          </a:p>
          <a:p>
            <a:pPr algn="l" rtl="0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END;</a:t>
            </a:r>
          </a:p>
          <a:p>
            <a:pPr algn="l" rtl="0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609600" y="304800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rtl="1" eaLnBrk="1" hangingPunct="1">
              <a:spcBef>
                <a:spcPct val="50000"/>
              </a:spcBef>
              <a:defRPr sz="2400" b="1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Creating a function</a:t>
            </a:r>
            <a:r>
              <a:rPr lang="en-US" altLang="en-US" b="0" dirty="0"/>
              <a:t>: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519752" y="3886200"/>
            <a:ext cx="5271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Using</a:t>
            </a:r>
            <a:r>
              <a:rPr lang="en-US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the</a:t>
            </a:r>
            <a:r>
              <a:rPr lang="en-US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n-US" altLang="en-US" sz="2400" b="1" dirty="0">
                <a:solidFill>
                  <a:srgbClr val="008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6386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Functions, Procedures, Variables can be put together in a package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In a package, you can allow some of the members to be "public" and some to be "private"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There are also many predefined Oracle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Packages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first line is called the </a:t>
            </a:r>
            <a:r>
              <a:rPr lang="en-US" altLang="en-US" dirty="0" smtClean="0">
                <a:solidFill>
                  <a:srgbClr val="FF0000"/>
                </a:solidFill>
              </a:rPr>
              <a:t>Procedure Specification</a:t>
            </a:r>
          </a:p>
          <a:p>
            <a:pPr eaLnBrk="1" hangingPunct="1">
              <a:defRPr/>
            </a:pPr>
            <a:r>
              <a:rPr lang="en-US" altLang="en-US" dirty="0" smtClean="0"/>
              <a:t>The remainder is the </a:t>
            </a:r>
            <a:r>
              <a:rPr lang="en-US" altLang="en-US" dirty="0" smtClean="0">
                <a:solidFill>
                  <a:srgbClr val="FF0000"/>
                </a:solidFill>
              </a:rPr>
              <a:t>Procedure Body</a:t>
            </a:r>
          </a:p>
          <a:p>
            <a:pPr eaLnBrk="1" hangingPunct="1">
              <a:defRPr/>
            </a:pPr>
            <a:r>
              <a:rPr lang="en-US" altLang="en-US" dirty="0" smtClean="0"/>
              <a:t>A procedure is compiled and loaded in the database as an object</a:t>
            </a:r>
          </a:p>
          <a:p>
            <a:pPr eaLnBrk="1" hangingPunct="1">
              <a:defRPr/>
            </a:pPr>
            <a:r>
              <a:rPr lang="en-US" altLang="en-US" dirty="0" smtClean="0"/>
              <a:t>Procedures can have parameters passed to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Run a procedure with the PL/SQL EXECUTE command</a:t>
            </a:r>
          </a:p>
          <a:p>
            <a:pPr eaLnBrk="1" hangingPunct="1">
              <a:defRPr/>
            </a:pPr>
            <a:r>
              <a:rPr lang="en-US" altLang="en-US" dirty="0" smtClean="0"/>
              <a:t>Parameters are enclosed in </a:t>
            </a:r>
            <a:r>
              <a:rPr lang="en-US" altLang="en-US" dirty="0" smtClean="0"/>
              <a:t>parentheses</a:t>
            </a:r>
          </a:p>
          <a:p>
            <a:pPr eaLnBrk="1" hangingPunct="1">
              <a:defRPr/>
            </a:pPr>
            <a:r>
              <a:rPr lang="en-US" altLang="en-US" dirty="0"/>
              <a:t>Like a procedure except they return a single value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Functions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Up until now, our code was in an anonymous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It was run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It is useful to put code in a function or procedure so it can be called several 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Once we create a procedure or function in a Database, it will remain until deleted (like a table).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Creating Procedures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31800" y="1143000"/>
            <a:ext cx="7874000" cy="26606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PROCEDURE </a:t>
            </a:r>
            <a:r>
              <a:rPr lang="en-US" alt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procedure_name</a:t>
            </a:r>
            <a:endParaRPr lang="en-US" altLang="en-US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parameter1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parameter2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i="1" dirty="0">
                <a:solidFill>
                  <a:srgbClr val="0066FF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altLang="en-US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PL/SQL Block;</a:t>
            </a:r>
            <a:endParaRPr lang="en-US" altLang="en-US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81000" y="3886200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66FF"/>
                </a:solidFill>
              </a:rPr>
              <a:t>IN</a:t>
            </a:r>
            <a:r>
              <a:rPr lang="en-US" altLang="en-US" sz="2000" smtClean="0"/>
              <a:t>: </a:t>
            </a:r>
            <a:r>
              <a:rPr lang="en-US" altLang="en-US" sz="2000" smtClean="0">
                <a:solidFill>
                  <a:schemeClr val="accent2"/>
                </a:solidFill>
              </a:rPr>
              <a:t>procedure must be called with a value for the parameter. Value cannot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66FF"/>
                </a:solidFill>
              </a:rPr>
              <a:t>OUT</a:t>
            </a:r>
            <a:r>
              <a:rPr lang="en-US" altLang="en-US" sz="2000" smtClean="0"/>
              <a:t>: </a:t>
            </a:r>
            <a:r>
              <a:rPr lang="en-US" altLang="en-US" sz="2000" smtClean="0">
                <a:solidFill>
                  <a:schemeClr val="accent2"/>
                </a:solidFill>
              </a:rPr>
              <a:t>procedure must be called with a variable for the parameter. Changes to the parameter are seen by the user (i.e., call by reference)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66FF"/>
                </a:solidFill>
              </a:rPr>
              <a:t>IN OUT</a:t>
            </a:r>
            <a:r>
              <a:rPr lang="en-US" altLang="en-US" sz="2000" smtClean="0"/>
              <a:t>: </a:t>
            </a:r>
            <a:r>
              <a:rPr lang="en-US" altLang="en-US" sz="2000" smtClean="0">
                <a:solidFill>
                  <a:schemeClr val="accent2"/>
                </a:solidFill>
              </a:rPr>
              <a:t>value can be sent, and changes to the parameter are seen by the user</a:t>
            </a:r>
            <a:r>
              <a:rPr lang="en-US" altLang="en-US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Default Mode is: IN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958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Example- what does this do?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3200400" y="1524000"/>
            <a:ext cx="5791200" cy="44862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create or replace procedure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num_logged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(person IN mylog.who%TYPE,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num OUT mylog.logon_num%TYPE)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select logon_num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into num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from mylog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   where who = person;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228600" y="2027238"/>
          <a:ext cx="2514600" cy="4525961"/>
        </p:xfrm>
        <a:graphic>
          <a:graphicData uri="http://schemas.openxmlformats.org/drawingml/2006/table">
            <a:tbl>
              <a:tblPr rtl="1"/>
              <a:tblGrid>
                <a:gridCol w="1257300"/>
                <a:gridCol w="1257300"/>
              </a:tblGrid>
              <a:tr h="113188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logon_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num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Pete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04800" y="149383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2000" b="1" u="sng"/>
              <a:t>Table mylog</a:t>
            </a:r>
          </a:p>
        </p:txBody>
      </p:sp>
    </p:spTree>
    <p:extLst>
      <p:ext uri="{BB962C8B-B14F-4D97-AF65-F5344CB8AC3E}">
        <p14:creationId xmlns:p14="http://schemas.microsoft.com/office/powerpoint/2010/main" val="20289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Calling the Procedure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635000" y="2133600"/>
            <a:ext cx="7874000" cy="26606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howmany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mylog.logon_num%TYPE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num_logged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John',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howmany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howmany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342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Errors in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When creating the procedure, if there are errors in its definition, they will not be shown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To see the errors of a procedure called </a:t>
            </a:r>
            <a:r>
              <a:rPr lang="en-US" altLang="en-US" sz="2800" i="1" dirty="0" err="1">
                <a:solidFill>
                  <a:srgbClr val="FF3300"/>
                </a:solidFill>
              </a:rPr>
              <a:t>myProcedure</a:t>
            </a:r>
            <a:r>
              <a:rPr lang="en-US" altLang="en-US" sz="2800" dirty="0">
                <a:solidFill>
                  <a:schemeClr val="accent2"/>
                </a:solidFill>
              </a:rPr>
              <a:t>, type </a:t>
            </a:r>
          </a:p>
          <a:p>
            <a:pPr lvl="1" eaLnBrk="1" hangingPunct="1"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SHOW ERRORS PROCEDURE </a:t>
            </a:r>
            <a:r>
              <a:rPr lang="en-US" altLang="en-US" sz="2400" i="1" dirty="0" err="1">
                <a:solidFill>
                  <a:srgbClr val="FF3300"/>
                </a:solidFill>
              </a:rPr>
              <a:t>myProcedure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	in the SQLPLUS prompt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For functions, type</a:t>
            </a:r>
          </a:p>
          <a:p>
            <a:pPr lvl="1" eaLnBrk="1" hangingPunct="1"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SHOW ERRORS FUNCTION </a:t>
            </a:r>
            <a:r>
              <a:rPr lang="en-US" altLang="en-US" sz="2400" i="1" dirty="0" err="1">
                <a:solidFill>
                  <a:srgbClr val="FF3300"/>
                </a:solidFill>
              </a:rPr>
              <a:t>myFunction</a:t>
            </a:r>
            <a:endParaRPr lang="en-US" altLang="en-US" sz="2400" dirty="0">
              <a:solidFill>
                <a:srgbClr val="FF33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Creating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Almost exactly like creating a procedure, but you supply a return type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3287712"/>
            <a:ext cx="7874000" cy="3025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FUNCTION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function_name</a:t>
            </a:r>
            <a:endParaRPr lang="en-US" altLang="en-US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parameter1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parameter2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endParaRPr lang="en-US" altLang="en-US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PL/SQL Block;</a:t>
            </a:r>
          </a:p>
        </p:txBody>
      </p:sp>
    </p:spTree>
    <p:extLst>
      <p:ext uri="{BB962C8B-B14F-4D97-AF65-F5344CB8AC3E}">
        <p14:creationId xmlns:p14="http://schemas.microsoft.com/office/powerpoint/2010/main" val="27368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A Function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85800" y="1295400"/>
            <a:ext cx="7874000" cy="52165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or replace function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rating_message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(rating IN NUMBER)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 VARCHAR2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rating &gt; 7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'You are great';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ELSIF rating &gt;= 5 THEN           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 'Not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'Pretty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172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Calling the function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blackWhite">
          <a:xfrm>
            <a:off x="457200" y="1600200"/>
            <a:ext cx="8229600" cy="26782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paulRate</a:t>
            </a: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:=9;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Begin </a:t>
            </a:r>
            <a:r>
              <a:rPr lang="en-US" alt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ratingMessage</a:t>
            </a: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paulRate</a:t>
            </a: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148680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349</TotalTime>
  <Words>521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Comic Sans MS</vt:lpstr>
      <vt:lpstr>Courier New</vt:lpstr>
      <vt:lpstr>Times New Roman</vt:lpstr>
      <vt:lpstr>Verdana</vt:lpstr>
      <vt:lpstr>Wingdings</vt:lpstr>
      <vt:lpstr>Globe</vt:lpstr>
      <vt:lpstr>Oracle PL/SQL</vt:lpstr>
      <vt:lpstr>Functions and Procedures</vt:lpstr>
      <vt:lpstr>Creating Procedures</vt:lpstr>
      <vt:lpstr>Example- what does this do?</vt:lpstr>
      <vt:lpstr>Calling the Procedure</vt:lpstr>
      <vt:lpstr>Errors in a Procedure</vt:lpstr>
      <vt:lpstr>Creating a Function</vt:lpstr>
      <vt:lpstr>A Function</vt:lpstr>
      <vt:lpstr>Calling the function</vt:lpstr>
      <vt:lpstr>PowerPoint Presentation</vt:lpstr>
      <vt:lpstr>Packages</vt:lpstr>
      <vt:lpstr>Packages</vt:lpstr>
      <vt:lpstr>Summary</vt:lpstr>
    </vt:vector>
  </TitlesOfParts>
  <Company>PSTCC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Dibya</cp:lastModifiedBy>
  <cp:revision>16</cp:revision>
  <dcterms:created xsi:type="dcterms:W3CDTF">2003-11-18T21:02:00Z</dcterms:created>
  <dcterms:modified xsi:type="dcterms:W3CDTF">2016-09-14T11:44:57Z</dcterms:modified>
</cp:coreProperties>
</file>