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9" r:id="rId3"/>
    <p:sldId id="260" r:id="rId4"/>
    <p:sldId id="261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E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E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7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4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0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9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8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29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file:///E:\400px_tools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image" Target="file:///E:\400px_tools/pic_temp/0_pic_quater_righ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file:///C:\Users\Kingsoft\Desktop\20200408-AI-&#20027;&#39064;&#25340;&#35013;%20(&#24453;&#25340;&#35013;)\&#21345;&#36890;-&#33410;&#26085;\&#26410;&#29983;&#25104;&#32972;&#26223;\sup\01\subjec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9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7089866" y="3825603"/>
            <a:ext cx="4473484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7178994" y="3856718"/>
            <a:ext cx="4316828" cy="40640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7089866" y="2619375"/>
            <a:ext cx="4721135" cy="1166308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90204" pitchFamily="34" charset="0"/>
              <a:buNone/>
              <a:defRPr sz="66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7174028" y="3724139"/>
            <a:ext cx="4136572" cy="92043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9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7174028" y="2185261"/>
            <a:ext cx="4825365" cy="143947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420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15978"/>
            <a:ext cx="720090" cy="742022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3454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797" y="5188451"/>
            <a:ext cx="1620202" cy="166954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680215"/>
            <a:ext cx="1620202" cy="1177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9603505" y="1397000"/>
            <a:ext cx="258849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2259649" y="3699510"/>
            <a:ext cx="5767705" cy="83566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90204" pitchFamily="34" charset="0"/>
              <a:buNone/>
              <a:defRPr sz="44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259649" y="4600575"/>
            <a:ext cx="5767705" cy="52387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304800" y="1704124"/>
            <a:ext cx="4389120" cy="3449751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6115978"/>
            <a:ext cx="720090" cy="7420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4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6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4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/>
              <a:t>小金刚老师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快乐学编程</a:t>
            </a: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08320" y="1278890"/>
            <a:ext cx="536702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预习篇</a:t>
            </a:r>
            <a:r>
              <a:rPr lang="en-US" altLang="zh-CN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-</a:t>
            </a:r>
            <a:r>
              <a:rPr lang="zh-CN" altLang="en-US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顺序执行</a:t>
            </a:r>
            <a:endParaRPr lang="zh-CN" altLang="en-US" sz="4000" b="1" i="1">
              <a:ln w="44450"/>
              <a:gradFill>
                <a:gsLst>
                  <a:gs pos="0">
                    <a:srgbClr val="FF8F9B"/>
                  </a:gs>
                  <a:gs pos="100000">
                    <a:srgbClr val="FF4E55"/>
                  </a:gs>
                </a:gsLst>
                <a:lin ang="5400000"/>
              </a:gradFill>
              <a:effectLst>
                <a:outerShdw dist="101600" dir="2700000" algn="tl" rotWithShape="0">
                  <a:srgbClr val="D5D5E1"/>
                </a:outerShdw>
              </a:effectLst>
              <a:latin typeface="汉仪雅酷黑" panose="020B0504020202020204" charset="-122"/>
              <a:ea typeface="汉仪雅酷黑" panose="020B0504020202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095" y="2231390"/>
            <a:ext cx="7105015" cy="3996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01060" y="516255"/>
            <a:ext cx="510413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预习篇</a:t>
            </a:r>
            <a:r>
              <a:rPr lang="en-US" altLang="zh-CN" sz="4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-</a:t>
            </a:r>
            <a:r>
              <a:rPr lang="zh-CN" altLang="en-US" sz="4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控制等待积木</a:t>
            </a:r>
            <a:endParaRPr lang="zh-CN" altLang="en-US" sz="4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汉仪超粗圆简" panose="02010600000101010101" charset="-122"/>
              <a:ea typeface="汉仪超粗圆简" panose="0201060000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1482725"/>
            <a:ext cx="3073400" cy="2120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70" y="1383030"/>
            <a:ext cx="6181090" cy="2522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6359209" y="147320"/>
            <a:ext cx="5767705" cy="835660"/>
          </a:xfrm>
        </p:spPr>
        <p:txBody>
          <a:bodyPr/>
          <a:p>
            <a:r>
              <a:rPr lang="zh-CN" altLang="en-US"/>
              <a:t>复习篇</a:t>
            </a:r>
            <a:r>
              <a:rPr lang="en-US" altLang="zh-CN"/>
              <a:t>-</a:t>
            </a:r>
            <a:r>
              <a:rPr lang="zh-CN" altLang="en-US"/>
              <a:t>动手制作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2415" y="147320"/>
            <a:ext cx="7092315" cy="5815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03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03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603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3、14、15、16、18、21、22、23"/>
</p:tagLst>
</file>

<file path=ppt/tags/tag141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6032"/>
  <p:tag name="KSO_WM_UNIT_ID" val="custom20206032_1*b*1"/>
  <p:tag name="KSO_WM_UNIT_ISNUMDGMTITLE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快乐儿童节"/>
  <p:tag name="KSO_WM_TEMPLATE_CATEGORY" val="custom"/>
  <p:tag name="KSO_WM_TEMPLATE_INDEX" val="20206032"/>
  <p:tag name="KSO_WM_UNIT_ID" val="custom20206032_1*a*1"/>
  <p:tag name="KSO_WM_UNIT_ISNUMDGMTITLE" val="0"/>
</p:tagLst>
</file>

<file path=ppt/tags/tag14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6032"/>
  <p:tag name="KSO_WM_SLIDE_ID" val="custom20206032_1"/>
  <p:tag name="KSO_WM_TEMPLATE_MASTER_THUMB_INDEX" val="12"/>
  <p:tag name="KSO_WM_TEMPLATE_THUMBS_INDEX" val="1、4、7、9、11、13、14、15、16、18、21、22、23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3F8FC"/>
      </a:dk2>
      <a:lt2>
        <a:srgbClr val="FFFFFF"/>
      </a:lt2>
      <a:accent1>
        <a:srgbClr val="70C6DA"/>
      </a:accent1>
      <a:accent2>
        <a:srgbClr val="6FB6EB"/>
      </a:accent2>
      <a:accent3>
        <a:srgbClr val="7FA4EE"/>
      </a:accent3>
      <a:accent4>
        <a:srgbClr val="9E90DF"/>
      </a:accent4>
      <a:accent5>
        <a:srgbClr val="C07DBD"/>
      </a:accent5>
      <a:accent6>
        <a:srgbClr val="DA6F9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方正书宋_GBK</vt:lpstr>
      <vt:lpstr>Wingdings</vt:lpstr>
      <vt:lpstr>幼圆</vt:lpstr>
      <vt:lpstr>华文宋体</vt:lpstr>
      <vt:lpstr>汉仪乐喵体W</vt:lpstr>
      <vt:lpstr>苹方-简</vt:lpstr>
      <vt:lpstr>微软雅黑</vt:lpstr>
      <vt:lpstr>汉仪旗黑KW</vt:lpstr>
      <vt:lpstr>汉仪雅酷黑</vt:lpstr>
      <vt:lpstr>汉仪超粗圆简</vt:lpstr>
      <vt:lpstr>宋体</vt:lpstr>
      <vt:lpstr>Arial Unicode MS</vt:lpstr>
      <vt:lpstr>汉仪书宋二KW</vt:lpstr>
      <vt:lpstr>Calibri</vt:lpstr>
      <vt:lpstr>Helvetica Neue</vt:lpstr>
      <vt:lpstr>Office 主题​​</vt:lpstr>
      <vt:lpstr>快乐学编程</vt:lpstr>
      <vt:lpstr>PowerPoint 演示文稿</vt:lpstr>
      <vt:lpstr>PowerPoint 演示文稿</vt:lpstr>
      <vt:lpstr>复习篇-动手制作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stone_sdc</dc:creator>
  <cp:lastModifiedBy>stone_sdc</cp:lastModifiedBy>
  <cp:revision>5</cp:revision>
  <dcterms:created xsi:type="dcterms:W3CDTF">2020-06-01T00:53:50Z</dcterms:created>
  <dcterms:modified xsi:type="dcterms:W3CDTF">2020-06-01T00:53:50Z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