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9" r:id="rId3"/>
    <p:sldId id="260" r:id="rId4"/>
    <p:sldId id="261" r:id="rId5"/>
    <p:sldId id="258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E:\400px_tools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image" Target="file:///E:\400px_tools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5.xml"/><Relationship Id="rId4" Type="http://schemas.openxmlformats.org/officeDocument/2006/relationships/image" Target="file:///E:\400px_tools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4.xm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5.xml"/><Relationship Id="rId8" Type="http://schemas.openxmlformats.org/officeDocument/2006/relationships/tags" Target="../tags/tag74.xml"/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image" Target="file:///E:\400px_tools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70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image" Target="file:///E:\400px_tools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7.xml"/><Relationship Id="rId4" Type="http://schemas.openxmlformats.org/officeDocument/2006/relationships/image" Target="file:///E:\400px_tools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6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image" Target="file:///E:\400px_tools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4.xml"/><Relationship Id="rId5" Type="http://schemas.openxmlformats.org/officeDocument/2006/relationships/image" Target="file:///E:\400px_tools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3" Type="http://schemas.openxmlformats.org/officeDocument/2006/relationships/tags" Target="../tags/tag89.xml"/><Relationship Id="rId12" Type="http://schemas.openxmlformats.org/officeDocument/2006/relationships/tags" Target="../tags/tag88.xml"/><Relationship Id="rId11" Type="http://schemas.openxmlformats.org/officeDocument/2006/relationships/tags" Target="../tags/tag87.xml"/><Relationship Id="rId10" Type="http://schemas.openxmlformats.org/officeDocument/2006/relationships/tags" Target="../tags/tag86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image" Target="file:///E:\400px_tools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1" Type="http://schemas.openxmlformats.org/officeDocument/2006/relationships/tags" Target="../tags/tag97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image" Target="file:///E:\400px_tools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0.xml"/><Relationship Id="rId5" Type="http://schemas.openxmlformats.org/officeDocument/2006/relationships/image" Target="file:///E:\400px_tools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4" Type="http://schemas.openxmlformats.org/officeDocument/2006/relationships/tags" Target="../tags/tag106.xml"/><Relationship Id="rId13" Type="http://schemas.openxmlformats.org/officeDocument/2006/relationships/tags" Target="../tags/tag105.xml"/><Relationship Id="rId12" Type="http://schemas.openxmlformats.org/officeDocument/2006/relationships/tags" Target="../tags/tag104.xml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image" Target="file:///E:\400px_tools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9.xml"/><Relationship Id="rId5" Type="http://schemas.openxmlformats.org/officeDocument/2006/relationships/image" Target="file:///E:\400px_tools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4" Type="http://schemas.openxmlformats.org/officeDocument/2006/relationships/tags" Target="../tags/tag115.xml"/><Relationship Id="rId13" Type="http://schemas.openxmlformats.org/officeDocument/2006/relationships/tags" Target="../tags/tag114.xml"/><Relationship Id="rId12" Type="http://schemas.openxmlformats.org/officeDocument/2006/relationships/tags" Target="../tags/tag113.xml"/><Relationship Id="rId11" Type="http://schemas.openxmlformats.org/officeDocument/2006/relationships/tags" Target="../tags/tag112.xml"/><Relationship Id="rId10" Type="http://schemas.openxmlformats.org/officeDocument/2006/relationships/tags" Target="../tags/tag111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19.xml"/><Relationship Id="rId8" Type="http://schemas.openxmlformats.org/officeDocument/2006/relationships/image" Target="file:///E:\400px_tools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8.xml"/><Relationship Id="rId5" Type="http://schemas.openxmlformats.org/officeDocument/2006/relationships/image" Target="file:///E:\400px_tools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6" Type="http://schemas.openxmlformats.org/officeDocument/2006/relationships/tags" Target="../tags/tag126.xml"/><Relationship Id="rId15" Type="http://schemas.openxmlformats.org/officeDocument/2006/relationships/tags" Target="../tags/tag125.xml"/><Relationship Id="rId14" Type="http://schemas.openxmlformats.org/officeDocument/2006/relationships/tags" Target="../tags/tag124.xml"/><Relationship Id="rId13" Type="http://schemas.openxmlformats.org/officeDocument/2006/relationships/tags" Target="../tags/tag123.xml"/><Relationship Id="rId12" Type="http://schemas.openxmlformats.org/officeDocument/2006/relationships/tags" Target="../tags/tag122.xml"/><Relationship Id="rId11" Type="http://schemas.openxmlformats.org/officeDocument/2006/relationships/tags" Target="../tags/tag121.xml"/><Relationship Id="rId10" Type="http://schemas.openxmlformats.org/officeDocument/2006/relationships/tags" Target="../tags/tag120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30.xml"/><Relationship Id="rId8" Type="http://schemas.openxmlformats.org/officeDocument/2006/relationships/image" Target="file:///E:\400px_tools/pic_temp/1_pic_quater_left_down.png" TargetMode="External"/><Relationship Id="rId7" Type="http://schemas.openxmlformats.org/officeDocument/2006/relationships/image" Target="../media/image7.png"/><Relationship Id="rId6" Type="http://schemas.openxmlformats.org/officeDocument/2006/relationships/tags" Target="../tags/tag129.xml"/><Relationship Id="rId5" Type="http://schemas.openxmlformats.org/officeDocument/2006/relationships/image" Target="file:///E:\400px_tools/pic_temp/0_pic_quater_right_down.png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3" Type="http://schemas.openxmlformats.org/officeDocument/2006/relationships/tags" Target="../tags/tag134.xml"/><Relationship Id="rId12" Type="http://schemas.openxmlformats.org/officeDocument/2006/relationships/tags" Target="../tags/tag133.xml"/><Relationship Id="rId11" Type="http://schemas.openxmlformats.org/officeDocument/2006/relationships/tags" Target="../tags/tag132.xml"/><Relationship Id="rId10" Type="http://schemas.openxmlformats.org/officeDocument/2006/relationships/tags" Target="../tags/tag13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image" Target="file:///E:\400px_tools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9.xml"/><Relationship Id="rId4" Type="http://schemas.openxmlformats.org/officeDocument/2006/relationships/image" Target="file:///E:\400px_tools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8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image" Target="file:///E:\400px_tools/pic_temp/pic_half_right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image" Target="file:///E:\400px_tools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2.xml"/><Relationship Id="rId4" Type="http://schemas.openxmlformats.org/officeDocument/2006/relationships/image" Target="file:///E:\400px_tools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1.xml"/><Relationship Id="rId13" Type="http://schemas.openxmlformats.org/officeDocument/2006/relationships/tags" Target="../tags/tag28.xml"/><Relationship Id="rId12" Type="http://schemas.openxmlformats.org/officeDocument/2006/relationships/tags" Target="../tags/tag27.xml"/><Relationship Id="rId11" Type="http://schemas.openxmlformats.org/officeDocument/2006/relationships/tags" Target="../tags/tag26.xml"/><Relationship Id="rId10" Type="http://schemas.openxmlformats.org/officeDocument/2006/relationships/tags" Target="../tags/tag25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image" Target="file:///E:\400px_tools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0.xml"/><Relationship Id="rId4" Type="http://schemas.openxmlformats.org/officeDocument/2006/relationships/image" Target="file:///E:\400px_tools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9.xml"/><Relationship Id="rId15" Type="http://schemas.openxmlformats.org/officeDocument/2006/relationships/tags" Target="../tags/tag38.xml"/><Relationship Id="rId14" Type="http://schemas.openxmlformats.org/officeDocument/2006/relationships/tags" Target="../tags/tag37.xml"/><Relationship Id="rId13" Type="http://schemas.openxmlformats.org/officeDocument/2006/relationships/tags" Target="../tags/tag36.xml"/><Relationship Id="rId12" Type="http://schemas.openxmlformats.org/officeDocument/2006/relationships/tags" Target="../tags/tag35.xml"/><Relationship Id="rId11" Type="http://schemas.openxmlformats.org/officeDocument/2006/relationships/tags" Target="../tags/tag34.xml"/><Relationship Id="rId10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2.xml"/><Relationship Id="rId8" Type="http://schemas.openxmlformats.org/officeDocument/2006/relationships/image" Target="file:///E:\400px_tools/pic_temp/0_pic_quater_right_down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image" Target="file:///C:\Users\Kingsoft\Desktop\20200408-AI-&#20027;&#39064;&#25340;&#35013;%20(&#24453;&#25340;&#35013;)\&#21345;&#36890;-&#33410;&#26085;\&#26410;&#29983;&#25104;&#32972;&#26223;\sup\01\subject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39.xml"/><Relationship Id="rId12" Type="http://schemas.openxmlformats.org/officeDocument/2006/relationships/tags" Target="../tags/tag45.xml"/><Relationship Id="rId11" Type="http://schemas.openxmlformats.org/officeDocument/2006/relationships/tags" Target="../tags/tag44.xml"/><Relationship Id="rId10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image" Target="file:///E:\400px_tools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0.xml"/><Relationship Id="rId4" Type="http://schemas.openxmlformats.org/officeDocument/2006/relationships/image" Target="file:///E:\400px_tools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9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image" Target="file:///E:\400px_tools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8.xml"/><Relationship Id="rId4" Type="http://schemas.openxmlformats.org/officeDocument/2006/relationships/image" Target="file:///E:\400px_tools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7.xml"/><Relationship Id="rId12" Type="http://schemas.openxmlformats.org/officeDocument/2006/relationships/tags" Target="../tags/tag63.xml"/><Relationship Id="rId11" Type="http://schemas.openxmlformats.org/officeDocument/2006/relationships/tags" Target="../tags/tag62.xml"/><Relationship Id="rId10" Type="http://schemas.openxmlformats.org/officeDocument/2006/relationships/tags" Target="../tags/tag6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7089866" y="3825603"/>
            <a:ext cx="4473484" cy="49403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4" hasCustomPrompt="1"/>
            <p:custDataLst>
              <p:tags r:id="rId9"/>
            </p:custDataLst>
          </p:nvPr>
        </p:nvSpPr>
        <p:spPr>
          <a:xfrm>
            <a:off x="7178994" y="3856718"/>
            <a:ext cx="4316828" cy="406400"/>
          </a:xfrm>
        </p:spPr>
        <p:txBody>
          <a:bodyPr vert="horz" wrap="square" lIns="91440" tIns="45720" rIns="91440" bIns="4572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90204" pitchFamily="34" charset="0"/>
              <a:buNone/>
              <a:defRPr sz="18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10"/>
            </p:custDataLst>
          </p:nvPr>
        </p:nvSpPr>
        <p:spPr>
          <a:xfrm>
            <a:off x="7089866" y="2619375"/>
            <a:ext cx="4721135" cy="1166308"/>
          </a:xfrm>
        </p:spPr>
        <p:txBody>
          <a:bodyPr vert="horz" wrap="square" lIns="91440" tIns="45720" rIns="91440" bIns="4572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90204" pitchFamily="34" charset="0"/>
              <a:buNone/>
              <a:defRPr sz="6600" b="0" spc="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742022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52346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8"/>
            </p:custDataLst>
          </p:nvPr>
        </p:nvSpPr>
        <p:spPr>
          <a:xfrm>
            <a:off x="7174028" y="3724139"/>
            <a:ext cx="4136572" cy="920432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l" rtl="0" eaLnBrk="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90204" pitchFamily="34" charset="0"/>
              <a:buNone/>
              <a:defRPr sz="18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Pts val="1800"/>
              <a:buFont typeface="Arial" panose="020B0604020202090204" pitchFamily="34" charset="0"/>
              <a:buNone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9"/>
            </p:custDataLst>
          </p:nvPr>
        </p:nvSpPr>
        <p:spPr>
          <a:xfrm>
            <a:off x="7174028" y="2185261"/>
            <a:ext cx="4825365" cy="1439471"/>
          </a:xfrm>
        </p:spPr>
        <p:txBody>
          <a:bodyPr vert="horz" wrap="square" lIns="91440" tIns="45720" rIns="91440" bIns="4572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90204" pitchFamily="34" charset="0"/>
              <a:buNone/>
              <a:defRPr sz="7200" b="0" spc="7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742022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5234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9" name="图片 8"/>
          <p:cNvPicPr/>
          <p:nvPr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0" y="0"/>
            <a:ext cx="720090" cy="742022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11471910" y="0"/>
            <a:ext cx="720090" cy="5234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/>
          <p:cNvPicPr/>
          <p:nvPr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11471910" y="0"/>
            <a:ext cx="720090" cy="74202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0" name="图片 9"/>
          <p:cNvPicPr/>
          <p:nvPr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0" y="0"/>
            <a:ext cx="720090" cy="742022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11471910" y="0"/>
            <a:ext cx="720090" cy="5234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0" name="图片 9"/>
          <p:cNvPicPr/>
          <p:nvPr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0" y="0"/>
            <a:ext cx="720090" cy="742022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11471910" y="0"/>
            <a:ext cx="720090" cy="5234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2" name="图片 11"/>
          <p:cNvPicPr/>
          <p:nvPr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11471910" y="6115978"/>
            <a:ext cx="720090" cy="742022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0" y="6334540"/>
            <a:ext cx="720090" cy="5234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9" name="图片 8"/>
          <p:cNvPicPr/>
          <p:nvPr>
            <p:custDataLst>
              <p:tags r:id="rId3"/>
            </p:custDataLst>
          </p:nvPr>
        </p:nvPicPr>
        <p:blipFill>
          <a:blip r:embed="rId4" r:link="rId5"/>
          <a:stretch>
            <a:fillRect/>
          </a:stretch>
        </p:blipFill>
        <p:spPr>
          <a:xfrm>
            <a:off x="10571797" y="5188451"/>
            <a:ext cx="1620202" cy="1669549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0" y="5680215"/>
            <a:ext cx="1620202" cy="117778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742022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5234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9603505" y="1397000"/>
            <a:ext cx="2588495" cy="4064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8"/>
            </p:custDataLst>
          </p:nvPr>
        </p:nvSpPr>
        <p:spPr>
          <a:xfrm>
            <a:off x="2259649" y="3699510"/>
            <a:ext cx="5767705" cy="835660"/>
          </a:xfrm>
        </p:spPr>
        <p:txBody>
          <a:bodyPr vert="horz" wrap="square" lIns="91440" tIns="45720" rIns="91440" bIns="45720" anchor="b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400"/>
              <a:buFont typeface="Arial" panose="020B0604020202090204" pitchFamily="34" charset="0"/>
              <a:buNone/>
              <a:defRPr sz="44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9"/>
            </p:custDataLst>
          </p:nvPr>
        </p:nvSpPr>
        <p:spPr>
          <a:xfrm>
            <a:off x="2259649" y="4600575"/>
            <a:ext cx="5767705" cy="523875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90204" pitchFamily="34" charset="0"/>
              <a:buNone/>
              <a:defRPr sz="16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742022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5234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742022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5234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304800" y="1704124"/>
            <a:ext cx="4389120" cy="3449751"/>
          </a:xfrm>
          <a:prstGeom prst="rect">
            <a:avLst/>
          </a:prstGeom>
        </p:spPr>
      </p:pic>
      <p:sp>
        <p:nvSpPr>
          <p:cNvPr id="7" name="任意多边形 6"/>
          <p:cNvSpPr/>
          <p:nvPr>
            <p:custDataLst>
              <p:tags r:id="rId5"/>
            </p:custDataLst>
          </p:nvPr>
        </p:nvSpPr>
        <p:spPr>
          <a:xfrm>
            <a:off x="4878000" y="0"/>
            <a:ext cx="7314000" cy="6858000"/>
          </a:xfrm>
          <a:custGeom>
            <a:avLst/>
            <a:gdLst>
              <a:gd name="connsiteX0" fmla="*/ 1714500 w 7314000"/>
              <a:gd name="connsiteY0" fmla="*/ 0 h 6858000"/>
              <a:gd name="connsiteX1" fmla="*/ 7314000 w 7314000"/>
              <a:gd name="connsiteY1" fmla="*/ 0 h 6858000"/>
              <a:gd name="connsiteX2" fmla="*/ 7314000 w 7314000"/>
              <a:gd name="connsiteY2" fmla="*/ 6858000 h 6858000"/>
              <a:gd name="connsiteX3" fmla="*/ 0 w 7314000"/>
              <a:gd name="connsiteY3" fmla="*/ 6858000 h 6858000"/>
              <a:gd name="connsiteX4" fmla="*/ 1714500 w 731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000" h="6858000">
                <a:moveTo>
                  <a:pt x="1714500" y="0"/>
                </a:moveTo>
                <a:lnTo>
                  <a:pt x="7314000" y="0"/>
                </a:lnTo>
                <a:lnTo>
                  <a:pt x="73140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tx2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6" name="图片 5"/>
          <p:cNvPicPr/>
          <p:nvPr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11471910" y="6115978"/>
            <a:ext cx="720090" cy="74202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742022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5234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742022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52346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40.xml"/><Relationship Id="rId23" Type="http://schemas.openxmlformats.org/officeDocument/2006/relationships/tags" Target="../tags/tag139.xml"/><Relationship Id="rId22" Type="http://schemas.openxmlformats.org/officeDocument/2006/relationships/tags" Target="../tags/tag138.xml"/><Relationship Id="rId21" Type="http://schemas.openxmlformats.org/officeDocument/2006/relationships/tags" Target="../tags/tag137.xml"/><Relationship Id="rId20" Type="http://schemas.openxmlformats.org/officeDocument/2006/relationships/tags" Target="../tags/tag136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35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90204" pitchFamily="34" charset="0"/>
          <a:ea typeface="幼圆" panose="02010509060101010101" pitchFamily="49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幼圆" panose="02010509060101010101" pitchFamily="49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幼圆" panose="02010509060101010101" pitchFamily="49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幼圆" panose="02010509060101010101" pitchFamily="49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幼圆" panose="02010509060101010101" pitchFamily="49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幼圆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" Type="http://schemas.openxmlformats.org/officeDocument/2006/relationships/tags" Target="../tags/tag14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tags" Target="../tags/tag144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145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46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4"/>
            <p:custDataLst>
              <p:tags r:id="rId1"/>
            </p:custDataLst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zh-CN" altLang="en-US"/>
              <a:t>一闪一闪亮晶晶</a:t>
            </a:r>
            <a:r>
              <a:rPr lang="en-US" altLang="zh-CN"/>
              <a:t>——</a:t>
            </a:r>
            <a:r>
              <a:rPr lang="zh-CN" altLang="en-US"/>
              <a:t>小金刚老师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2"/>
            </p:custDataLst>
          </p:nvPr>
        </p:nvSpPr>
        <p:spPr>
          <a:xfrm>
            <a:off x="7179401" y="678180"/>
            <a:ext cx="4721135" cy="1166308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快乐学编程</a:t>
            </a:r>
            <a:endParaRPr lang="zh-CN" altLang="en-US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insertfil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479290" y="1256665"/>
            <a:ext cx="750887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4000" b="1" i="1">
                <a:ln w="44450"/>
                <a:gradFill>
                  <a:gsLst>
                    <a:gs pos="0">
                      <a:srgbClr val="FF8F9B"/>
                    </a:gs>
                    <a:gs pos="100000">
                      <a:srgbClr val="FF4E55"/>
                    </a:gs>
                  </a:gsLst>
                  <a:lin ang="5400000"/>
                </a:gradFill>
                <a:effectLst>
                  <a:outerShdw dist="101600" dir="2700000" algn="tl" rotWithShape="0">
                    <a:srgbClr val="D5D5E1"/>
                  </a:outerShdw>
                </a:effectLst>
                <a:latin typeface="汉仪雅酷黑" panose="020B0504020202020204" charset="-122"/>
                <a:ea typeface="汉仪雅酷黑" panose="020B0504020202020204" charset="-122"/>
              </a:rPr>
              <a:t>预习篇</a:t>
            </a:r>
            <a:r>
              <a:rPr lang="en-US" altLang="zh-CN" sz="4000" b="1" i="1">
                <a:ln w="44450"/>
                <a:gradFill>
                  <a:gsLst>
                    <a:gs pos="0">
                      <a:srgbClr val="FF8F9B"/>
                    </a:gs>
                    <a:gs pos="100000">
                      <a:srgbClr val="FF4E55"/>
                    </a:gs>
                  </a:gsLst>
                  <a:lin ang="5400000"/>
                </a:gradFill>
                <a:effectLst>
                  <a:outerShdw dist="101600" dir="2700000" algn="tl" rotWithShape="0">
                    <a:srgbClr val="D5D5E1"/>
                  </a:outerShdw>
                </a:effectLst>
                <a:latin typeface="汉仪雅酷黑" panose="020B0504020202020204" charset="-122"/>
                <a:ea typeface="汉仪雅酷黑" panose="020B0504020202020204" charset="-122"/>
              </a:rPr>
              <a:t>-</a:t>
            </a:r>
            <a:r>
              <a:rPr lang="zh-CN" altLang="en-US" sz="4000" b="1" i="1">
                <a:ln w="44450"/>
                <a:gradFill>
                  <a:gsLst>
                    <a:gs pos="0">
                      <a:srgbClr val="FF8F9B"/>
                    </a:gs>
                    <a:gs pos="100000">
                      <a:srgbClr val="FF4E55"/>
                    </a:gs>
                  </a:gsLst>
                  <a:lin ang="5400000"/>
                </a:gradFill>
                <a:effectLst>
                  <a:outerShdw dist="101600" dir="2700000" algn="tl" rotWithShape="0">
                    <a:srgbClr val="D5D5E1"/>
                  </a:outerShdw>
                </a:effectLst>
                <a:latin typeface="汉仪雅酷黑" panose="020B0504020202020204" charset="-122"/>
                <a:ea typeface="汉仪雅酷黑" panose="020B0504020202020204" charset="-122"/>
              </a:rPr>
              <a:t>复制角色和多角色运行</a:t>
            </a:r>
            <a:endParaRPr lang="zh-CN" altLang="en-US" sz="4000" b="1" i="1">
              <a:ln w="44450"/>
              <a:gradFill>
                <a:gsLst>
                  <a:gs pos="0">
                    <a:srgbClr val="FF8F9B"/>
                  </a:gs>
                  <a:gs pos="100000">
                    <a:srgbClr val="FF4E55"/>
                  </a:gs>
                </a:gsLst>
                <a:lin ang="5400000"/>
              </a:gradFill>
              <a:effectLst>
                <a:outerShdw dist="101600" dir="2700000" algn="tl" rotWithShape="0">
                  <a:srgbClr val="D5D5E1"/>
                </a:outerShdw>
              </a:effectLst>
              <a:latin typeface="汉仪雅酷黑" panose="020B0504020202020204" charset="-122"/>
              <a:ea typeface="汉仪雅酷黑" panose="020B0504020202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015" y="3348990"/>
            <a:ext cx="1905000" cy="1333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100" y="2567940"/>
            <a:ext cx="3327400" cy="28956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657975" y="5614035"/>
            <a:ext cx="4565650" cy="88328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prstTxWarp prst="textDoubleWave1">
              <a:avLst/>
            </a:prstTxWarp>
            <a:spAutoFit/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a:bodyPr>
          <a:p>
            <a:pPr algn="ctr"/>
            <a:r>
              <a:rPr lang="zh-CN" altLang="en-US" sz="7200" b="1">
                <a:ln w="22225"/>
                <a:solidFill>
                  <a:schemeClr val="accent3">
                    <a:lumMod val="75000"/>
                  </a:schemeClr>
                </a:solidFill>
                <a:effectLst>
                  <a:outerShdw dist="101600" algn="l" rotWithShape="0">
                    <a:srgbClr val="FED7CD">
                      <a:alpha val="100000"/>
                    </a:srgbClr>
                  </a:outerShdw>
                </a:effectLst>
                <a:latin typeface="汉仪舒圆黑简" panose="00020600040101010101" charset="-122"/>
                <a:ea typeface="汉仪舒圆黑简" panose="00020600040101010101" charset="-122"/>
              </a:rPr>
              <a:t>多角色</a:t>
            </a:r>
            <a:endParaRPr lang="zh-CN" altLang="en-US" sz="7200" b="1">
              <a:ln w="22225"/>
              <a:solidFill>
                <a:schemeClr val="accent3">
                  <a:lumMod val="75000"/>
                </a:schemeClr>
              </a:solidFill>
              <a:effectLst>
                <a:outerShdw dist="101600" algn="l" rotWithShape="0">
                  <a:srgbClr val="FED7CD">
                    <a:alpha val="100000"/>
                  </a:srgbClr>
                </a:outerShdw>
              </a:effectLst>
              <a:latin typeface="汉仪舒圆黑简" panose="00020600040101010101" charset="-122"/>
              <a:ea typeface="汉仪舒圆黑简" panose="0002060004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6580" y="4987925"/>
            <a:ext cx="4565650" cy="88328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prstTxWarp prst="textDoubleWave1">
              <a:avLst/>
            </a:prstTxWarp>
            <a:spAutoFit/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a:bodyPr>
          <a:p>
            <a:pPr algn="ctr"/>
            <a:r>
              <a:rPr lang="zh-CN" altLang="en-US" sz="7200" b="1">
                <a:ln w="22225"/>
                <a:solidFill>
                  <a:schemeClr val="tx2">
                    <a:lumMod val="50000"/>
                  </a:schemeClr>
                </a:solidFill>
                <a:effectLst>
                  <a:outerShdw dist="101600" algn="l" rotWithShape="0">
                    <a:srgbClr val="FED7CD">
                      <a:alpha val="100000"/>
                    </a:srgbClr>
                  </a:outerShdw>
                </a:effectLst>
                <a:latin typeface="汉仪舒圆黑简" panose="00020600040101010101" charset="-122"/>
                <a:ea typeface="汉仪舒圆黑简" panose="00020600040101010101" charset="-122"/>
              </a:rPr>
              <a:t>单一角色</a:t>
            </a:r>
            <a:endParaRPr lang="zh-CN" altLang="en-US" sz="7200" b="1">
              <a:ln w="22225"/>
              <a:solidFill>
                <a:schemeClr val="tx2">
                  <a:lumMod val="50000"/>
                </a:schemeClr>
              </a:solidFill>
              <a:effectLst>
                <a:outerShdw dist="101600" algn="l" rotWithShape="0">
                  <a:srgbClr val="FED7CD">
                    <a:alpha val="100000"/>
                  </a:srgbClr>
                </a:outerShdw>
              </a:effectLst>
              <a:latin typeface="汉仪舒圆黑简" panose="00020600040101010101" charset="-122"/>
              <a:ea typeface="汉仪舒圆黑简" panose="00020600040101010101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insertfil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909060" y="516255"/>
            <a:ext cx="408813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40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汉仪超粗圆简" panose="02010600000101010101" charset="-122"/>
                <a:ea typeface="汉仪超粗圆简" panose="02010600000101010101" charset="-122"/>
              </a:rPr>
              <a:t>预习篇</a:t>
            </a:r>
            <a:r>
              <a:rPr lang="en-US" altLang="zh-CN" sz="40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汉仪超粗圆简" panose="02010600000101010101" charset="-122"/>
                <a:ea typeface="汉仪超粗圆简" panose="02010600000101010101" charset="-122"/>
              </a:rPr>
              <a:t>-</a:t>
            </a:r>
            <a:r>
              <a:rPr lang="zh-CN" altLang="en-US" sz="40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汉仪超粗圆简" panose="02010600000101010101" charset="-122"/>
                <a:ea typeface="汉仪超粗圆简" panose="02010600000101010101" charset="-122"/>
              </a:rPr>
              <a:t>复制角色</a:t>
            </a:r>
            <a:endParaRPr lang="zh-CN" altLang="en-US" sz="40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汉仪超粗圆简" panose="02010600000101010101" charset="-122"/>
              <a:ea typeface="汉仪超粗圆简" panose="0201060000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075" y="1773555"/>
            <a:ext cx="3340100" cy="26797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 idx="14"/>
          </p:nvPr>
        </p:nvSpPr>
        <p:spPr>
          <a:xfrm>
            <a:off x="6359209" y="147320"/>
            <a:ext cx="5767705" cy="835660"/>
          </a:xfrm>
        </p:spPr>
        <p:txBody>
          <a:bodyPr/>
          <a:p>
            <a:r>
              <a:rPr lang="zh-CN" altLang="en-US"/>
              <a:t>复习篇</a:t>
            </a:r>
            <a:r>
              <a:rPr lang="en-US" altLang="zh-CN"/>
              <a:t>-</a:t>
            </a:r>
            <a:r>
              <a:rPr lang="zh-CN" altLang="en-US"/>
              <a:t>动手制作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2325" y="1544955"/>
            <a:ext cx="3987800" cy="40386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6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03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03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6032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1、13、14、15、16、18、21、22、23"/>
</p:tagLst>
</file>

<file path=ppt/tags/tag141.xml><?xml version="1.0" encoding="utf-8"?>
<p:tagLst xmlns:p="http://schemas.openxmlformats.org/presentationml/2006/main"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LAYERLEVEL" val="1"/>
  <p:tag name="KSO_WM_TAG_VERSION" val="1.0"/>
  <p:tag name="KSO_WM_BEAUTIFY_FLAG" val="#wm#"/>
  <p:tag name="KSO_WM_UNIT_PRESET_TEXT" val="单击此处添加副标题内容"/>
  <p:tag name="KSO_WM_TEMPLATE_CATEGORY" val="custom"/>
  <p:tag name="KSO_WM_TEMPLATE_INDEX" val="20206032"/>
  <p:tag name="KSO_WM_UNIT_ID" val="custom20206032_1*b*1"/>
  <p:tag name="KSO_WM_UNIT_ISNUMDGMTITLE" val="0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0"/>
  <p:tag name="KSO_WM_UNIT_TYPE" val="a"/>
  <p:tag name="KSO_WM_UNIT_INDEX" val="1"/>
  <p:tag name="KSO_WM_UNIT_PRESET_TEXT" val="快乐儿童节"/>
  <p:tag name="KSO_WM_TEMPLATE_CATEGORY" val="custom"/>
  <p:tag name="KSO_WM_TEMPLATE_INDEX" val="20206032"/>
  <p:tag name="KSO_WM_UNIT_ID" val="custom20206032_1*a*1"/>
  <p:tag name="KSO_WM_UNIT_ISNUMDGMTITLE" val="0"/>
</p:tagLst>
</file>

<file path=ppt/tags/tag143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1"/>
  <p:tag name="KSO_WM_TAG_VERSION" val="1.0"/>
  <p:tag name="KSO_WM_SLIDE_LAYOUT" val="a_b"/>
  <p:tag name="KSO_WM_SLIDE_LAYOUT_CNT" val="1_1"/>
  <p:tag name="KSO_WM_SLIDE_TYPE" val="title"/>
  <p:tag name="KSO_WM_SLIDE_SUBTYPE" val="pureTxt"/>
  <p:tag name="KSO_WM_TEMPLATE_MASTER_TYPE" val="1"/>
  <p:tag name="KSO_WM_TEMPLATE_COLOR_TYPE" val="1"/>
  <p:tag name="KSO_WM_TEMPLATE_CATEGORY" val="custom"/>
  <p:tag name="KSO_WM_TEMPLATE_INDEX" val="20206032"/>
  <p:tag name="KSO_WM_SLIDE_ID" val="custom20206032_1"/>
  <p:tag name="KSO_WM_TEMPLATE_MASTER_THUMB_INDEX" val="12"/>
  <p:tag name="KSO_WM_TEMPLATE_THUMBS_INDEX" val="1、4、7、9、11、13、14、15、16、18、21、22、23"/>
</p:tagLst>
</file>

<file path=ppt/tags/tag144.xml><?xml version="1.0" encoding="utf-8"?>
<p:tagLst xmlns:p="http://schemas.openxmlformats.org/presentationml/2006/main">
  <p:tag name="KSO_WM_BEAUTIFY_FLAG" val="#wm#"/>
  <p:tag name="KSO_WM_TEMPLATE_CATEGORY" val="custom"/>
  <p:tag name="KSO_WM_TEMPLATE_INDEX" val="20206032"/>
</p:tagLst>
</file>

<file path=ppt/tags/tag145.xml><?xml version="1.0" encoding="utf-8"?>
<p:tagLst xmlns:p="http://schemas.openxmlformats.org/presentationml/2006/main">
  <p:tag name="KSO_WM_BEAUTIFY_FLAG" val="#wm#"/>
  <p:tag name="KSO_WM_TEMPLATE_CATEGORY" val="custom"/>
  <p:tag name="KSO_WM_TEMPLATE_INDEX" val="20206032"/>
</p:tagLst>
</file>

<file path=ppt/tags/tag146.xml><?xml version="1.0" encoding="utf-8"?>
<p:tagLst xmlns:p="http://schemas.openxmlformats.org/presentationml/2006/main">
  <p:tag name="KSO_WM_BEAUTIFY_FLAG" val="#wm#"/>
  <p:tag name="KSO_WM_TEMPLATE_CATEGORY" val="custom"/>
  <p:tag name="KSO_WM_TEMPLATE_INDEX" val="2020603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2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WPS主题色">
      <a:dk1>
        <a:srgbClr val="000000"/>
      </a:dk1>
      <a:lt1>
        <a:srgbClr val="FFFFFF"/>
      </a:lt1>
      <a:dk2>
        <a:srgbClr val="E3F8FC"/>
      </a:dk2>
      <a:lt2>
        <a:srgbClr val="FFFFFF"/>
      </a:lt2>
      <a:accent1>
        <a:srgbClr val="70C6DA"/>
      </a:accent1>
      <a:accent2>
        <a:srgbClr val="6FB6EB"/>
      </a:accent2>
      <a:accent3>
        <a:srgbClr val="7FA4EE"/>
      </a:accent3>
      <a:accent4>
        <a:srgbClr val="9E90DF"/>
      </a:accent4>
      <a:accent5>
        <a:srgbClr val="C07DBD"/>
      </a:accent5>
      <a:accent6>
        <a:srgbClr val="DA6F91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WPS 演示</Application>
  <PresentationFormat>宽屏</PresentationFormat>
  <Paragraphs>14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3" baseType="lpstr">
      <vt:lpstr>Arial</vt:lpstr>
      <vt:lpstr>方正书宋_GBK</vt:lpstr>
      <vt:lpstr>Wingdings</vt:lpstr>
      <vt:lpstr>幼圆</vt:lpstr>
      <vt:lpstr>华文宋体</vt:lpstr>
      <vt:lpstr>汉仪乐喵体W</vt:lpstr>
      <vt:lpstr>苹方-简</vt:lpstr>
      <vt:lpstr>微软雅黑</vt:lpstr>
      <vt:lpstr>汉仪旗黑KW</vt:lpstr>
      <vt:lpstr>汉仪雅酷黑</vt:lpstr>
      <vt:lpstr>汉仪超粗圆简</vt:lpstr>
      <vt:lpstr>宋体</vt:lpstr>
      <vt:lpstr>Arial Unicode MS</vt:lpstr>
      <vt:lpstr>Calibri</vt:lpstr>
      <vt:lpstr>Helvetica Neue</vt:lpstr>
      <vt:lpstr>汉仪书宋二KW</vt:lpstr>
      <vt:lpstr>微软雅黑</vt:lpstr>
      <vt:lpstr>汉仪舒圆黑简</vt:lpstr>
      <vt:lpstr>Office 主题​​</vt:lpstr>
      <vt:lpstr>快乐学编程</vt:lpstr>
      <vt:lpstr>PowerPoint 演示文稿</vt:lpstr>
      <vt:lpstr>PowerPoint 演示文稿</vt:lpstr>
      <vt:lpstr>复习篇-动手制作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stone_sdc</dc:creator>
  <cp:lastModifiedBy>stone_sdc</cp:lastModifiedBy>
  <cp:revision>8</cp:revision>
  <dcterms:created xsi:type="dcterms:W3CDTF">2020-06-03T05:26:29Z</dcterms:created>
  <dcterms:modified xsi:type="dcterms:W3CDTF">2020-06-03T05:26:29Z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2052-2.2.0.3563</vt:lpwstr>
  </property>
</Properties>
</file>