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handoutMasterIdLst>
    <p:handoutMasterId r:id="rId25"/>
  </p:handoutMasterIdLst>
  <p:sldIdLst>
    <p:sldId id="256" r:id="rId3"/>
    <p:sldId id="257" r:id="rId4"/>
    <p:sldId id="258" r:id="rId5"/>
    <p:sldId id="281" r:id="rId7"/>
    <p:sldId id="282" r:id="rId8"/>
    <p:sldId id="261" r:id="rId9"/>
    <p:sldId id="283" r:id="rId10"/>
    <p:sldId id="279" r:id="rId11"/>
    <p:sldId id="295" r:id="rId12"/>
    <p:sldId id="284" r:id="rId13"/>
    <p:sldId id="285" r:id="rId14"/>
    <p:sldId id="296" r:id="rId15"/>
    <p:sldId id="286" r:id="rId16"/>
    <p:sldId id="297" r:id="rId17"/>
    <p:sldId id="298" r:id="rId18"/>
    <p:sldId id="299" r:id="rId19"/>
    <p:sldId id="300" r:id="rId20"/>
    <p:sldId id="301" r:id="rId21"/>
    <p:sldId id="302" r:id="rId22"/>
    <p:sldId id="303" r:id="rId23"/>
    <p:sldId id="275" r:id="rId24"/>
  </p:sldIdLst>
  <p:sldSz cx="12192000" cy="6858000"/>
  <p:notesSz cx="6858000" cy="9144000"/>
  <p:custDataLst>
    <p:tags r:id="rId29"/>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1" autoAdjust="0"/>
    <p:restoredTop sz="76404" autoAdjust="0"/>
  </p:normalViewPr>
  <p:slideViewPr>
    <p:cSldViewPr showGuides="1">
      <p:cViewPr varScale="1">
        <p:scale>
          <a:sx n="100" d="100"/>
          <a:sy n="100" d="100"/>
        </p:scale>
        <p:origin x="876" y="84"/>
      </p:cViewPr>
      <p:guideLst>
        <p:guide pos="3749"/>
        <p:guide pos="3918"/>
        <p:guide pos="256"/>
        <p:guide pos="7422"/>
        <p:guide orient="horz" pos="923"/>
        <p:guide orient="horz" pos="3906"/>
      </p:guideLst>
    </p:cSldViewPr>
  </p:slideViewPr>
  <p:notesTextViewPr>
    <p:cViewPr>
      <p:scale>
        <a:sx n="3" d="2"/>
        <a:sy n="3" d="2"/>
      </p:scale>
      <p:origin x="0" y="0"/>
    </p:cViewPr>
  </p:notesTextViewPr>
  <p:sorterViewPr>
    <p:cViewPr>
      <p:scale>
        <a:sx n="82" d="100"/>
        <a:sy n="82" d="100"/>
      </p:scale>
      <p:origin x="0" y="-4224"/>
    </p:cViewPr>
  </p:sorterViewPr>
  <p:notesViewPr>
    <p:cSldViewPr>
      <p:cViewPr varScale="1">
        <p:scale>
          <a:sx n="53" d="100"/>
          <a:sy n="53" d="100"/>
        </p:scale>
        <p:origin x="1980"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1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E:\Akiyama\src\DeepLerningKot\word2vec&#12398;&#35443;&#32048;.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E:\Akiyama\src\DeepLerningKot\word2vec&#12398;&#35443;&#32048;.xlsx"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E:\Akiyama\src\DeepLerningKot\word2vec&#12398;&#35443;&#32048;.xlsx"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E:\Akiyama\src\DeepLerningKot\word2vec&#12398;&#35443;&#32048;.xlsx"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E:\Akiyama\src\DeepLerningKot\word2vec&#12398;&#35443;&#32048;.xlsx" TargetMode="External"/></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E:\Akiyama\src\DeepLerningKot\word2vec&#12398;&#35443;&#32048;.xlsx" TargetMode="External"/></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E:\Akiyama\src\DeepLerningKot\word2vec&#12398;&#35443;&#32048;.xlsx" TargetMode="External"/></Relationships>
</file>

<file path=ppt/charts/_rels/chart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E:\Akiyama\src\DeepLerningKot\word2vec&#12398;&#35443;&#32048;.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t>random seed = 0</a:t>
            </a:r>
          </a:p>
        </c:rich>
      </c:tx>
      <c:layout>
        <c:manualLayout>
          <c:xMode val="edge"/>
          <c:yMode val="edge"/>
          <c:x val="0.345555555555556"/>
          <c:y val="0.0240740740740741"/>
        </c:manualLayout>
      </c:layout>
      <c:overlay val="0"/>
      <c:spPr>
        <a:noFill/>
        <a:ln>
          <a:noFill/>
        </a:ln>
        <a:effectLst/>
      </c:spPr>
    </c:title>
    <c:autoTitleDeleted val="0"/>
    <c:plotArea>
      <c:layout/>
      <c:scatterChart>
        <c:scatterStyle val="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[word2vecの詳細.xlsx]Sheet5!$B$2:$B$20</c:f>
              <c:numCache>
                <c:formatCode>0.000</c:formatCode>
                <c:ptCount val="19"/>
                <c:pt idx="0">
                  <c:v>35.544</c:v>
                </c:pt>
                <c:pt idx="1">
                  <c:v>18.464458</c:v>
                </c:pt>
                <c:pt idx="2">
                  <c:v>8.168672</c:v>
                </c:pt>
                <c:pt idx="3">
                  <c:v>3.731387</c:v>
                </c:pt>
                <c:pt idx="4">
                  <c:v>1.697661</c:v>
                </c:pt>
                <c:pt idx="5">
                  <c:v>0.76901907</c:v>
                </c:pt>
                <c:pt idx="6">
                  <c:v>0.34541738</c:v>
                </c:pt>
                <c:pt idx="7">
                  <c:v>0.1598232</c:v>
                </c:pt>
                <c:pt idx="8">
                  <c:v>0.061190777</c:v>
                </c:pt>
                <c:pt idx="9">
                  <c:v>0.0020585638</c:v>
                </c:pt>
                <c:pt idx="10">
                  <c:v>0.0023010317</c:v>
                </c:pt>
                <c:pt idx="11">
                  <c:v>0.0033471214</c:v>
                </c:pt>
                <c:pt idx="12">
                  <c:v>0.006917907</c:v>
                </c:pt>
                <c:pt idx="13">
                  <c:v>0.006314808</c:v>
                </c:pt>
                <c:pt idx="14">
                  <c:v>0.004518503</c:v>
                </c:pt>
                <c:pt idx="15">
                  <c:v>-0.001194107</c:v>
                </c:pt>
                <c:pt idx="16">
                  <c:v>-0.010091903</c:v>
                </c:pt>
                <c:pt idx="17">
                  <c:v>-0.029841783</c:v>
                </c:pt>
                <c:pt idx="18">
                  <c:v>-0.06716925</c:v>
                </c:pt>
              </c:numCache>
            </c:numRef>
          </c:xVal>
          <c:yVal>
            <c:numRef>
              <c:f>[word2vecの詳細.xlsx]Sheet5!$C$2:$C$20</c:f>
              <c:numCache>
                <c:formatCode>0.000</c:formatCode>
                <c:ptCount val="19"/>
                <c:pt idx="0">
                  <c:v>0.04480547</c:v>
                </c:pt>
                <c:pt idx="1">
                  <c:v>0.028583374</c:v>
                </c:pt>
                <c:pt idx="2">
                  <c:v>0.01648248</c:v>
                </c:pt>
                <c:pt idx="3">
                  <c:v>0.007554939</c:v>
                </c:pt>
                <c:pt idx="4">
                  <c:v>0.0059270426</c:v>
                </c:pt>
                <c:pt idx="5">
                  <c:v>0.0045658224</c:v>
                </c:pt>
                <c:pt idx="6">
                  <c:v>0.0035252853</c:v>
                </c:pt>
                <c:pt idx="7">
                  <c:v>0.004150109</c:v>
                </c:pt>
                <c:pt idx="8">
                  <c:v>0.0026554542</c:v>
                </c:pt>
                <c:pt idx="9">
                  <c:v>0.002305608</c:v>
                </c:pt>
                <c:pt idx="10">
                  <c:v>0.04509324</c:v>
                </c:pt>
                <c:pt idx="11">
                  <c:v>0.11798235</c:v>
                </c:pt>
                <c:pt idx="12">
                  <c:v>0.26258892</c:v>
                </c:pt>
                <c:pt idx="13">
                  <c:v>0.5833258</c:v>
                </c:pt>
                <c:pt idx="14">
                  <c:v>1.2936674</c:v>
                </c:pt>
                <c:pt idx="15">
                  <c:v>2.8630767</c:v>
                </c:pt>
                <c:pt idx="16">
                  <c:v>6.3243065</c:v>
                </c:pt>
                <c:pt idx="17">
                  <c:v>14.349214</c:v>
                </c:pt>
                <c:pt idx="18">
                  <c:v>28.777082</c:v>
                </c:pt>
              </c:numCache>
            </c:numRef>
          </c:yVal>
          <c:smooth val="0"/>
        </c:ser>
        <c:dLbls>
          <c:showLegendKey val="0"/>
          <c:showVal val="0"/>
          <c:showCatName val="0"/>
          <c:showSerName val="0"/>
          <c:showPercent val="0"/>
          <c:showBubbleSize val="0"/>
        </c:dLbls>
        <c:axId val="145268222"/>
        <c:axId val="704576508"/>
      </c:scatterChart>
      <c:valAx>
        <c:axId val="145268222"/>
        <c:scaling>
          <c:orientation val="minMax"/>
        </c:scaling>
        <c:delete val="0"/>
        <c:axPos val="b"/>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04576508"/>
        <c:crosses val="autoZero"/>
        <c:crossBetween val="midCat"/>
      </c:valAx>
      <c:valAx>
        <c:axId val="704576508"/>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45268222"/>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t>random seed = 1</a:t>
            </a:r>
          </a:p>
        </c:rich>
      </c:tx>
      <c:layout>
        <c:manualLayout>
          <c:xMode val="edge"/>
          <c:yMode val="edge"/>
          <c:x val="0.409938752783964"/>
          <c:y val="0.0252314814814815"/>
        </c:manualLayout>
      </c:layout>
      <c:overlay val="0"/>
      <c:spPr>
        <a:noFill/>
        <a:ln>
          <a:noFill/>
        </a:ln>
        <a:effectLst/>
      </c:spPr>
    </c:title>
    <c:autoTitleDeleted val="0"/>
    <c:plotArea>
      <c:layout/>
      <c:scatterChart>
        <c:scatterStyle val="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[word2vecの詳細.xlsx]Sheet5!$B$23:$B$41</c:f>
              <c:numCache>
                <c:formatCode>0.000</c:formatCode>
                <c:ptCount val="19"/>
                <c:pt idx="0">
                  <c:v>-18.697212</c:v>
                </c:pt>
                <c:pt idx="1">
                  <c:v>-11.8411455</c:v>
                </c:pt>
                <c:pt idx="2">
                  <c:v>-5.9900155</c:v>
                </c:pt>
                <c:pt idx="3">
                  <c:v>-3.053082</c:v>
                </c:pt>
                <c:pt idx="4">
                  <c:v>-1.5685719</c:v>
                </c:pt>
                <c:pt idx="5">
                  <c:v>-0.7993972</c:v>
                </c:pt>
                <c:pt idx="6">
                  <c:v>-0.41349733</c:v>
                </c:pt>
                <c:pt idx="7">
                  <c:v>-0.21335581</c:v>
                </c:pt>
                <c:pt idx="8">
                  <c:v>-0.087425984</c:v>
                </c:pt>
                <c:pt idx="9">
                  <c:v>0.0011931013</c:v>
                </c:pt>
                <c:pt idx="10">
                  <c:v>-0.009781428</c:v>
                </c:pt>
                <c:pt idx="11">
                  <c:v>-0.014077598</c:v>
                </c:pt>
                <c:pt idx="12">
                  <c:v>-0.020075748</c:v>
                </c:pt>
                <c:pt idx="13">
                  <c:v>-0.029527409</c:v>
                </c:pt>
                <c:pt idx="14">
                  <c:v>-0.044925883</c:v>
                </c:pt>
                <c:pt idx="15">
                  <c:v>-0.08139936</c:v>
                </c:pt>
                <c:pt idx="16">
                  <c:v>-0.15115964</c:v>
                </c:pt>
                <c:pt idx="17">
                  <c:v>-0.29362327</c:v>
                </c:pt>
                <c:pt idx="18">
                  <c:v>-0.41678724</c:v>
                </c:pt>
              </c:numCache>
            </c:numRef>
          </c:xVal>
          <c:yVal>
            <c:numRef>
              <c:f>[word2vecの詳細.xlsx]Sheet5!$C$23:$C$41</c:f>
              <c:numCache>
                <c:formatCode>0.000</c:formatCode>
                <c:ptCount val="19"/>
                <c:pt idx="0">
                  <c:v>-0.6725539</c:v>
                </c:pt>
                <c:pt idx="1">
                  <c:v>-0.41338032</c:v>
                </c:pt>
                <c:pt idx="2">
                  <c:v>-0.20024095</c:v>
                </c:pt>
                <c:pt idx="3">
                  <c:v>-0.09710694</c:v>
                </c:pt>
                <c:pt idx="4">
                  <c:v>-0.042172655</c:v>
                </c:pt>
                <c:pt idx="5">
                  <c:v>-0.015256939</c:v>
                </c:pt>
                <c:pt idx="6">
                  <c:v>-0.002215528</c:v>
                </c:pt>
                <c:pt idx="7">
                  <c:v>0.0030017383</c:v>
                </c:pt>
                <c:pt idx="8">
                  <c:v>0.0075202226</c:v>
                </c:pt>
                <c:pt idx="9">
                  <c:v>-0.0012730517</c:v>
                </c:pt>
                <c:pt idx="10">
                  <c:v>0.107870996</c:v>
                </c:pt>
                <c:pt idx="11">
                  <c:v>0.2702351</c:v>
                </c:pt>
                <c:pt idx="12">
                  <c:v>0.5250545</c:v>
                </c:pt>
                <c:pt idx="13">
                  <c:v>1.0234289</c:v>
                </c:pt>
                <c:pt idx="14">
                  <c:v>2.0219584</c:v>
                </c:pt>
                <c:pt idx="15">
                  <c:v>3.968073</c:v>
                </c:pt>
                <c:pt idx="16">
                  <c:v>7.867708</c:v>
                </c:pt>
                <c:pt idx="17">
                  <c:v>15.992818</c:v>
                </c:pt>
                <c:pt idx="18">
                  <c:v>23.494839</c:v>
                </c:pt>
              </c:numCache>
            </c:numRef>
          </c:yVal>
          <c:smooth val="0"/>
        </c:ser>
        <c:dLbls>
          <c:showLegendKey val="0"/>
          <c:showVal val="0"/>
          <c:showCatName val="0"/>
          <c:showSerName val="0"/>
          <c:showPercent val="0"/>
          <c:showBubbleSize val="0"/>
        </c:dLbls>
        <c:axId val="777357953"/>
        <c:axId val="869591307"/>
      </c:scatterChart>
      <c:valAx>
        <c:axId val="777357953"/>
        <c:scaling>
          <c:orientation val="minMax"/>
        </c:scaling>
        <c:delete val="0"/>
        <c:axPos val="b"/>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69591307"/>
        <c:crosses val="autoZero"/>
        <c:crossBetween val="midCat"/>
      </c:valAx>
      <c:valAx>
        <c:axId val="869591307"/>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77357953"/>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t>random seed = 2</a:t>
            </a:r>
          </a:p>
        </c:rich>
      </c:tx>
      <c:layout/>
      <c:overlay val="0"/>
      <c:spPr>
        <a:noFill/>
        <a:ln>
          <a:noFill/>
        </a:ln>
        <a:effectLst/>
      </c:spPr>
    </c:title>
    <c:autoTitleDeleted val="0"/>
    <c:plotArea>
      <c:layout/>
      <c:scatterChart>
        <c:scatterStyle val="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[word2vecの詳細.xlsx]Sheet5!$B$44:$B$62</c:f>
              <c:numCache>
                <c:formatCode>0.000</c:formatCode>
                <c:ptCount val="19"/>
                <c:pt idx="0">
                  <c:v>-0.07049421</c:v>
                </c:pt>
                <c:pt idx="1">
                  <c:v>-0.041687652</c:v>
                </c:pt>
                <c:pt idx="2">
                  <c:v>-0.020233197</c:v>
                </c:pt>
                <c:pt idx="3">
                  <c:v>-0.01328419</c:v>
                </c:pt>
                <c:pt idx="4">
                  <c:v>-0.0082375035</c:v>
                </c:pt>
                <c:pt idx="5">
                  <c:v>-0.006593066</c:v>
                </c:pt>
                <c:pt idx="6">
                  <c:v>-0.0062346323</c:v>
                </c:pt>
                <c:pt idx="7">
                  <c:v>-0.0037598081</c:v>
                </c:pt>
                <c:pt idx="8">
                  <c:v>-0.0025322835</c:v>
                </c:pt>
                <c:pt idx="9">
                  <c:v>0.0008694877</c:v>
                </c:pt>
                <c:pt idx="10">
                  <c:v>-0.051197443</c:v>
                </c:pt>
                <c:pt idx="11">
                  <c:v>-0.13283809</c:v>
                </c:pt>
                <c:pt idx="12">
                  <c:v>-0.28423202</c:v>
                </c:pt>
                <c:pt idx="13">
                  <c:v>-0.62203836</c:v>
                </c:pt>
                <c:pt idx="14">
                  <c:v>-1.3538901</c:v>
                </c:pt>
                <c:pt idx="15">
                  <c:v>-2.9312708</c:v>
                </c:pt>
                <c:pt idx="16">
                  <c:v>-6.3428526</c:v>
                </c:pt>
                <c:pt idx="17">
                  <c:v>-14.098452</c:v>
                </c:pt>
                <c:pt idx="18">
                  <c:v>-27.106327</c:v>
                </c:pt>
              </c:numCache>
            </c:numRef>
          </c:xVal>
          <c:yVal>
            <c:numRef>
              <c:f>[word2vecの詳細.xlsx]Sheet5!$C$44:$C$62</c:f>
              <c:numCache>
                <c:formatCode>0.000</c:formatCode>
                <c:ptCount val="19"/>
                <c:pt idx="0">
                  <c:v>33.751102</c:v>
                </c:pt>
                <c:pt idx="1">
                  <c:v>18.416473</c:v>
                </c:pt>
                <c:pt idx="2">
                  <c:v>8.206829</c:v>
                </c:pt>
                <c:pt idx="3">
                  <c:v>3.8194892</c:v>
                </c:pt>
                <c:pt idx="4">
                  <c:v>1.7670062</c:v>
                </c:pt>
                <c:pt idx="5">
                  <c:v>0.81428957</c:v>
                </c:pt>
                <c:pt idx="6">
                  <c:v>0.3739255</c:v>
                </c:pt>
                <c:pt idx="7">
                  <c:v>0.17512865</c:v>
                </c:pt>
                <c:pt idx="8">
                  <c:v>0.06702505</c:v>
                </c:pt>
                <c:pt idx="9">
                  <c:v>-0.0007958492</c:v>
                </c:pt>
                <c:pt idx="10">
                  <c:v>0.0031281651</c:v>
                </c:pt>
                <c:pt idx="11">
                  <c:v>0.0043021105</c:v>
                </c:pt>
                <c:pt idx="12">
                  <c:v>0.004198737</c:v>
                </c:pt>
                <c:pt idx="13">
                  <c:v>0.004230342</c:v>
                </c:pt>
                <c:pt idx="14">
                  <c:v>0.0027690458</c:v>
                </c:pt>
                <c:pt idx="15">
                  <c:v>-0.0064686975</c:v>
                </c:pt>
                <c:pt idx="16">
                  <c:v>-0.01880888</c:v>
                </c:pt>
                <c:pt idx="17">
                  <c:v>-0.052531548</c:v>
                </c:pt>
                <c:pt idx="18">
                  <c:v>-0.11096892</c:v>
                </c:pt>
              </c:numCache>
            </c:numRef>
          </c:yVal>
          <c:smooth val="0"/>
        </c:ser>
        <c:dLbls>
          <c:showLegendKey val="0"/>
          <c:showVal val="0"/>
          <c:showCatName val="0"/>
          <c:showSerName val="0"/>
          <c:showPercent val="0"/>
          <c:showBubbleSize val="0"/>
        </c:dLbls>
        <c:axId val="920119129"/>
        <c:axId val="572479064"/>
      </c:scatterChart>
      <c:valAx>
        <c:axId val="920119129"/>
        <c:scaling>
          <c:orientation val="minMax"/>
        </c:scaling>
        <c:delete val="0"/>
        <c:axPos val="b"/>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72479064"/>
        <c:crosses val="autoZero"/>
        <c:crossBetween val="midCat"/>
      </c:valAx>
      <c:valAx>
        <c:axId val="572479064"/>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20119129"/>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t>random seed = 3</a:t>
            </a:r>
          </a:p>
        </c:rich>
      </c:tx>
      <c:layout/>
      <c:overlay val="0"/>
      <c:spPr>
        <a:noFill/>
        <a:ln>
          <a:noFill/>
        </a:ln>
        <a:effectLst/>
      </c:spPr>
    </c:title>
    <c:autoTitleDeleted val="0"/>
    <c:plotArea>
      <c:layout/>
      <c:scatterChart>
        <c:scatterStyle val="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[word2vecの詳細.xlsx]Sheet5!$B$65:$B$83</c:f>
              <c:numCache>
                <c:formatCode>0.000</c:formatCode>
                <c:ptCount val="19"/>
                <c:pt idx="0">
                  <c:v>0.07896372</c:v>
                </c:pt>
                <c:pt idx="1">
                  <c:v>0.047391105</c:v>
                </c:pt>
                <c:pt idx="2">
                  <c:v>0.026596103</c:v>
                </c:pt>
                <c:pt idx="3">
                  <c:v>0.014228077</c:v>
                </c:pt>
                <c:pt idx="4">
                  <c:v>0.010595336</c:v>
                </c:pt>
                <c:pt idx="5">
                  <c:v>0.007458121</c:v>
                </c:pt>
                <c:pt idx="6">
                  <c:v>0.0047400207</c:v>
                </c:pt>
                <c:pt idx="7">
                  <c:v>0.0054967566</c:v>
                </c:pt>
                <c:pt idx="8">
                  <c:v>0.0012620636</c:v>
                </c:pt>
                <c:pt idx="9">
                  <c:v>0.00046089222</c:v>
                </c:pt>
                <c:pt idx="10">
                  <c:v>0.054298278</c:v>
                </c:pt>
                <c:pt idx="11">
                  <c:v>0.13565096</c:v>
                </c:pt>
                <c:pt idx="12">
                  <c:v>0.28312007</c:v>
                </c:pt>
                <c:pt idx="13">
                  <c:v>0.60865444</c:v>
                </c:pt>
                <c:pt idx="14">
                  <c:v>1.3030722</c:v>
                </c:pt>
                <c:pt idx="15">
                  <c:v>2.7867546</c:v>
                </c:pt>
                <c:pt idx="16">
                  <c:v>5.9403324</c:v>
                </c:pt>
                <c:pt idx="17">
                  <c:v>13.031914</c:v>
                </c:pt>
                <c:pt idx="18">
                  <c:v>24.079632</c:v>
                </c:pt>
              </c:numCache>
            </c:numRef>
          </c:xVal>
          <c:yVal>
            <c:numRef>
              <c:f>[word2vecの詳細.xlsx]Sheet5!$C$65:$C$83</c:f>
              <c:numCache>
                <c:formatCode>0.000</c:formatCode>
                <c:ptCount val="19"/>
                <c:pt idx="0">
                  <c:v>-33.747623</c:v>
                </c:pt>
                <c:pt idx="1">
                  <c:v>-18.961546</c:v>
                </c:pt>
                <c:pt idx="2">
                  <c:v>-8.59856</c:v>
                </c:pt>
                <c:pt idx="3">
                  <c:v>-4.062041</c:v>
                </c:pt>
                <c:pt idx="4">
                  <c:v>-1.9164076</c:v>
                </c:pt>
                <c:pt idx="5">
                  <c:v>-0.9002431</c:v>
                </c:pt>
                <c:pt idx="6">
                  <c:v>-0.4190854</c:v>
                </c:pt>
                <c:pt idx="7">
                  <c:v>-0.20328234</c:v>
                </c:pt>
                <c:pt idx="8">
                  <c:v>-0.07664241</c:v>
                </c:pt>
                <c:pt idx="9">
                  <c:v>-0.00047610913</c:v>
                </c:pt>
                <c:pt idx="10">
                  <c:v>-0.00630617</c:v>
                </c:pt>
                <c:pt idx="11">
                  <c:v>-0.0067393975</c:v>
                </c:pt>
                <c:pt idx="12">
                  <c:v>-0.0062620887</c:v>
                </c:pt>
                <c:pt idx="13">
                  <c:v>-0.005083371</c:v>
                </c:pt>
                <c:pt idx="14">
                  <c:v>0.0016115954</c:v>
                </c:pt>
                <c:pt idx="15">
                  <c:v>0.011163644</c:v>
                </c:pt>
                <c:pt idx="16">
                  <c:v>0.041404538</c:v>
                </c:pt>
                <c:pt idx="17">
                  <c:v>0.10206536</c:v>
                </c:pt>
                <c:pt idx="18">
                  <c:v>0.19717012</c:v>
                </c:pt>
              </c:numCache>
            </c:numRef>
          </c:yVal>
          <c:smooth val="0"/>
        </c:ser>
        <c:dLbls>
          <c:showLegendKey val="0"/>
          <c:showVal val="0"/>
          <c:showCatName val="0"/>
          <c:showSerName val="0"/>
          <c:showPercent val="0"/>
          <c:showBubbleSize val="0"/>
        </c:dLbls>
        <c:axId val="414959849"/>
        <c:axId val="870047877"/>
      </c:scatterChart>
      <c:valAx>
        <c:axId val="414959849"/>
        <c:scaling>
          <c:orientation val="minMax"/>
        </c:scaling>
        <c:delete val="0"/>
        <c:axPos val="b"/>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70047877"/>
        <c:crosses val="autoZero"/>
        <c:crossBetween val="midCat"/>
      </c:valAx>
      <c:valAx>
        <c:axId val="870047877"/>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14959849"/>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t>random seed = 0</a:t>
            </a:r>
          </a:p>
        </c:rich>
      </c:tx>
      <c:layout>
        <c:manualLayout>
          <c:xMode val="edge"/>
          <c:yMode val="edge"/>
          <c:x val="0.410138888888889"/>
          <c:y val="0.0243055555555556"/>
        </c:manualLayout>
      </c:layout>
      <c:overlay val="0"/>
      <c:spPr>
        <a:noFill/>
        <a:ln>
          <a:noFill/>
        </a:ln>
        <a:effectLst/>
      </c:spPr>
    </c:title>
    <c:autoTitleDeleted val="0"/>
    <c:plotArea>
      <c:layout/>
      <c:scatterChart>
        <c:scatterStyle val="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[word2vecの詳細.xlsx]Sheet6!$A$2:$A$20</c:f>
              <c:numCache>
                <c:formatCode>General</c:formatCode>
                <c:ptCount val="19"/>
                <c:pt idx="0">
                  <c:v>-9</c:v>
                </c:pt>
                <c:pt idx="1">
                  <c:v>-8</c:v>
                </c:pt>
                <c:pt idx="2">
                  <c:v>-7</c:v>
                </c:pt>
                <c:pt idx="3">
                  <c:v>-6</c:v>
                </c:pt>
                <c:pt idx="4">
                  <c:v>-5</c:v>
                </c:pt>
                <c:pt idx="5">
                  <c:v>-4</c:v>
                </c:pt>
                <c:pt idx="6">
                  <c:v>-3</c:v>
                </c:pt>
                <c:pt idx="7">
                  <c:v>-2</c:v>
                </c:pt>
                <c:pt idx="8">
                  <c:v>-1</c:v>
                </c:pt>
                <c:pt idx="9">
                  <c:v>0</c:v>
                </c:pt>
                <c:pt idx="10">
                  <c:v>1</c:v>
                </c:pt>
                <c:pt idx="11">
                  <c:v>2</c:v>
                </c:pt>
                <c:pt idx="12">
                  <c:v>3</c:v>
                </c:pt>
                <c:pt idx="13">
                  <c:v>4</c:v>
                </c:pt>
                <c:pt idx="14">
                  <c:v>5</c:v>
                </c:pt>
                <c:pt idx="15">
                  <c:v>6</c:v>
                </c:pt>
                <c:pt idx="16">
                  <c:v>7</c:v>
                </c:pt>
                <c:pt idx="17">
                  <c:v>8</c:v>
                </c:pt>
                <c:pt idx="18">
                  <c:v>9</c:v>
                </c:pt>
              </c:numCache>
            </c:numRef>
          </c:xVal>
          <c:yVal>
            <c:numRef>
              <c:f>[word2vecの詳細.xlsx]Sheet6!$B$2:$B$20</c:f>
              <c:numCache>
                <c:formatCode>0.000</c:formatCode>
                <c:ptCount val="19"/>
                <c:pt idx="0">
                  <c:v>27.640865</c:v>
                </c:pt>
                <c:pt idx="1">
                  <c:v>10.822039</c:v>
                </c:pt>
                <c:pt idx="2">
                  <c:v>4.382941</c:v>
                </c:pt>
                <c:pt idx="3">
                  <c:v>1.9706708</c:v>
                </c:pt>
                <c:pt idx="4">
                  <c:v>1.0564363</c:v>
                </c:pt>
                <c:pt idx="5">
                  <c:v>0.63349485</c:v>
                </c:pt>
                <c:pt idx="6">
                  <c:v>0.3798903</c:v>
                </c:pt>
                <c:pt idx="7">
                  <c:v>0.2091662</c:v>
                </c:pt>
                <c:pt idx="8">
                  <c:v>0.0878139</c:v>
                </c:pt>
                <c:pt idx="9">
                  <c:v>-0.0033241773</c:v>
                </c:pt>
                <c:pt idx="10">
                  <c:v>-0.020296546</c:v>
                </c:pt>
                <c:pt idx="11">
                  <c:v>-0.04410358</c:v>
                </c:pt>
                <c:pt idx="12">
                  <c:v>-0.0683255</c:v>
                </c:pt>
                <c:pt idx="13">
                  <c:v>-0.09295432</c:v>
                </c:pt>
                <c:pt idx="14">
                  <c:v>-0.120812416</c:v>
                </c:pt>
                <c:pt idx="15">
                  <c:v>-0.15255196</c:v>
                </c:pt>
                <c:pt idx="16">
                  <c:v>-0.19043592</c:v>
                </c:pt>
                <c:pt idx="17">
                  <c:v>-0.22880386</c:v>
                </c:pt>
                <c:pt idx="18">
                  <c:v>-0.27495077</c:v>
                </c:pt>
              </c:numCache>
            </c:numRef>
          </c:yVal>
          <c:smooth val="0"/>
        </c:ser>
        <c:dLbls>
          <c:showLegendKey val="0"/>
          <c:showVal val="0"/>
          <c:showCatName val="0"/>
          <c:showSerName val="0"/>
          <c:showPercent val="0"/>
          <c:showBubbleSize val="0"/>
        </c:dLbls>
        <c:axId val="281344426"/>
        <c:axId val="284136562"/>
      </c:scatterChart>
      <c:valAx>
        <c:axId val="28134442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84136562"/>
        <c:crosses val="autoZero"/>
        <c:crossBetween val="midCat"/>
      </c:valAx>
      <c:valAx>
        <c:axId val="284136562"/>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81344426"/>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t>random seed  = 1</a:t>
            </a:r>
          </a:p>
        </c:rich>
      </c:tx>
      <c:layout/>
      <c:overlay val="0"/>
      <c:spPr>
        <a:noFill/>
        <a:ln>
          <a:noFill/>
        </a:ln>
        <a:effectLst/>
      </c:spPr>
    </c:title>
    <c:autoTitleDeleted val="0"/>
    <c:plotArea>
      <c:layout/>
      <c:scatterChart>
        <c:scatterStyle val="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[word2vecの詳細.xlsx]Sheet6!$A$23:$A$41</c:f>
              <c:numCache>
                <c:formatCode>General</c:formatCode>
                <c:ptCount val="19"/>
                <c:pt idx="0">
                  <c:v>-9</c:v>
                </c:pt>
                <c:pt idx="1">
                  <c:v>-8</c:v>
                </c:pt>
                <c:pt idx="2">
                  <c:v>-7</c:v>
                </c:pt>
                <c:pt idx="3">
                  <c:v>-6</c:v>
                </c:pt>
                <c:pt idx="4">
                  <c:v>-5</c:v>
                </c:pt>
                <c:pt idx="5">
                  <c:v>-4</c:v>
                </c:pt>
                <c:pt idx="6">
                  <c:v>-3</c:v>
                </c:pt>
                <c:pt idx="7">
                  <c:v>-2</c:v>
                </c:pt>
                <c:pt idx="8">
                  <c:v>-1</c:v>
                </c:pt>
                <c:pt idx="9">
                  <c:v>0</c:v>
                </c:pt>
                <c:pt idx="10">
                  <c:v>1</c:v>
                </c:pt>
                <c:pt idx="11">
                  <c:v>2</c:v>
                </c:pt>
                <c:pt idx="12">
                  <c:v>3</c:v>
                </c:pt>
                <c:pt idx="13">
                  <c:v>4</c:v>
                </c:pt>
                <c:pt idx="14">
                  <c:v>5</c:v>
                </c:pt>
                <c:pt idx="15">
                  <c:v>6</c:v>
                </c:pt>
                <c:pt idx="16">
                  <c:v>7</c:v>
                </c:pt>
                <c:pt idx="17">
                  <c:v>8</c:v>
                </c:pt>
                <c:pt idx="18">
                  <c:v>9</c:v>
                </c:pt>
              </c:numCache>
            </c:numRef>
          </c:xVal>
          <c:yVal>
            <c:numRef>
              <c:f>[word2vecの詳細.xlsx]Sheet6!$B$23:$B$41</c:f>
              <c:numCache>
                <c:formatCode>0.000</c:formatCode>
                <c:ptCount val="19"/>
                <c:pt idx="0">
                  <c:v>-27.722914</c:v>
                </c:pt>
                <c:pt idx="1">
                  <c:v>-10.826527</c:v>
                </c:pt>
                <c:pt idx="2">
                  <c:v>-4.3405313</c:v>
                </c:pt>
                <c:pt idx="3">
                  <c:v>-1.9308885</c:v>
                </c:pt>
                <c:pt idx="4">
                  <c:v>-1.0209444</c:v>
                </c:pt>
                <c:pt idx="5">
                  <c:v>-0.6101537</c:v>
                </c:pt>
                <c:pt idx="6">
                  <c:v>-0.36627775</c:v>
                </c:pt>
                <c:pt idx="7">
                  <c:v>-0.20092449</c:v>
                </c:pt>
                <c:pt idx="8">
                  <c:v>-0.08410366</c:v>
                </c:pt>
                <c:pt idx="9">
                  <c:v>3.6705158e-6</c:v>
                </c:pt>
                <c:pt idx="10">
                  <c:v>0.01941191</c:v>
                </c:pt>
                <c:pt idx="11">
                  <c:v>0.042239767</c:v>
                </c:pt>
                <c:pt idx="12">
                  <c:v>0.06451423</c:v>
                </c:pt>
                <c:pt idx="13">
                  <c:v>0.08925299</c:v>
                </c:pt>
                <c:pt idx="14">
                  <c:v>0.11844774</c:v>
                </c:pt>
                <c:pt idx="15">
                  <c:v>0.1463012</c:v>
                </c:pt>
                <c:pt idx="16">
                  <c:v>0.17883517</c:v>
                </c:pt>
                <c:pt idx="17">
                  <c:v>0.21654041</c:v>
                </c:pt>
                <c:pt idx="18">
                  <c:v>0.2611509</c:v>
                </c:pt>
              </c:numCache>
            </c:numRef>
          </c:yVal>
          <c:smooth val="0"/>
        </c:ser>
        <c:dLbls>
          <c:showLegendKey val="0"/>
          <c:showVal val="0"/>
          <c:showCatName val="0"/>
          <c:showSerName val="0"/>
          <c:showPercent val="0"/>
          <c:showBubbleSize val="0"/>
        </c:dLbls>
        <c:axId val="555662049"/>
        <c:axId val="677636133"/>
      </c:scatterChart>
      <c:valAx>
        <c:axId val="55566204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77636133"/>
        <c:crosses val="autoZero"/>
        <c:crossBetween val="midCat"/>
      </c:valAx>
      <c:valAx>
        <c:axId val="677636133"/>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55662049"/>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t>random seed = 2</a:t>
            </a:r>
          </a:p>
        </c:rich>
      </c:tx>
      <c:layout/>
      <c:overlay val="0"/>
      <c:spPr>
        <a:noFill/>
        <a:ln>
          <a:noFill/>
        </a:ln>
        <a:effectLst/>
      </c:spPr>
    </c:title>
    <c:autoTitleDeleted val="0"/>
    <c:plotArea>
      <c:layout/>
      <c:scatterChart>
        <c:scatterStyle val="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[word2vecの詳細.xlsx]Sheet6!$A$44:$A$62</c:f>
              <c:numCache>
                <c:formatCode>General</c:formatCode>
                <c:ptCount val="19"/>
                <c:pt idx="0">
                  <c:v>-9</c:v>
                </c:pt>
                <c:pt idx="1">
                  <c:v>-8</c:v>
                </c:pt>
                <c:pt idx="2">
                  <c:v>-7</c:v>
                </c:pt>
                <c:pt idx="3">
                  <c:v>-6</c:v>
                </c:pt>
                <c:pt idx="4">
                  <c:v>-5</c:v>
                </c:pt>
                <c:pt idx="5">
                  <c:v>-4</c:v>
                </c:pt>
                <c:pt idx="6">
                  <c:v>-3</c:v>
                </c:pt>
                <c:pt idx="7">
                  <c:v>-2</c:v>
                </c:pt>
                <c:pt idx="8">
                  <c:v>-1</c:v>
                </c:pt>
                <c:pt idx="9">
                  <c:v>0</c:v>
                </c:pt>
                <c:pt idx="10">
                  <c:v>1</c:v>
                </c:pt>
                <c:pt idx="11">
                  <c:v>2</c:v>
                </c:pt>
                <c:pt idx="12">
                  <c:v>3</c:v>
                </c:pt>
                <c:pt idx="13">
                  <c:v>4</c:v>
                </c:pt>
                <c:pt idx="14">
                  <c:v>5</c:v>
                </c:pt>
                <c:pt idx="15">
                  <c:v>6</c:v>
                </c:pt>
                <c:pt idx="16">
                  <c:v>7</c:v>
                </c:pt>
                <c:pt idx="17">
                  <c:v>8</c:v>
                </c:pt>
                <c:pt idx="18">
                  <c:v>9</c:v>
                </c:pt>
              </c:numCache>
            </c:numRef>
          </c:xVal>
          <c:yVal>
            <c:numRef>
              <c:f>[word2vecの詳細.xlsx]Sheet6!$B$44:$B$62</c:f>
              <c:numCache>
                <c:formatCode>General</c:formatCode>
                <c:ptCount val="19"/>
                <c:pt idx="0">
                  <c:v>-0.269012</c:v>
                </c:pt>
                <c:pt idx="1">
                  <c:v>-0.22373974</c:v>
                </c:pt>
                <c:pt idx="2">
                  <c:v>-0.18703891</c:v>
                </c:pt>
                <c:pt idx="3">
                  <c:v>-0.15044507</c:v>
                </c:pt>
                <c:pt idx="4">
                  <c:v>-0.119562104</c:v>
                </c:pt>
                <c:pt idx="5">
                  <c:v>-0.09222661</c:v>
                </c:pt>
                <c:pt idx="6">
                  <c:v>-0.067078896</c:v>
                </c:pt>
                <c:pt idx="7">
                  <c:v>-0.043554664</c:v>
                </c:pt>
                <c:pt idx="8">
                  <c:v>-0.020611705</c:v>
                </c:pt>
                <c:pt idx="9" c:formatCode="0.00E+00">
                  <c:v>-0.00058654684</c:v>
                </c:pt>
                <c:pt idx="10">
                  <c:v>0.087011226</c:v>
                </c:pt>
                <c:pt idx="11">
                  <c:v>0.2052266</c:v>
                </c:pt>
                <c:pt idx="12">
                  <c:v>0.37111485</c:v>
                </c:pt>
                <c:pt idx="13">
                  <c:v>0.6257011</c:v>
                </c:pt>
                <c:pt idx="14">
                  <c:v>1.0405385</c:v>
                </c:pt>
                <c:pt idx="15">
                  <c:v>1.953222</c:v>
                </c:pt>
                <c:pt idx="16">
                  <c:v>4.371949</c:v>
                </c:pt>
                <c:pt idx="17">
                  <c:v>10.861124</c:v>
                </c:pt>
                <c:pt idx="18">
                  <c:v>27.767685</c:v>
                </c:pt>
              </c:numCache>
            </c:numRef>
          </c:yVal>
          <c:smooth val="0"/>
        </c:ser>
        <c:dLbls>
          <c:showLegendKey val="0"/>
          <c:showVal val="0"/>
          <c:showCatName val="0"/>
          <c:showSerName val="0"/>
          <c:showPercent val="0"/>
          <c:showBubbleSize val="0"/>
        </c:dLbls>
        <c:axId val="71730738"/>
        <c:axId val="462547345"/>
      </c:scatterChart>
      <c:valAx>
        <c:axId val="7173073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62547345"/>
        <c:crosses val="autoZero"/>
        <c:crossBetween val="midCat"/>
      </c:valAx>
      <c:valAx>
        <c:axId val="46254734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1730738"/>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t>random seed = 3</a:t>
            </a:r>
          </a:p>
        </c:rich>
      </c:tx>
      <c:layout/>
      <c:overlay val="0"/>
      <c:spPr>
        <a:noFill/>
        <a:ln>
          <a:noFill/>
        </a:ln>
        <a:effectLst/>
      </c:spPr>
    </c:title>
    <c:autoTitleDeleted val="0"/>
    <c:plotArea>
      <c:layout/>
      <c:scatterChart>
        <c:scatterStyle val="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elete val="1"/>
          </c:dLbls>
          <c:xVal>
            <c:numRef>
              <c:f>[word2vecの詳細.xlsx]Sheet6!$A$65:$A$83</c:f>
              <c:numCache>
                <c:formatCode>General</c:formatCode>
                <c:ptCount val="19"/>
                <c:pt idx="0">
                  <c:v>-9</c:v>
                </c:pt>
                <c:pt idx="1">
                  <c:v>-8</c:v>
                </c:pt>
                <c:pt idx="2">
                  <c:v>-7</c:v>
                </c:pt>
                <c:pt idx="3">
                  <c:v>-6</c:v>
                </c:pt>
                <c:pt idx="4">
                  <c:v>-5</c:v>
                </c:pt>
                <c:pt idx="5">
                  <c:v>-4</c:v>
                </c:pt>
                <c:pt idx="6">
                  <c:v>-3</c:v>
                </c:pt>
                <c:pt idx="7">
                  <c:v>-2</c:v>
                </c:pt>
                <c:pt idx="8">
                  <c:v>-1</c:v>
                </c:pt>
                <c:pt idx="9">
                  <c:v>0</c:v>
                </c:pt>
                <c:pt idx="10">
                  <c:v>1</c:v>
                </c:pt>
                <c:pt idx="11">
                  <c:v>2</c:v>
                </c:pt>
                <c:pt idx="12">
                  <c:v>3</c:v>
                </c:pt>
                <c:pt idx="13">
                  <c:v>4</c:v>
                </c:pt>
                <c:pt idx="14">
                  <c:v>5</c:v>
                </c:pt>
                <c:pt idx="15">
                  <c:v>6</c:v>
                </c:pt>
                <c:pt idx="16">
                  <c:v>7</c:v>
                </c:pt>
                <c:pt idx="17">
                  <c:v>8</c:v>
                </c:pt>
                <c:pt idx="18">
                  <c:v>9</c:v>
                </c:pt>
              </c:numCache>
            </c:numRef>
          </c:xVal>
          <c:yVal>
            <c:numRef>
              <c:f>[word2vecの詳細.xlsx]Sheet6!$B$65:$B$83</c:f>
              <c:numCache>
                <c:formatCode>General</c:formatCode>
                <c:ptCount val="19"/>
                <c:pt idx="0">
                  <c:v>-27.856638</c:v>
                </c:pt>
                <c:pt idx="1">
                  <c:v>-10.887781</c:v>
                </c:pt>
                <c:pt idx="2">
                  <c:v>-4.3305106</c:v>
                </c:pt>
                <c:pt idx="3">
                  <c:v>-1.9108254</c:v>
                </c:pt>
                <c:pt idx="4">
                  <c:v>-1.0022662</c:v>
                </c:pt>
                <c:pt idx="5">
                  <c:v>-0.59952325</c:v>
                </c:pt>
                <c:pt idx="6">
                  <c:v>-0.35421273</c:v>
                </c:pt>
                <c:pt idx="7">
                  <c:v>-0.19452757</c:v>
                </c:pt>
                <c:pt idx="8">
                  <c:v>-0.0820593</c:v>
                </c:pt>
                <c:pt idx="9" c:formatCode="0.00E+00">
                  <c:v>-0.00012711884</c:v>
                </c:pt>
                <c:pt idx="10">
                  <c:v>0.020805579</c:v>
                </c:pt>
                <c:pt idx="11">
                  <c:v>0.0389756</c:v>
                </c:pt>
                <c:pt idx="12">
                  <c:v>0.06400264</c:v>
                </c:pt>
                <c:pt idx="13">
                  <c:v>0.08598838</c:v>
                </c:pt>
                <c:pt idx="14">
                  <c:v>0.11236394</c:v>
                </c:pt>
                <c:pt idx="15">
                  <c:v>0.14168715</c:v>
                </c:pt>
                <c:pt idx="16">
                  <c:v>0.17348513</c:v>
                </c:pt>
                <c:pt idx="17">
                  <c:v>0.21015137</c:v>
                </c:pt>
                <c:pt idx="18">
                  <c:v>0.25175706</c:v>
                </c:pt>
              </c:numCache>
            </c:numRef>
          </c:yVal>
          <c:smooth val="0"/>
        </c:ser>
        <c:dLbls>
          <c:showLegendKey val="0"/>
          <c:showVal val="0"/>
          <c:showCatName val="0"/>
          <c:showSerName val="0"/>
          <c:showPercent val="0"/>
          <c:showBubbleSize val="0"/>
        </c:dLbls>
        <c:axId val="260630821"/>
        <c:axId val="530172162"/>
      </c:scatterChart>
      <c:valAx>
        <c:axId val="26063082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30172162"/>
        <c:crosses val="autoZero"/>
        <c:crossBetween val="midCat"/>
      </c:valAx>
      <c:valAx>
        <c:axId val="53017216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60630821"/>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image" Target="../media/image1.wmf"/></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liennummernplatzhalter 6"/>
          <p:cNvSpPr txBox="1"/>
          <p:nvPr/>
        </p:nvSpPr>
        <p:spPr>
          <a:xfrm>
            <a:off x="412284" y="8789734"/>
            <a:ext cx="828000" cy="184666"/>
          </a:xfrm>
          <a:prstGeom prst="rect">
            <a:avLst/>
          </a:prstGeom>
        </p:spPr>
        <p:txBody>
          <a:bodyPr vert="horz" lIns="0" tIns="0" rIns="0" bIns="0" rtlCol="0" anchor="b">
            <a:spAutoFit/>
          </a:bodyPr>
          <a:lstStyle>
            <a:defPPr>
              <a:defRPr lang="de-DE"/>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Page </a:t>
            </a:r>
            <a:fld id="{A337C84A-B492-418D-83EE-970573EF9CB3}" type="slidenum">
              <a:rPr lang="en-US" smtClean="0"/>
            </a:fld>
            <a:endParaRPr lang="en-US" dirty="0"/>
          </a:p>
        </p:txBody>
      </p:sp>
      <p:pic>
        <p:nvPicPr>
          <p:cNvPr id="7" name="Grafik 6"/>
          <p:cNvPicPr>
            <a:picLocks noChangeAspect="1"/>
          </p:cNvPicPr>
          <p:nvPr/>
        </p:nvPicPr>
        <p:blipFill>
          <a:blip r:embed="rId1" cstate="email"/>
          <a:stretch>
            <a:fillRect/>
          </a:stretch>
        </p:blipFill>
        <p:spPr>
          <a:xfrm>
            <a:off x="5447764" y="8818413"/>
            <a:ext cx="1009698" cy="190800"/>
          </a:xfrm>
          <a:prstGeom prst="rect">
            <a:avLst/>
          </a:prstGeom>
        </p:spPr>
      </p:pic>
      <p:sp>
        <p:nvSpPr>
          <p:cNvPr id="2" name="日付プレースホルダー 1"/>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375B9F-FD06-40FF-976E-D5DB3DC1F3C4}" type="datetimeFigureOut">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image" Target="../media/image1.wmf"/></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412284" y="4343400"/>
            <a:ext cx="6044079" cy="4114800"/>
          </a:xfrm>
          <a:prstGeom prst="rect">
            <a:avLst/>
          </a:prstGeom>
        </p:spPr>
        <p:txBody>
          <a:bodyPr vert="horz" lIns="0" tIns="0" rIns="0" bIns="0" rtlCol="0"/>
          <a:lstStyle/>
          <a:p>
            <a:pPr lvl="0"/>
            <a:r>
              <a:rPr lang="de-DE" dirty="0" smtClean="0"/>
              <a:t>Textmasterformat bearbeiten</a:t>
            </a:r>
            <a:endParaRPr lang="de-DE" dirty="0" smtClean="0"/>
          </a:p>
          <a:p>
            <a:pPr lvl="1"/>
            <a:r>
              <a:rPr lang="de-DE" dirty="0" smtClean="0"/>
              <a:t>Zweite Ebene</a:t>
            </a:r>
            <a:endParaRPr lang="de-DE" dirty="0" smtClean="0"/>
          </a:p>
          <a:p>
            <a:pPr lvl="2"/>
            <a:r>
              <a:rPr lang="de-DE" dirty="0" smtClean="0"/>
              <a:t>Dritte Ebene</a:t>
            </a:r>
            <a:endParaRPr lang="de-DE" dirty="0" smtClean="0"/>
          </a:p>
          <a:p>
            <a:pPr lvl="3"/>
            <a:r>
              <a:rPr lang="de-DE" dirty="0" smtClean="0"/>
              <a:t>Vierte Ebene</a:t>
            </a:r>
            <a:endParaRPr lang="de-DE" dirty="0" smtClean="0"/>
          </a:p>
          <a:p>
            <a:pPr lvl="4"/>
            <a:r>
              <a:rPr lang="de-DE" dirty="0" smtClean="0"/>
              <a:t>Fünfte Ebene</a:t>
            </a:r>
            <a:endParaRPr lang="en-US" dirty="0"/>
          </a:p>
        </p:txBody>
      </p:sp>
      <p:sp>
        <p:nvSpPr>
          <p:cNvPr id="7" name="Foliennummernplatzhalter 6"/>
          <p:cNvSpPr>
            <a:spLocks noGrp="1"/>
          </p:cNvSpPr>
          <p:nvPr>
            <p:ph type="sldNum" sz="quarter" idx="5"/>
          </p:nvPr>
        </p:nvSpPr>
        <p:spPr>
          <a:xfrm>
            <a:off x="412284" y="8789734"/>
            <a:ext cx="828000" cy="184666"/>
          </a:xfrm>
          <a:prstGeom prst="rect">
            <a:avLst/>
          </a:prstGeom>
        </p:spPr>
        <p:txBody>
          <a:bodyPr vert="horz" lIns="0" tIns="0" rIns="0" bIns="0" rtlCol="0" anchor="b">
            <a:spAutoFit/>
          </a:bodyPr>
          <a:lstStyle>
            <a:lvl1pPr algn="l">
              <a:defRPr sz="1200"/>
            </a:lvl1pPr>
          </a:lstStyle>
          <a:p>
            <a:r>
              <a:rPr lang="en-US" dirty="0" smtClean="0"/>
              <a:t>Page </a:t>
            </a:r>
            <a:fld id="{A337C84A-B492-418D-83EE-970573EF9CB3}" type="slidenum">
              <a:rPr lang="en-US" dirty="0" smtClean="0"/>
            </a:fld>
            <a:endParaRPr lang="en-US" dirty="0"/>
          </a:p>
        </p:txBody>
      </p:sp>
      <p:pic>
        <p:nvPicPr>
          <p:cNvPr id="8" name="Grafik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47764" y="8818413"/>
            <a:ext cx="1009698" cy="190800"/>
          </a:xfrm>
          <a:prstGeom prst="rect">
            <a:avLst/>
          </a:prstGeom>
        </p:spPr>
      </p:pic>
    </p:spTree>
  </p:cSld>
  <p:clrMap bg1="lt1" tx1="dk1" bg2="lt2" tx2="dk2" accent1="accent1" accent2="accent2" accent3="accent3" accent4="accent4" accent5="accent5" accent6="accent6" hlink="hlink" folHlink="folHlink"/>
  <p:notesStyle>
    <a:lvl1pPr marL="0" algn="l" defTabSz="914400" rtl="0" eaLnBrk="1" latinLnBrk="0" hangingPunct="1">
      <a:spcBef>
        <a:spcPts val="1000"/>
      </a:spcBef>
      <a:defRPr sz="1200" b="1" kern="1200">
        <a:solidFill>
          <a:schemeClr val="tx1"/>
        </a:solidFill>
        <a:latin typeface="+mn-lt"/>
        <a:ea typeface="+mn-ea"/>
        <a:cs typeface="+mn-cs"/>
      </a:defRPr>
    </a:lvl1pPr>
    <a:lvl2pPr marL="0" indent="0" algn="l" defTabSz="914400" rtl="0" eaLnBrk="1" latinLnBrk="0" hangingPunct="1">
      <a:spcBef>
        <a:spcPts val="600"/>
      </a:spcBef>
      <a:defRPr sz="1200" kern="1200">
        <a:solidFill>
          <a:schemeClr val="tx1"/>
        </a:solidFill>
        <a:latin typeface="+mn-lt"/>
        <a:ea typeface="+mn-ea"/>
        <a:cs typeface="+mn-cs"/>
      </a:defRPr>
    </a:lvl2pPr>
    <a:lvl3pPr marL="180975" indent="-180975" algn="l" defTabSz="914400" rtl="0" eaLnBrk="1" latinLnBrk="0" hangingPunct="1">
      <a:spcBef>
        <a:spcPts val="400"/>
      </a:spcBef>
      <a:buClr>
        <a:schemeClr val="accent1"/>
      </a:buClr>
      <a:buFont typeface="Wingdings" panose="05000000000000000000" pitchFamily="2" charset="2"/>
      <a:buChar char="§"/>
      <a:defRPr sz="1200" kern="1200">
        <a:solidFill>
          <a:schemeClr val="tx1"/>
        </a:solidFill>
        <a:latin typeface="+mn-lt"/>
        <a:ea typeface="+mn-ea"/>
        <a:cs typeface="+mn-cs"/>
      </a:defRPr>
    </a:lvl3pPr>
    <a:lvl4pPr marL="450850" indent="-269875" algn="l" defTabSz="914400" rtl="0" eaLnBrk="1" latinLnBrk="0" hangingPunct="1">
      <a:spcBef>
        <a:spcPts val="300"/>
      </a:spcBef>
      <a:buClr>
        <a:schemeClr val="tx1"/>
      </a:buClr>
      <a:buFont typeface="Arial" panose="020B0604020202020204" pitchFamily="34" charset="0"/>
      <a:buChar char="–"/>
      <a:defRPr sz="1200" kern="1200">
        <a:solidFill>
          <a:schemeClr val="tx1"/>
        </a:solidFill>
        <a:latin typeface="+mn-lt"/>
        <a:ea typeface="+mn-ea"/>
        <a:cs typeface="+mn-cs"/>
      </a:defRPr>
    </a:lvl4pPr>
    <a:lvl5pPr marL="720090" indent="-271780" algn="l" defTabSz="914400" rtl="0" eaLnBrk="1" latinLnBrk="0" hangingPunct="1">
      <a:spcBef>
        <a:spcPts val="300"/>
      </a:spcBef>
      <a:buClr>
        <a:schemeClr val="tx1"/>
      </a:buClr>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ja-JP" altLang="en-US" dirty="0"/>
              <a:t>自然言語の場合、対象の単語</a:t>
            </a:r>
            <a:r>
              <a:rPr kumimoji="1" lang="en-US" altLang="ja-JP" dirty="0"/>
              <a:t>(target)</a:t>
            </a:r>
            <a:r>
              <a:rPr kumimoji="1" lang="ja-JP" altLang="en-US" dirty="0"/>
              <a:t>とその前後の単語群</a:t>
            </a:r>
            <a:r>
              <a:rPr kumimoji="1" lang="en-US" altLang="ja-JP" dirty="0"/>
              <a:t>(context)</a:t>
            </a:r>
            <a:r>
              <a:rPr kumimoji="1" lang="ja-JP" altLang="en-US" dirty="0"/>
              <a:t>となる。今回のリベンジ</a:t>
            </a:r>
            <a:r>
              <a:rPr kumimoji="1" lang="en-US" altLang="ja-JP" dirty="0"/>
              <a:t>2</a:t>
            </a:r>
            <a:r>
              <a:rPr kumimoji="1" lang="ja-JP" altLang="en-US" dirty="0"/>
              <a:t>では、足し算の答えが</a:t>
            </a:r>
            <a:r>
              <a:rPr kumimoji="1" lang="en-US" altLang="ja-JP" dirty="0"/>
              <a:t>target</a:t>
            </a:r>
            <a:r>
              <a:rPr kumimoji="1" lang="ja-JP" altLang="en-US" dirty="0"/>
              <a:t>で、二つの足す数を</a:t>
            </a:r>
            <a:r>
              <a:rPr kumimoji="1" lang="en-US" altLang="ja-JP" dirty="0"/>
              <a:t>context</a:t>
            </a:r>
            <a:r>
              <a:rPr kumimoji="1" lang="ja-JP" altLang="en-US" dirty="0"/>
              <a:t>とした。</a:t>
            </a:r>
            <a:endParaRPr kumimoji="1" lang="ja-JP" altLang="en-US" dirty="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lvl="3"/>
            <a:r>
              <a:rPr lang="ja-JP" altLang="en-US" b="0" dirty="0" smtClean="0">
                <a:sym typeface="+mn-ea"/>
              </a:rPr>
              <a:t>単語を入力すると、周辺の単語を出力するという</a:t>
            </a:r>
            <a:r>
              <a:rPr lang="en-US" altLang="ja-JP" b="0" dirty="0" smtClean="0">
                <a:sym typeface="+mn-ea"/>
              </a:rPr>
              <a:t>NN</a:t>
            </a:r>
            <a:r>
              <a:rPr lang="ja-JP" altLang="en-US" b="0" dirty="0" smtClean="0">
                <a:sym typeface="+mn-ea"/>
              </a:rPr>
              <a:t>を学習させると、</a:t>
            </a:r>
            <a:r>
              <a:rPr lang="en-US" altLang="ja-JP" b="0" dirty="0" smtClean="0">
                <a:sym typeface="+mn-ea"/>
              </a:rPr>
              <a:t>NN</a:t>
            </a:r>
            <a:r>
              <a:rPr lang="ja-JP" altLang="en-US" b="0" dirty="0" smtClean="0">
                <a:sym typeface="+mn-ea"/>
              </a:rPr>
              <a:t>内に単語ごとのベクトル値が出来上がるというもの。</a:t>
            </a:r>
            <a:endParaRPr lang="en-US" altLang="ja-JP" b="0" dirty="0" smtClean="0"/>
          </a:p>
          <a:p>
            <a:pPr lvl="3"/>
            <a:r>
              <a:rPr lang="ja-JP" altLang="en-US" b="0" dirty="0" smtClean="0">
                <a:sym typeface="+mn-ea"/>
              </a:rPr>
              <a:t>テキストデータを、単語ベクトルのリストに変換することで、</a:t>
            </a:r>
            <a:r>
              <a:rPr lang="en-US" altLang="ja-JP" b="0" dirty="0" smtClean="0">
                <a:sym typeface="+mn-ea"/>
              </a:rPr>
              <a:t>”</a:t>
            </a:r>
            <a:r>
              <a:rPr lang="ja-JP" altLang="en-US" b="0" dirty="0" smtClean="0">
                <a:sym typeface="+mn-ea"/>
              </a:rPr>
              <a:t>文</a:t>
            </a:r>
            <a:r>
              <a:rPr lang="en-US" altLang="ja-JP" b="0" dirty="0" smtClean="0">
                <a:sym typeface="+mn-ea"/>
              </a:rPr>
              <a:t>”</a:t>
            </a:r>
            <a:r>
              <a:rPr lang="ja-JP" altLang="en-US" b="0" dirty="0" smtClean="0">
                <a:sym typeface="+mn-ea"/>
              </a:rPr>
              <a:t>を</a:t>
            </a:r>
            <a:r>
              <a:rPr lang="en-US" altLang="ja-JP" b="0" dirty="0" smtClean="0">
                <a:sym typeface="+mn-ea"/>
              </a:rPr>
              <a:t>NN</a:t>
            </a:r>
            <a:r>
              <a:rPr lang="ja-JP" altLang="en-US" b="0" dirty="0" smtClean="0">
                <a:sym typeface="+mn-ea"/>
              </a:rPr>
              <a:t>で処理できるようになる。</a:t>
            </a:r>
            <a:r>
              <a:rPr lang="en-US" altLang="ja-JP" b="0" dirty="0" smtClean="0">
                <a:sym typeface="+mn-ea"/>
              </a:rPr>
              <a:t>(</a:t>
            </a:r>
            <a:r>
              <a:rPr lang="ja-JP" altLang="en-US" b="0" dirty="0" smtClean="0">
                <a:sym typeface="+mn-ea"/>
              </a:rPr>
              <a:t>らしい</a:t>
            </a:r>
            <a:r>
              <a:rPr lang="en-US" altLang="ja-JP" b="0" dirty="0" smtClean="0">
                <a:sym typeface="+mn-ea"/>
              </a:rPr>
              <a:t>)</a:t>
            </a:r>
            <a:endParaRPr kumimoji="1" lang="en-US" altLang="ja-JP" dirty="0" smtClean="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Word2vec</a:t>
            </a:r>
            <a:r>
              <a:rPr kumimoji="1" lang="ja-JP" altLang="en-US" dirty="0" smtClean="0"/>
              <a:t>では、ニューロンのレイヤーは</a:t>
            </a:r>
            <a:r>
              <a:rPr kumimoji="1" lang="en-US" altLang="ja-JP" dirty="0" smtClean="0"/>
              <a:t>2</a:t>
            </a:r>
            <a:r>
              <a:rPr kumimoji="1" lang="ja-JP" altLang="en-US" dirty="0" smtClean="0"/>
              <a:t>つしかない。</a:t>
            </a:r>
            <a:endParaRPr kumimoji="1" lang="en-US" altLang="ja-JP" dirty="0" smtClean="0"/>
          </a:p>
          <a:p>
            <a:pPr marL="0" marR="0" lvl="0" indent="0" algn="l" defTabSz="914400" rtl="0" eaLnBrk="1" fontAlgn="auto" latinLnBrk="0" hangingPunct="1">
              <a:lnSpc>
                <a:spcPct val="100000"/>
              </a:lnSpc>
              <a:spcBef>
                <a:spcPts val="1000"/>
              </a:spcBef>
              <a:spcAft>
                <a:spcPts val="0"/>
              </a:spcAft>
              <a:buClrTx/>
              <a:buSzTx/>
              <a:buFontTx/>
              <a:buNone/>
              <a:defRPr/>
            </a:pPr>
            <a:r>
              <a:rPr kumimoji="1" lang="en-US" altLang="ja-JP" dirty="0" smtClean="0"/>
              <a:t>2</a:t>
            </a:r>
            <a:r>
              <a:rPr kumimoji="1" lang="ja-JP" altLang="en-US" dirty="0" smtClean="0"/>
              <a:t>つ目のレイヤーが複数のグループに分かれていて、それぞれで</a:t>
            </a:r>
            <a:r>
              <a:rPr kumimoji="1" lang="en-US" altLang="ja-JP" dirty="0" err="1" smtClean="0"/>
              <a:t>softmax</a:t>
            </a:r>
            <a:r>
              <a:rPr kumimoji="1" lang="ja-JP" altLang="en-US" dirty="0" smtClean="0"/>
              <a:t>をするというのが</a:t>
            </a:r>
            <a:r>
              <a:rPr kumimoji="1" lang="en-US" altLang="ja-JP" dirty="0" smtClean="0"/>
              <a:t>word2vec</a:t>
            </a:r>
            <a:r>
              <a:rPr kumimoji="1" lang="ja-JP" altLang="en-US" dirty="0" smtClean="0"/>
              <a:t>の特徴。</a:t>
            </a:r>
            <a:endParaRPr kumimoji="1" lang="ja-JP" altLang="en-US" dirty="0" smtClean="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レイヤー</a:t>
            </a:r>
            <a:r>
              <a:rPr kumimoji="1" lang="en-US" altLang="ja-JP" dirty="0" smtClean="0"/>
              <a:t>1</a:t>
            </a:r>
            <a:r>
              <a:rPr kumimoji="1" lang="ja-JP" altLang="en-US" dirty="0" smtClean="0"/>
              <a:t>の重み値が、各単語の単語ベクトルとなる。</a:t>
            </a:r>
            <a:endParaRPr kumimoji="1" lang="en-US" altLang="ja-JP" dirty="0" smtClean="0"/>
          </a:p>
          <a:p>
            <a:r>
              <a:rPr kumimoji="1" lang="ja-JP" altLang="en-US" dirty="0" smtClean="0"/>
              <a:t>レイヤー</a:t>
            </a:r>
            <a:r>
              <a:rPr kumimoji="1" lang="en-US" altLang="ja-JP" dirty="0" smtClean="0"/>
              <a:t>2</a:t>
            </a:r>
            <a:r>
              <a:rPr kumimoji="1" lang="ja-JP" altLang="en-US" dirty="0" smtClean="0"/>
              <a:t>の重み値は、使用しない。</a:t>
            </a:r>
            <a:endParaRPr kumimoji="1" lang="ja-JP" altLang="en-US" dirty="0" smtClean="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r>
              <a:rPr lang="en-US" smtClean="0"/>
              <a:t>Page </a:t>
            </a:r>
            <a:fld id="{A337C84A-B492-418D-83EE-970573EF9CB3}"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tags" Target="../tags/tag2.xml"/><Relationship Id="rId4" Type="http://schemas.openxmlformats.org/officeDocument/2006/relationships/image" Target="../media/image4.emf"/><Relationship Id="rId3"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tags" Target="../tags/tag4.xml"/><Relationship Id="rId4" Type="http://schemas.openxmlformats.org/officeDocument/2006/relationships/image" Target="../media/image4.emf"/><Relationship Id="rId3"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tags" Target="../tags/tag6.xml"/><Relationship Id="rId4" Type="http://schemas.openxmlformats.org/officeDocument/2006/relationships/image" Target="../media/image4.emf"/><Relationship Id="rId3" Type="http://schemas.openxmlformats.org/officeDocument/2006/relationships/oleObject" Target="../embeddings/oleObject3.bin"/><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tags" Target="../tags/tag8.xml"/><Relationship Id="rId4" Type="http://schemas.openxmlformats.org/officeDocument/2006/relationships/image" Target="../media/image4.emf"/><Relationship Id="rId3" Type="http://schemas.openxmlformats.org/officeDocument/2006/relationships/oleObject" Target="../embeddings/oleObject4.bin"/><Relationship Id="rId2" Type="http://schemas.openxmlformats.org/officeDocument/2006/relationships/tags" Target="../tags/tag7.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tags" Target="../tags/tag10.xml"/><Relationship Id="rId4" Type="http://schemas.openxmlformats.org/officeDocument/2006/relationships/image" Target="../media/image4.emf"/><Relationship Id="rId3" Type="http://schemas.openxmlformats.org/officeDocument/2006/relationships/oleObject" Target="../embeddings/oleObject5.bin"/><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01">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stretch>
            <a:fillRect/>
          </a:stretch>
        </p:blipFill>
        <p:spPr bwMode="gray">
          <a:xfrm>
            <a:off x="409340" y="337707"/>
            <a:ext cx="1368000" cy="258509"/>
          </a:xfrm>
          <a:prstGeom prst="rect">
            <a:avLst/>
          </a:prstGeom>
        </p:spPr>
      </p:pic>
      <p:sp>
        <p:nvSpPr>
          <p:cNvPr id="2" name="Titel 1"/>
          <p:cNvSpPr>
            <a:spLocks noGrp="1"/>
          </p:cNvSpPr>
          <p:nvPr>
            <p:ph type="ctrTitle" hasCustomPrompt="1"/>
          </p:nvPr>
        </p:nvSpPr>
        <p:spPr bwMode="gray">
          <a:xfrm>
            <a:off x="407987" y="4634557"/>
            <a:ext cx="11376025" cy="443198"/>
          </a:xfrm>
        </p:spPr>
        <p:txBody>
          <a:bodyPr wrap="square" anchor="b">
            <a:spAutoFit/>
          </a:bodyPr>
          <a:lstStyle>
            <a:lvl1pPr algn="l">
              <a:defRPr sz="3200"/>
            </a:lvl1pPr>
          </a:lstStyle>
          <a:p>
            <a:r>
              <a:rPr lang="ja-JP" altLang="en-US" noProof="0" dirty="0" smtClean="0"/>
              <a:t>プレゼンテーションタイトルを入力</a:t>
            </a:r>
            <a:endParaRPr lang="en-US" noProof="0" dirty="0"/>
          </a:p>
        </p:txBody>
      </p:sp>
      <p:sp>
        <p:nvSpPr>
          <p:cNvPr id="3" name="Untertitel 2"/>
          <p:cNvSpPr>
            <a:spLocks noGrp="1"/>
          </p:cNvSpPr>
          <p:nvPr>
            <p:ph type="subTitle" idx="1" hasCustomPrompt="1"/>
          </p:nvPr>
        </p:nvSpPr>
        <p:spPr bwMode="gray">
          <a:xfrm>
            <a:off x="407987" y="5377748"/>
            <a:ext cx="11376025" cy="338554"/>
          </a:xfrm>
        </p:spPr>
        <p:txBody>
          <a:bodyPr>
            <a:spAutoFit/>
          </a:bodyPr>
          <a:lstStyle>
            <a:lvl1pPr marL="0" indent="0" algn="l">
              <a:spcBef>
                <a:spcPts val="0"/>
              </a:spcBef>
              <a:buNone/>
              <a:defRPr sz="22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noProof="0" dirty="0" smtClean="0"/>
              <a:t>プレゼンテーションサブタイトルを入力</a:t>
            </a:r>
            <a:endParaRPr lang="en-US" noProof="0" dirty="0" smtClean="0"/>
          </a:p>
        </p:txBody>
      </p:sp>
      <p:sp>
        <p:nvSpPr>
          <p:cNvPr id="10" name="Freihandform 9"/>
          <p:cNvSpPr/>
          <p:nvPr userDrawn="1"/>
        </p:nvSpPr>
        <p:spPr bwMode="gray">
          <a:xfrm>
            <a:off x="0" y="5192696"/>
            <a:ext cx="756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platzhalter 17"/>
          <p:cNvSpPr>
            <a:spLocks noGrp="1"/>
          </p:cNvSpPr>
          <p:nvPr>
            <p:ph type="body" sz="quarter" idx="10" hasCustomPrompt="1"/>
          </p:nvPr>
        </p:nvSpPr>
        <p:spPr bwMode="gray">
          <a:xfrm>
            <a:off x="407988" y="6206080"/>
            <a:ext cx="11376025" cy="215444"/>
          </a:xfrm>
        </p:spPr>
        <p:txBody>
          <a:bodyPr anchor="ctr" anchorCtr="0">
            <a:spAutoFit/>
          </a:bodyPr>
          <a:lstStyle>
            <a:lvl1pPr marL="0" indent="0">
              <a:spcBef>
                <a:spcPts val="0"/>
              </a:spcBef>
              <a:buNone/>
              <a:defRPr sz="1400" b="0"/>
            </a:lvl1pPr>
          </a:lstStyle>
          <a:p>
            <a:pPr lvl="0"/>
            <a:r>
              <a:rPr lang="ja-JP" altLang="en-US" noProof="0" dirty="0" smtClean="0"/>
              <a:t>部署名</a:t>
            </a:r>
            <a:r>
              <a:rPr lang="en-US" noProof="0" dirty="0" smtClean="0"/>
              <a:t>  |  </a:t>
            </a:r>
            <a:r>
              <a:rPr lang="ja-JP" altLang="en-US" noProof="0" dirty="0" smtClean="0"/>
              <a:t>氏名</a:t>
            </a:r>
            <a:r>
              <a:rPr lang="en-US" noProof="0" dirty="0" smtClean="0"/>
              <a:t>  |  </a:t>
            </a:r>
            <a:r>
              <a:rPr lang="ja-JP" altLang="en-US" noProof="0" dirty="0" smtClean="0"/>
              <a:t>場所</a:t>
            </a:r>
            <a:r>
              <a:rPr lang="en-US" noProof="0" dirty="0" smtClean="0"/>
              <a:t>  |  </a:t>
            </a:r>
            <a:r>
              <a:rPr lang="ja-JP" altLang="en-US" noProof="0" dirty="0" smtClean="0"/>
              <a:t>年月日</a:t>
            </a:r>
            <a:endParaRPr lang="en-US" noProof="0" dirty="0" smtClean="0"/>
          </a:p>
        </p:txBody>
      </p:sp>
      <p:grpSp>
        <p:nvGrpSpPr>
          <p:cNvPr id="57" name="グループ化 56"/>
          <p:cNvGrpSpPr/>
          <p:nvPr userDrawn="1"/>
        </p:nvGrpSpPr>
        <p:grpSpPr>
          <a:xfrm>
            <a:off x="-100749" y="-82436"/>
            <a:ext cx="12360988" cy="7022872"/>
            <a:chOff x="-100749" y="-82436"/>
            <a:chExt cx="12360988" cy="7022872"/>
          </a:xfrm>
        </p:grpSpPr>
        <p:grpSp>
          <p:nvGrpSpPr>
            <p:cNvPr id="58" name="Gruppieren 31"/>
            <p:cNvGrpSpPr/>
            <p:nvPr userDrawn="1"/>
          </p:nvGrpSpPr>
          <p:grpSpPr bwMode="gray">
            <a:xfrm>
              <a:off x="407368" y="6868436"/>
              <a:ext cx="11377264" cy="72000"/>
              <a:chOff x="407368" y="0"/>
              <a:chExt cx="11377264" cy="108000"/>
            </a:xfrm>
          </p:grpSpPr>
          <p:sp>
            <p:nvSpPr>
              <p:cNvPr id="70"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 name="Gruppieren 30"/>
            <p:cNvGrpSpPr/>
            <p:nvPr userDrawn="1"/>
          </p:nvGrpSpPr>
          <p:grpSpPr bwMode="gray">
            <a:xfrm>
              <a:off x="391113" y="-82436"/>
              <a:ext cx="11377264" cy="72000"/>
              <a:chOff x="407368" y="0"/>
              <a:chExt cx="11377264" cy="108000"/>
            </a:xfrm>
          </p:grpSpPr>
          <p:sp>
            <p:nvSpPr>
              <p:cNvPr id="66"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 name="グループ化 59"/>
            <p:cNvGrpSpPr/>
            <p:nvPr userDrawn="1"/>
          </p:nvGrpSpPr>
          <p:grpSpPr>
            <a:xfrm>
              <a:off x="-100749" y="1216200"/>
              <a:ext cx="72000" cy="4985108"/>
              <a:chOff x="-84494" y="1216200"/>
              <a:chExt cx="72000" cy="4985108"/>
            </a:xfrm>
          </p:grpSpPr>
          <p:sp>
            <p:nvSpPr>
              <p:cNvPr id="64"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グループ化 60"/>
            <p:cNvGrpSpPr/>
            <p:nvPr userDrawn="1"/>
          </p:nvGrpSpPr>
          <p:grpSpPr>
            <a:xfrm>
              <a:off x="12188239" y="1216200"/>
              <a:ext cx="72000" cy="4985108"/>
              <a:chOff x="12204494" y="1216200"/>
              <a:chExt cx="72000" cy="4985108"/>
            </a:xfrm>
          </p:grpSpPr>
          <p:sp>
            <p:nvSpPr>
              <p:cNvPr id="62"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27" name="図 2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860400"/>
            <a:ext cx="12200400" cy="3114388"/>
          </a:xfrm>
          <a:prstGeom prst="rect">
            <a:avLst/>
          </a:prstGeom>
        </p:spPr>
      </p:pic>
      <p:pic>
        <p:nvPicPr>
          <p:cNvPr id="26" name="図 25"/>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9480376" y="4509120"/>
            <a:ext cx="2098780" cy="1774894"/>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白紙">
    <p:spTree>
      <p:nvGrpSpPr>
        <p:cNvPr id="1" name=""/>
        <p:cNvGrpSpPr/>
        <p:nvPr/>
      </p:nvGrpSpPr>
      <p:grpSpPr>
        <a:xfrm>
          <a:off x="0" y="0"/>
          <a:ext cx="0" cy="0"/>
          <a:chOff x="0" y="0"/>
          <a:chExt cx="0" cy="0"/>
        </a:xfrm>
      </p:grpSpPr>
      <p:grpSp>
        <p:nvGrpSpPr>
          <p:cNvPr id="6" name="Gruppieren 5"/>
          <p:cNvGrpSpPr/>
          <p:nvPr userDrawn="1"/>
        </p:nvGrpSpPr>
        <p:grpSpPr bwMode="gray">
          <a:xfrm>
            <a:off x="-84494" y="-82436"/>
            <a:ext cx="12360988" cy="7022872"/>
            <a:chOff x="-84494" y="-82436"/>
            <a:chExt cx="12360988" cy="7022872"/>
          </a:xfrm>
        </p:grpSpPr>
        <p:grpSp>
          <p:nvGrpSpPr>
            <p:cNvPr id="7" name="Gruppieren 6"/>
            <p:cNvGrpSpPr/>
            <p:nvPr userDrawn="1"/>
          </p:nvGrpSpPr>
          <p:grpSpPr bwMode="gray">
            <a:xfrm>
              <a:off x="407368" y="-82436"/>
              <a:ext cx="11377264" cy="72000"/>
              <a:chOff x="407368" y="0"/>
              <a:chExt cx="11377264" cy="108000"/>
            </a:xfrm>
          </p:grpSpPr>
          <p:sp>
            <p:nvSpPr>
              <p:cNvPr id="19" name="Freihandform 18"/>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reihandform 19"/>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reihandform 20"/>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reihandform 21"/>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8" name="Gruppieren 7"/>
            <p:cNvGrpSpPr/>
            <p:nvPr userDrawn="1"/>
          </p:nvGrpSpPr>
          <p:grpSpPr bwMode="gray">
            <a:xfrm>
              <a:off x="407368" y="6868436"/>
              <a:ext cx="11377264" cy="72000"/>
              <a:chOff x="407368" y="0"/>
              <a:chExt cx="11377264" cy="108000"/>
            </a:xfrm>
          </p:grpSpPr>
          <p:sp>
            <p:nvSpPr>
              <p:cNvPr id="15" name="Freihandform 14"/>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reihandform 15"/>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reihandform 16"/>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reihandform 17"/>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 name="Gruppieren 8"/>
            <p:cNvGrpSpPr/>
            <p:nvPr userDrawn="1"/>
          </p:nvGrpSpPr>
          <p:grpSpPr bwMode="gray">
            <a:xfrm rot="5400000">
              <a:off x="-2424758" y="3789044"/>
              <a:ext cx="4752528" cy="72000"/>
              <a:chOff x="731404" y="0"/>
              <a:chExt cx="4752528" cy="108000"/>
            </a:xfrm>
          </p:grpSpPr>
          <p:sp>
            <p:nvSpPr>
              <p:cNvPr id="13" name="Freihandform 12"/>
              <p:cNvSpPr/>
              <p:nvPr userDrawn="1"/>
            </p:nvSpPr>
            <p:spPr bwMode="gray">
              <a:xfrm>
                <a:off x="54839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reihandform 13"/>
              <p:cNvSpPr/>
              <p:nvPr userDrawn="1"/>
            </p:nvSpPr>
            <p:spPr bwMode="gray">
              <a:xfrm>
                <a:off x="73140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 name="Gruppieren 9"/>
            <p:cNvGrpSpPr/>
            <p:nvPr userDrawn="1"/>
          </p:nvGrpSpPr>
          <p:grpSpPr bwMode="gray">
            <a:xfrm rot="5400000">
              <a:off x="9864230" y="3789044"/>
              <a:ext cx="4752528" cy="72000"/>
              <a:chOff x="731404" y="0"/>
              <a:chExt cx="4752528" cy="108000"/>
            </a:xfrm>
          </p:grpSpPr>
          <p:sp>
            <p:nvSpPr>
              <p:cNvPr id="11" name="Freihandform 10"/>
              <p:cNvSpPr/>
              <p:nvPr userDrawn="1"/>
            </p:nvSpPr>
            <p:spPr bwMode="gray">
              <a:xfrm>
                <a:off x="54839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reihandform 11"/>
              <p:cNvSpPr/>
              <p:nvPr userDrawn="1"/>
            </p:nvSpPr>
            <p:spPr bwMode="gray">
              <a:xfrm>
                <a:off x="73140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29" name="正方形/長方形 28"/>
          <p:cNvSpPr/>
          <p:nvPr userDrawn="1"/>
        </p:nvSpPr>
        <p:spPr>
          <a:xfrm>
            <a:off x="0" y="6516000"/>
            <a:ext cx="12192000" cy="34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pic>
        <p:nvPicPr>
          <p:cNvPr id="30" name="Grafik 8"/>
          <p:cNvPicPr>
            <a:picLocks noChangeAspect="1"/>
          </p:cNvPicPr>
          <p:nvPr userDrawn="1"/>
        </p:nvPicPr>
        <p:blipFill>
          <a:blip r:embed="rId2" cstate="email"/>
          <a:stretch>
            <a:fillRect/>
          </a:stretch>
        </p:blipFill>
        <p:spPr bwMode="gray">
          <a:xfrm>
            <a:off x="10920705" y="6624301"/>
            <a:ext cx="863927" cy="163254"/>
          </a:xfrm>
          <a:prstGeom prst="rect">
            <a:avLst/>
          </a:prstGeom>
        </p:spPr>
      </p:pic>
      <p:sp>
        <p:nvSpPr>
          <p:cNvPr id="31" name="フッター プレースホルダー 3"/>
          <p:cNvSpPr txBox="1"/>
          <p:nvPr userDrawn="1"/>
        </p:nvSpPr>
        <p:spPr>
          <a:xfrm>
            <a:off x="372852" y="6552000"/>
            <a:ext cx="754915"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ja-JP" dirty="0" smtClean="0"/>
              <a:t>Page </a:t>
            </a:r>
            <a:fld id="{D3A7D11D-3B3A-48A6-84AD-CB21087E2F77}" type="slidenum">
              <a:rPr lang="en-US" altLang="ja-JP" dirty="0" smtClean="0"/>
            </a:fld>
            <a:endParaRPr lang="en-US" altLang="ja-JP" dirty="0" smtClean="0"/>
          </a:p>
        </p:txBody>
      </p:sp>
      <p:sp>
        <p:nvSpPr>
          <p:cNvPr id="32" name="フッター プレースホルダー 3"/>
          <p:cNvSpPr txBox="1"/>
          <p:nvPr userDrawn="1"/>
        </p:nvSpPr>
        <p:spPr>
          <a:xfrm>
            <a:off x="1059067" y="6552000"/>
            <a:ext cx="4028821"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ja-JP" sz="1000" b="0" i="0" u="none" strike="noStrike" kern="1200" baseline="0" dirty="0" smtClean="0">
                <a:solidFill>
                  <a:schemeClr val="tx1"/>
                </a:solidFill>
                <a:latin typeface="+mn-lt"/>
                <a:ea typeface="+mn-ea"/>
                <a:cs typeface="+mn-cs"/>
              </a:rPr>
              <a:t>No data copy / No data transfer permitted</a:t>
            </a:r>
            <a:endParaRPr lang="en-US" altLang="ja-JP" b="0" dirty="0" smtClean="0">
              <a:solidFill>
                <a:schemeClr val="tx1"/>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Conclusion">
    <p:spTree>
      <p:nvGrpSpPr>
        <p:cNvPr id="1" name=""/>
        <p:cNvGrpSpPr/>
        <p:nvPr/>
      </p:nvGrpSpPr>
      <p:grpSpPr>
        <a:xfrm>
          <a:off x="0" y="0"/>
          <a:ext cx="0" cy="0"/>
          <a:chOff x="0" y="0"/>
          <a:chExt cx="0" cy="0"/>
        </a:xfrm>
      </p:grpSpPr>
      <p:sp>
        <p:nvSpPr>
          <p:cNvPr id="6" name="Freihandform 5"/>
          <p:cNvSpPr/>
          <p:nvPr userDrawn="1"/>
        </p:nvSpPr>
        <p:spPr bwMode="gray">
          <a:xfrm>
            <a:off x="0" y="1152525"/>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Ellipse 6"/>
          <p:cNvSpPr/>
          <p:nvPr userDrawn="1"/>
        </p:nvSpPr>
        <p:spPr bwMode="gray">
          <a:xfrm>
            <a:off x="5562600" y="619125"/>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131"/>
          <p:cNvSpPr/>
          <p:nvPr userDrawn="1"/>
        </p:nvSpPr>
        <p:spPr bwMode="gray">
          <a:xfrm rot="16200000" flipH="1">
            <a:off x="5958255" y="892983"/>
            <a:ext cx="275491" cy="519084"/>
          </a:xfrm>
          <a:custGeom>
            <a:avLst/>
            <a:gdLst/>
            <a:ahLst/>
            <a:cxnLst>
              <a:cxn ang="0">
                <a:pos x="18" y="0"/>
              </a:cxn>
              <a:cxn ang="0">
                <a:pos x="0" y="21"/>
              </a:cxn>
              <a:cxn ang="0">
                <a:pos x="60" y="89"/>
              </a:cxn>
              <a:cxn ang="0">
                <a:pos x="0" y="158"/>
              </a:cxn>
              <a:cxn ang="0">
                <a:pos x="18" y="179"/>
              </a:cxn>
              <a:cxn ang="0">
                <a:pos x="95" y="89"/>
              </a:cxn>
              <a:cxn ang="0">
                <a:pos x="18" y="0"/>
              </a:cxn>
            </a:cxnLst>
            <a:rect l="0" t="0" r="r" b="b"/>
            <a:pathLst>
              <a:path w="95" h="179">
                <a:moveTo>
                  <a:pt x="18" y="0"/>
                </a:moveTo>
                <a:lnTo>
                  <a:pt x="0" y="21"/>
                </a:lnTo>
                <a:lnTo>
                  <a:pt x="60" y="89"/>
                </a:lnTo>
                <a:lnTo>
                  <a:pt x="0" y="158"/>
                </a:lnTo>
                <a:lnTo>
                  <a:pt x="18" y="179"/>
                </a:lnTo>
                <a:lnTo>
                  <a:pt x="95" y="89"/>
                </a:lnTo>
                <a:lnTo>
                  <a:pt x="18" y="0"/>
                </a:lnTo>
                <a:close/>
              </a:path>
            </a:pathLst>
          </a:custGeom>
          <a:solidFill>
            <a:schemeClr val="bg1"/>
          </a:solidFill>
          <a:ln w="19050">
            <a:solidFill>
              <a:schemeClr val="accent2"/>
            </a:solidFill>
            <a:round/>
          </a:ln>
        </p:spPr>
        <p:txBody>
          <a:bodyPr vert="horz" wrap="square" lIns="91440" tIns="45720" rIns="91440" bIns="45720" numCol="1" anchor="t" anchorCtr="0" compatLnSpc="1"/>
          <a:lstStyle/>
          <a:p>
            <a:endParaRPr lang="en-US" noProof="0" dirty="0"/>
          </a:p>
        </p:txBody>
      </p:sp>
      <p:sp>
        <p:nvSpPr>
          <p:cNvPr id="9" name="Freihandform 8"/>
          <p:cNvSpPr/>
          <p:nvPr userDrawn="1"/>
        </p:nvSpPr>
        <p:spPr bwMode="gray">
          <a:xfrm>
            <a:off x="6900000" y="1152525"/>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platzhalter 17"/>
          <p:cNvSpPr>
            <a:spLocks noGrp="1"/>
          </p:cNvSpPr>
          <p:nvPr>
            <p:ph type="body" sz="quarter" idx="13" hasCustomPrompt="1"/>
          </p:nvPr>
        </p:nvSpPr>
        <p:spPr bwMode="gray">
          <a:xfrm>
            <a:off x="1596000" y="2362482"/>
            <a:ext cx="9000000" cy="2769989"/>
          </a:xfrm>
        </p:spPr>
        <p:txBody>
          <a:bodyPr wrap="square">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3000" b="0">
                <a:solidFill>
                  <a:schemeClr val="accent1"/>
                </a:solidFill>
              </a:defRPr>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a:t>
            </a:r>
            <a:endParaRPr lang="en-US" altLang="ja-JP" noProof="0" dirty="0" smtClean="0"/>
          </a:p>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endParaRPr lang="en-US" altLang="ja-JP" noProof="0" dirty="0" smtClean="0"/>
          </a:p>
        </p:txBody>
      </p:sp>
      <p:sp>
        <p:nvSpPr>
          <p:cNvPr id="34" name="正方形/長方形 33"/>
          <p:cNvSpPr/>
          <p:nvPr userDrawn="1"/>
        </p:nvSpPr>
        <p:spPr>
          <a:xfrm>
            <a:off x="0" y="6516000"/>
            <a:ext cx="12192000" cy="34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pic>
        <p:nvPicPr>
          <p:cNvPr id="35" name="Grafik 8"/>
          <p:cNvPicPr>
            <a:picLocks noChangeAspect="1"/>
          </p:cNvPicPr>
          <p:nvPr userDrawn="1"/>
        </p:nvPicPr>
        <p:blipFill>
          <a:blip r:embed="rId2" cstate="email"/>
          <a:stretch>
            <a:fillRect/>
          </a:stretch>
        </p:blipFill>
        <p:spPr bwMode="gray">
          <a:xfrm>
            <a:off x="10920705" y="6624301"/>
            <a:ext cx="863927" cy="163254"/>
          </a:xfrm>
          <a:prstGeom prst="rect">
            <a:avLst/>
          </a:prstGeom>
        </p:spPr>
      </p:pic>
      <p:sp>
        <p:nvSpPr>
          <p:cNvPr id="36" name="フッター プレースホルダー 3"/>
          <p:cNvSpPr txBox="1"/>
          <p:nvPr userDrawn="1"/>
        </p:nvSpPr>
        <p:spPr>
          <a:xfrm>
            <a:off x="372852" y="6552000"/>
            <a:ext cx="754915"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ja-JP" dirty="0" smtClean="0"/>
              <a:t>Page </a:t>
            </a:r>
            <a:fld id="{D3A7D11D-3B3A-48A6-84AD-CB21087E2F77}" type="slidenum">
              <a:rPr lang="en-US" altLang="ja-JP" dirty="0" smtClean="0"/>
            </a:fld>
            <a:endParaRPr lang="en-US" altLang="ja-JP" dirty="0" smtClean="0"/>
          </a:p>
        </p:txBody>
      </p:sp>
      <p:sp>
        <p:nvSpPr>
          <p:cNvPr id="37" name="フッター プレースホルダー 3"/>
          <p:cNvSpPr txBox="1"/>
          <p:nvPr userDrawn="1"/>
        </p:nvSpPr>
        <p:spPr>
          <a:xfrm>
            <a:off x="1059067" y="6552000"/>
            <a:ext cx="4028821"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ja-JP" sz="1000" b="0" i="0" u="none" strike="noStrike" kern="1200" baseline="0" dirty="0" smtClean="0">
                <a:solidFill>
                  <a:schemeClr val="tx1"/>
                </a:solidFill>
                <a:latin typeface="+mn-lt"/>
                <a:ea typeface="+mn-ea"/>
                <a:cs typeface="+mn-cs"/>
              </a:rPr>
              <a:t>No data copy / No data transfer permitted</a:t>
            </a:r>
            <a:endParaRPr lang="en-US" altLang="ja-JP" b="0" dirty="0" smtClean="0">
              <a:solidFill>
                <a:schemeClr val="tx1"/>
              </a:solidFill>
            </a:endParaRPr>
          </a:p>
        </p:txBody>
      </p:sp>
      <p:grpSp>
        <p:nvGrpSpPr>
          <p:cNvPr id="49" name="グループ化 48"/>
          <p:cNvGrpSpPr/>
          <p:nvPr userDrawn="1"/>
        </p:nvGrpSpPr>
        <p:grpSpPr>
          <a:xfrm>
            <a:off x="-100749" y="-82436"/>
            <a:ext cx="12360988" cy="7022872"/>
            <a:chOff x="-100749" y="-82436"/>
            <a:chExt cx="12360988" cy="7022872"/>
          </a:xfrm>
        </p:grpSpPr>
        <p:grpSp>
          <p:nvGrpSpPr>
            <p:cNvPr id="50" name="Gruppieren 31"/>
            <p:cNvGrpSpPr/>
            <p:nvPr userDrawn="1"/>
          </p:nvGrpSpPr>
          <p:grpSpPr bwMode="gray">
            <a:xfrm>
              <a:off x="407368" y="6868436"/>
              <a:ext cx="11377264" cy="72000"/>
              <a:chOff x="407368" y="0"/>
              <a:chExt cx="11377264" cy="108000"/>
            </a:xfrm>
          </p:grpSpPr>
          <p:sp>
            <p:nvSpPr>
              <p:cNvPr id="62"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 name="Gruppieren 30"/>
            <p:cNvGrpSpPr/>
            <p:nvPr userDrawn="1"/>
          </p:nvGrpSpPr>
          <p:grpSpPr bwMode="gray">
            <a:xfrm>
              <a:off x="391113" y="-82436"/>
              <a:ext cx="11377264" cy="72000"/>
              <a:chOff x="407368" y="0"/>
              <a:chExt cx="11377264" cy="108000"/>
            </a:xfrm>
          </p:grpSpPr>
          <p:sp>
            <p:nvSpPr>
              <p:cNvPr id="58"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 name="グループ化 51"/>
            <p:cNvGrpSpPr/>
            <p:nvPr userDrawn="1"/>
          </p:nvGrpSpPr>
          <p:grpSpPr>
            <a:xfrm>
              <a:off x="-100749" y="1216200"/>
              <a:ext cx="72000" cy="4985108"/>
              <a:chOff x="-84494" y="1216200"/>
              <a:chExt cx="72000" cy="4985108"/>
            </a:xfrm>
          </p:grpSpPr>
          <p:sp>
            <p:nvSpPr>
              <p:cNvPr id="56"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3" name="グループ化 52"/>
            <p:cNvGrpSpPr/>
            <p:nvPr userDrawn="1"/>
          </p:nvGrpSpPr>
          <p:grpSpPr>
            <a:xfrm>
              <a:off x="12188239" y="1216200"/>
              <a:ext cx="72000" cy="4985108"/>
              <a:chOff x="12204494" y="1216200"/>
              <a:chExt cx="72000" cy="4985108"/>
            </a:xfrm>
          </p:grpSpPr>
          <p:sp>
            <p:nvSpPr>
              <p:cNvPr id="54"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Quote">
    <p:spTree>
      <p:nvGrpSpPr>
        <p:cNvPr id="1" name=""/>
        <p:cNvGrpSpPr/>
        <p:nvPr/>
      </p:nvGrpSpPr>
      <p:grpSpPr>
        <a:xfrm>
          <a:off x="0" y="0"/>
          <a:ext cx="0" cy="0"/>
          <a:chOff x="0" y="0"/>
          <a:chExt cx="0" cy="0"/>
        </a:xfrm>
      </p:grpSpPr>
      <p:sp>
        <p:nvSpPr>
          <p:cNvPr id="6" name="Freihandform 5"/>
          <p:cNvSpPr/>
          <p:nvPr userDrawn="1"/>
        </p:nvSpPr>
        <p:spPr bwMode="gray">
          <a:xfrm>
            <a:off x="0" y="1152525"/>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ihandform 8"/>
          <p:cNvSpPr/>
          <p:nvPr userDrawn="1"/>
        </p:nvSpPr>
        <p:spPr bwMode="gray">
          <a:xfrm>
            <a:off x="6900000" y="1152525"/>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platzhalter 17"/>
          <p:cNvSpPr>
            <a:spLocks noGrp="1"/>
          </p:cNvSpPr>
          <p:nvPr>
            <p:ph type="body" sz="quarter" idx="13" hasCustomPrompt="1"/>
          </p:nvPr>
        </p:nvSpPr>
        <p:spPr bwMode="gray">
          <a:xfrm>
            <a:off x="1596000" y="2362482"/>
            <a:ext cx="9000000" cy="2308324"/>
          </a:xfrm>
        </p:spPr>
        <p:txBody>
          <a:bodyPr wrap="square">
            <a:spAutoFit/>
          </a:bodyPr>
          <a:lstStyle>
            <a:lvl1pPr marL="0" marR="0" indent="0" algn="ctr"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3000" b="0" i="1">
                <a:solidFill>
                  <a:schemeClr val="accent1"/>
                </a:solidFill>
              </a:defRPr>
            </a:lvl1pPr>
          </a:lstStyle>
          <a:p>
            <a:pPr marL="0" marR="0" lvl="0" indent="0" algn="ctr"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本文テキストです。</a:t>
            </a:r>
            <a:endParaRPr lang="en-US" altLang="ja-JP" noProof="0" dirty="0" smtClean="0"/>
          </a:p>
        </p:txBody>
      </p:sp>
      <p:grpSp>
        <p:nvGrpSpPr>
          <p:cNvPr id="2" name="Gruppieren 1"/>
          <p:cNvGrpSpPr/>
          <p:nvPr userDrawn="1"/>
        </p:nvGrpSpPr>
        <p:grpSpPr bwMode="gray">
          <a:xfrm>
            <a:off x="5562600" y="619125"/>
            <a:ext cx="1066800" cy="1066800"/>
            <a:chOff x="5562600" y="619125"/>
            <a:chExt cx="1066800" cy="1066800"/>
          </a:xfrm>
        </p:grpSpPr>
        <p:sp>
          <p:nvSpPr>
            <p:cNvPr id="7" name="Ellipse 6"/>
            <p:cNvSpPr/>
            <p:nvPr userDrawn="1"/>
          </p:nvSpPr>
          <p:spPr bwMode="gray">
            <a:xfrm>
              <a:off x="5562600" y="619125"/>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5"/>
            <p:cNvSpPr/>
            <p:nvPr userDrawn="1"/>
          </p:nvSpPr>
          <p:spPr bwMode="gray">
            <a:xfrm>
              <a:off x="5809986" y="896419"/>
              <a:ext cx="252041" cy="512213"/>
            </a:xfrm>
            <a:custGeom>
              <a:avLst/>
              <a:gdLst>
                <a:gd name="T0" fmla="*/ 153 w 2018"/>
                <a:gd name="T1" fmla="*/ 0 h 4095"/>
                <a:gd name="T2" fmla="*/ 2018 w 2018"/>
                <a:gd name="T3" fmla="*/ 0 h 4095"/>
                <a:gd name="T4" fmla="*/ 2018 w 2018"/>
                <a:gd name="T5" fmla="*/ 1358 h 4095"/>
                <a:gd name="T6" fmla="*/ 1876 w 2018"/>
                <a:gd name="T7" fmla="*/ 2649 h 4095"/>
                <a:gd name="T8" fmla="*/ 1344 w 2018"/>
                <a:gd name="T9" fmla="*/ 3500 h 4095"/>
                <a:gd name="T10" fmla="*/ 365 w 2018"/>
                <a:gd name="T11" fmla="*/ 4095 h 4095"/>
                <a:gd name="T12" fmla="*/ 0 w 2018"/>
                <a:gd name="T13" fmla="*/ 3308 h 4095"/>
                <a:gd name="T14" fmla="*/ 800 w 2018"/>
                <a:gd name="T15" fmla="*/ 2784 h 4095"/>
                <a:gd name="T16" fmla="*/ 1049 w 2018"/>
                <a:gd name="T17" fmla="*/ 1890 h 4095"/>
                <a:gd name="T18" fmla="*/ 153 w 2018"/>
                <a:gd name="T19" fmla="*/ 1890 h 4095"/>
                <a:gd name="T20" fmla="*/ 153 w 2018"/>
                <a:gd name="T21" fmla="*/ 0 h 4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18" h="4095">
                  <a:moveTo>
                    <a:pt x="153" y="0"/>
                  </a:moveTo>
                  <a:cubicBezTo>
                    <a:pt x="2018" y="0"/>
                    <a:pt x="2018" y="0"/>
                    <a:pt x="2018" y="0"/>
                  </a:cubicBezTo>
                  <a:cubicBezTo>
                    <a:pt x="2018" y="1358"/>
                    <a:pt x="2018" y="1358"/>
                    <a:pt x="2018" y="1358"/>
                  </a:cubicBezTo>
                  <a:cubicBezTo>
                    <a:pt x="2018" y="1905"/>
                    <a:pt x="1971" y="2335"/>
                    <a:pt x="1876" y="2649"/>
                  </a:cubicBezTo>
                  <a:cubicBezTo>
                    <a:pt x="1780" y="2963"/>
                    <a:pt x="1603" y="3246"/>
                    <a:pt x="1344" y="3500"/>
                  </a:cubicBezTo>
                  <a:cubicBezTo>
                    <a:pt x="1085" y="3753"/>
                    <a:pt x="759" y="3951"/>
                    <a:pt x="365" y="4095"/>
                  </a:cubicBezTo>
                  <a:cubicBezTo>
                    <a:pt x="0" y="3308"/>
                    <a:pt x="0" y="3308"/>
                    <a:pt x="0" y="3308"/>
                  </a:cubicBezTo>
                  <a:cubicBezTo>
                    <a:pt x="372" y="3183"/>
                    <a:pt x="638" y="3008"/>
                    <a:pt x="800" y="2784"/>
                  </a:cubicBezTo>
                  <a:cubicBezTo>
                    <a:pt x="962" y="2560"/>
                    <a:pt x="1045" y="2262"/>
                    <a:pt x="1049" y="1890"/>
                  </a:cubicBezTo>
                  <a:cubicBezTo>
                    <a:pt x="153" y="1890"/>
                    <a:pt x="153" y="1890"/>
                    <a:pt x="153" y="1890"/>
                  </a:cubicBezTo>
                  <a:cubicBezTo>
                    <a:pt x="153" y="0"/>
                    <a:pt x="153" y="0"/>
                    <a:pt x="153"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sp>
          <p:nvSpPr>
            <p:cNvPr id="12" name="Freeform 9"/>
            <p:cNvSpPr/>
            <p:nvPr userDrawn="1"/>
          </p:nvSpPr>
          <p:spPr bwMode="gray">
            <a:xfrm>
              <a:off x="6129974" y="896419"/>
              <a:ext cx="252041" cy="512213"/>
            </a:xfrm>
            <a:custGeom>
              <a:avLst/>
              <a:gdLst>
                <a:gd name="T0" fmla="*/ 153 w 2018"/>
                <a:gd name="T1" fmla="*/ 0 h 4095"/>
                <a:gd name="T2" fmla="*/ 2018 w 2018"/>
                <a:gd name="T3" fmla="*/ 0 h 4095"/>
                <a:gd name="T4" fmla="*/ 2018 w 2018"/>
                <a:gd name="T5" fmla="*/ 1358 h 4095"/>
                <a:gd name="T6" fmla="*/ 1876 w 2018"/>
                <a:gd name="T7" fmla="*/ 2649 h 4095"/>
                <a:gd name="T8" fmla="*/ 1344 w 2018"/>
                <a:gd name="T9" fmla="*/ 3500 h 4095"/>
                <a:gd name="T10" fmla="*/ 365 w 2018"/>
                <a:gd name="T11" fmla="*/ 4095 h 4095"/>
                <a:gd name="T12" fmla="*/ 0 w 2018"/>
                <a:gd name="T13" fmla="*/ 3308 h 4095"/>
                <a:gd name="T14" fmla="*/ 800 w 2018"/>
                <a:gd name="T15" fmla="*/ 2784 h 4095"/>
                <a:gd name="T16" fmla="*/ 1049 w 2018"/>
                <a:gd name="T17" fmla="*/ 1890 h 4095"/>
                <a:gd name="T18" fmla="*/ 153 w 2018"/>
                <a:gd name="T19" fmla="*/ 1890 h 4095"/>
                <a:gd name="T20" fmla="*/ 153 w 2018"/>
                <a:gd name="T21" fmla="*/ 0 h 4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18" h="4095">
                  <a:moveTo>
                    <a:pt x="153" y="0"/>
                  </a:moveTo>
                  <a:cubicBezTo>
                    <a:pt x="2018" y="0"/>
                    <a:pt x="2018" y="0"/>
                    <a:pt x="2018" y="0"/>
                  </a:cubicBezTo>
                  <a:cubicBezTo>
                    <a:pt x="2018" y="1358"/>
                    <a:pt x="2018" y="1358"/>
                    <a:pt x="2018" y="1358"/>
                  </a:cubicBezTo>
                  <a:cubicBezTo>
                    <a:pt x="2018" y="1905"/>
                    <a:pt x="1971" y="2335"/>
                    <a:pt x="1876" y="2649"/>
                  </a:cubicBezTo>
                  <a:cubicBezTo>
                    <a:pt x="1780" y="2963"/>
                    <a:pt x="1603" y="3246"/>
                    <a:pt x="1344" y="3500"/>
                  </a:cubicBezTo>
                  <a:cubicBezTo>
                    <a:pt x="1085" y="3753"/>
                    <a:pt x="759" y="3951"/>
                    <a:pt x="365" y="4095"/>
                  </a:cubicBezTo>
                  <a:cubicBezTo>
                    <a:pt x="0" y="3308"/>
                    <a:pt x="0" y="3308"/>
                    <a:pt x="0" y="3308"/>
                  </a:cubicBezTo>
                  <a:cubicBezTo>
                    <a:pt x="372" y="3183"/>
                    <a:pt x="638" y="3008"/>
                    <a:pt x="800" y="2784"/>
                  </a:cubicBezTo>
                  <a:cubicBezTo>
                    <a:pt x="962" y="2560"/>
                    <a:pt x="1045" y="2262"/>
                    <a:pt x="1049" y="1890"/>
                  </a:cubicBezTo>
                  <a:cubicBezTo>
                    <a:pt x="153" y="1890"/>
                    <a:pt x="153" y="1890"/>
                    <a:pt x="153" y="1890"/>
                  </a:cubicBezTo>
                  <a:cubicBezTo>
                    <a:pt x="153" y="0"/>
                    <a:pt x="153" y="0"/>
                    <a:pt x="153" y="0"/>
                  </a:cubicBezTo>
                  <a:close/>
                </a:path>
              </a:pathLst>
            </a:custGeom>
            <a:solidFill>
              <a:schemeClr val="bg1"/>
            </a:solidFill>
            <a:ln>
              <a:noFill/>
            </a:ln>
          </p:spPr>
          <p:txBody>
            <a:bodyPr vert="horz" wrap="square" lIns="91440" tIns="45720" rIns="91440" bIns="45720" numCol="1" anchor="t" anchorCtr="0" compatLnSpc="1"/>
            <a:lstStyle/>
            <a:p>
              <a:endParaRPr lang="en-US" noProof="0" dirty="0"/>
            </a:p>
          </p:txBody>
        </p:sp>
      </p:grpSp>
      <p:sp>
        <p:nvSpPr>
          <p:cNvPr id="13" name="Freihandform 12"/>
          <p:cNvSpPr/>
          <p:nvPr userDrawn="1"/>
        </p:nvSpPr>
        <p:spPr bwMode="gray">
          <a:xfrm>
            <a:off x="5718000" y="5950134"/>
            <a:ext cx="756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Textplatzhalter 17"/>
          <p:cNvSpPr>
            <a:spLocks noGrp="1"/>
          </p:cNvSpPr>
          <p:nvPr>
            <p:ph type="body" sz="quarter" idx="14" hasCustomPrompt="1"/>
          </p:nvPr>
        </p:nvSpPr>
        <p:spPr bwMode="gray">
          <a:xfrm>
            <a:off x="1596000" y="5044534"/>
            <a:ext cx="9000000" cy="184666"/>
          </a:xfrm>
        </p:spPr>
        <p:txBody>
          <a:bodyPr wrap="square">
            <a:spAutoFit/>
          </a:bodyPr>
          <a:lstStyle>
            <a:lvl1pPr marL="0" indent="0" algn="ctr">
              <a:spcBef>
                <a:spcPts val="0"/>
              </a:spcBef>
              <a:buNone/>
              <a:defRPr sz="1200" b="0" i="0" baseline="0">
                <a:solidFill>
                  <a:schemeClr val="accent1"/>
                </a:solidFill>
              </a:defRPr>
            </a:lvl1pPr>
          </a:lstStyle>
          <a:p>
            <a:pPr lvl="0"/>
            <a:r>
              <a:rPr lang="ja-JP" altLang="en-US" noProof="0" dirty="0" smtClean="0"/>
              <a:t>氏名</a:t>
            </a:r>
            <a:endParaRPr lang="en-US" noProof="0" dirty="0" smtClean="0"/>
          </a:p>
        </p:txBody>
      </p:sp>
      <p:sp>
        <p:nvSpPr>
          <p:cNvPr id="39" name="正方形/長方形 38"/>
          <p:cNvSpPr/>
          <p:nvPr userDrawn="1"/>
        </p:nvSpPr>
        <p:spPr>
          <a:xfrm>
            <a:off x="0" y="6516000"/>
            <a:ext cx="12192000" cy="34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pic>
        <p:nvPicPr>
          <p:cNvPr id="40" name="Grafik 8"/>
          <p:cNvPicPr>
            <a:picLocks noChangeAspect="1"/>
          </p:cNvPicPr>
          <p:nvPr userDrawn="1"/>
        </p:nvPicPr>
        <p:blipFill>
          <a:blip r:embed="rId2" cstate="email"/>
          <a:stretch>
            <a:fillRect/>
          </a:stretch>
        </p:blipFill>
        <p:spPr bwMode="gray">
          <a:xfrm>
            <a:off x="10920705" y="6624301"/>
            <a:ext cx="863927" cy="163254"/>
          </a:xfrm>
          <a:prstGeom prst="rect">
            <a:avLst/>
          </a:prstGeom>
        </p:spPr>
      </p:pic>
      <p:sp>
        <p:nvSpPr>
          <p:cNvPr id="41" name="フッター プレースホルダー 3"/>
          <p:cNvSpPr txBox="1"/>
          <p:nvPr userDrawn="1"/>
        </p:nvSpPr>
        <p:spPr>
          <a:xfrm>
            <a:off x="372852" y="6552000"/>
            <a:ext cx="754915"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ja-JP" dirty="0" smtClean="0"/>
              <a:t>Page </a:t>
            </a:r>
            <a:fld id="{D3A7D11D-3B3A-48A6-84AD-CB21087E2F77}" type="slidenum">
              <a:rPr lang="en-US" altLang="ja-JP" dirty="0" smtClean="0"/>
            </a:fld>
            <a:endParaRPr lang="en-US" altLang="ja-JP" dirty="0" smtClean="0"/>
          </a:p>
        </p:txBody>
      </p:sp>
      <p:sp>
        <p:nvSpPr>
          <p:cNvPr id="42" name="フッター プレースホルダー 3"/>
          <p:cNvSpPr txBox="1"/>
          <p:nvPr userDrawn="1"/>
        </p:nvSpPr>
        <p:spPr>
          <a:xfrm>
            <a:off x="1059067" y="6552000"/>
            <a:ext cx="4028821"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ja-JP" sz="1000" b="0" i="0" u="none" strike="noStrike" kern="1200" baseline="0" dirty="0" smtClean="0">
                <a:solidFill>
                  <a:schemeClr val="tx1"/>
                </a:solidFill>
                <a:latin typeface="+mn-lt"/>
                <a:ea typeface="+mn-ea"/>
                <a:cs typeface="+mn-cs"/>
              </a:rPr>
              <a:t>No data copy / No data transfer permitted</a:t>
            </a:r>
            <a:endParaRPr lang="en-US" altLang="ja-JP" b="0" dirty="0" smtClean="0">
              <a:solidFill>
                <a:schemeClr val="tx1"/>
              </a:solidFill>
            </a:endParaRPr>
          </a:p>
        </p:txBody>
      </p:sp>
      <p:grpSp>
        <p:nvGrpSpPr>
          <p:cNvPr id="32" name="グループ化 31"/>
          <p:cNvGrpSpPr/>
          <p:nvPr userDrawn="1"/>
        </p:nvGrpSpPr>
        <p:grpSpPr>
          <a:xfrm>
            <a:off x="-100749" y="-82436"/>
            <a:ext cx="12360988" cy="7022872"/>
            <a:chOff x="-100749" y="-82436"/>
            <a:chExt cx="12360988" cy="7022872"/>
          </a:xfrm>
        </p:grpSpPr>
        <p:grpSp>
          <p:nvGrpSpPr>
            <p:cNvPr id="33" name="Gruppieren 31"/>
            <p:cNvGrpSpPr/>
            <p:nvPr userDrawn="1"/>
          </p:nvGrpSpPr>
          <p:grpSpPr bwMode="gray">
            <a:xfrm>
              <a:off x="407368" y="6868436"/>
              <a:ext cx="11377264" cy="72000"/>
              <a:chOff x="407368" y="0"/>
              <a:chExt cx="11377264" cy="108000"/>
            </a:xfrm>
          </p:grpSpPr>
          <p:sp>
            <p:nvSpPr>
              <p:cNvPr id="49"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uppieren 30"/>
            <p:cNvGrpSpPr/>
            <p:nvPr userDrawn="1"/>
          </p:nvGrpSpPr>
          <p:grpSpPr bwMode="gray">
            <a:xfrm>
              <a:off x="391113" y="-82436"/>
              <a:ext cx="11377264" cy="72000"/>
              <a:chOff x="407368" y="0"/>
              <a:chExt cx="11377264" cy="108000"/>
            </a:xfrm>
          </p:grpSpPr>
          <p:sp>
            <p:nvSpPr>
              <p:cNvPr id="45"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グループ化 34"/>
            <p:cNvGrpSpPr/>
            <p:nvPr userDrawn="1"/>
          </p:nvGrpSpPr>
          <p:grpSpPr>
            <a:xfrm>
              <a:off x="-100749" y="1216200"/>
              <a:ext cx="72000" cy="4985108"/>
              <a:chOff x="-84494" y="1216200"/>
              <a:chExt cx="72000" cy="4985108"/>
            </a:xfrm>
          </p:grpSpPr>
          <p:sp>
            <p:nvSpPr>
              <p:cNvPr id="43"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グループ化 35"/>
            <p:cNvGrpSpPr/>
            <p:nvPr userDrawn="1"/>
          </p:nvGrpSpPr>
          <p:grpSpPr>
            <a:xfrm>
              <a:off x="12188239" y="1216200"/>
              <a:ext cx="72000" cy="4985108"/>
              <a:chOff x="12204494" y="1216200"/>
              <a:chExt cx="72000" cy="4985108"/>
            </a:xfrm>
          </p:grpSpPr>
          <p:sp>
            <p:nvSpPr>
              <p:cNvPr id="37"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Contact">
    <p:spTree>
      <p:nvGrpSpPr>
        <p:cNvPr id="1" name=""/>
        <p:cNvGrpSpPr/>
        <p:nvPr/>
      </p:nvGrpSpPr>
      <p:grpSpPr>
        <a:xfrm>
          <a:off x="0" y="0"/>
          <a:ext cx="0" cy="0"/>
          <a:chOff x="0" y="0"/>
          <a:chExt cx="0" cy="0"/>
        </a:xfrm>
      </p:grpSpPr>
      <p:pic>
        <p:nvPicPr>
          <p:cNvPr id="32" name="Grafik 6"/>
          <p:cNvPicPr>
            <a:picLocks noChangeAspect="1"/>
          </p:cNvPicPr>
          <p:nvPr userDrawn="1"/>
        </p:nvPicPr>
        <p:blipFill>
          <a:blip r:embed="rId2" cstate="email"/>
          <a:stretch>
            <a:fillRect/>
          </a:stretch>
        </p:blipFill>
        <p:spPr bwMode="gray">
          <a:xfrm>
            <a:off x="409340" y="337707"/>
            <a:ext cx="1368000" cy="258509"/>
          </a:xfrm>
          <a:prstGeom prst="rect">
            <a:avLst/>
          </a:prstGeom>
        </p:spPr>
      </p:pic>
      <p:sp>
        <p:nvSpPr>
          <p:cNvPr id="33" name="Freihandform 2"/>
          <p:cNvSpPr/>
          <p:nvPr userDrawn="1"/>
        </p:nvSpPr>
        <p:spPr bwMode="gray">
          <a:xfrm>
            <a:off x="0" y="3507668"/>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ihandform 3"/>
          <p:cNvSpPr/>
          <p:nvPr userDrawn="1"/>
        </p:nvSpPr>
        <p:spPr bwMode="gray">
          <a:xfrm>
            <a:off x="6900000" y="3507668"/>
            <a:ext cx="5292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35" name="Gruppieren 1"/>
          <p:cNvGrpSpPr/>
          <p:nvPr userDrawn="1"/>
        </p:nvGrpSpPr>
        <p:grpSpPr bwMode="gray">
          <a:xfrm>
            <a:off x="5562600" y="2974268"/>
            <a:ext cx="1066800" cy="1066800"/>
            <a:chOff x="5562600" y="2974268"/>
            <a:chExt cx="1066800" cy="1066800"/>
          </a:xfrm>
        </p:grpSpPr>
        <p:sp>
          <p:nvSpPr>
            <p:cNvPr id="53" name="Ellipse 5"/>
            <p:cNvSpPr/>
            <p:nvPr userDrawn="1"/>
          </p:nvSpPr>
          <p:spPr bwMode="gray">
            <a:xfrm>
              <a:off x="5562600" y="2974268"/>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Freeform 115"/>
            <p:cNvSpPr/>
            <p:nvPr userDrawn="1"/>
          </p:nvSpPr>
          <p:spPr bwMode="gray">
            <a:xfrm>
              <a:off x="5833364" y="3260703"/>
              <a:ext cx="541259" cy="528957"/>
            </a:xfrm>
            <a:custGeom>
              <a:avLst/>
              <a:gdLst>
                <a:gd name="T0" fmla="*/ 110 w 112"/>
                <a:gd name="T1" fmla="*/ 22 h 109"/>
                <a:gd name="T2" fmla="*/ 90 w 112"/>
                <a:gd name="T3" fmla="*/ 3 h 109"/>
                <a:gd name="T4" fmla="*/ 22 w 112"/>
                <a:gd name="T5" fmla="*/ 3 h 109"/>
                <a:gd name="T6" fmla="*/ 2 w 112"/>
                <a:gd name="T7" fmla="*/ 22 h 109"/>
                <a:gd name="T8" fmla="*/ 2 w 112"/>
                <a:gd name="T9" fmla="*/ 65 h 109"/>
                <a:gd name="T10" fmla="*/ 22 w 112"/>
                <a:gd name="T11" fmla="*/ 84 h 109"/>
                <a:gd name="T12" fmla="*/ 32 w 112"/>
                <a:gd name="T13" fmla="*/ 85 h 109"/>
                <a:gd name="T14" fmla="*/ 32 w 112"/>
                <a:gd name="T15" fmla="*/ 105 h 109"/>
                <a:gd name="T16" fmla="*/ 34 w 112"/>
                <a:gd name="T17" fmla="*/ 109 h 109"/>
                <a:gd name="T18" fmla="*/ 36 w 112"/>
                <a:gd name="T19" fmla="*/ 109 h 109"/>
                <a:gd name="T20" fmla="*/ 39 w 112"/>
                <a:gd name="T21" fmla="*/ 108 h 109"/>
                <a:gd name="T22" fmla="*/ 63 w 112"/>
                <a:gd name="T23" fmla="*/ 85 h 109"/>
                <a:gd name="T24" fmla="*/ 90 w 112"/>
                <a:gd name="T25" fmla="*/ 83 h 109"/>
                <a:gd name="T26" fmla="*/ 110 w 112"/>
                <a:gd name="T27" fmla="*/ 65 h 109"/>
                <a:gd name="T28" fmla="*/ 110 w 112"/>
                <a:gd name="T29" fmla="*/ 2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 h="109">
                  <a:moveTo>
                    <a:pt x="110" y="22"/>
                  </a:moveTo>
                  <a:cubicBezTo>
                    <a:pt x="109" y="12"/>
                    <a:pt x="99" y="4"/>
                    <a:pt x="90" y="3"/>
                  </a:cubicBezTo>
                  <a:cubicBezTo>
                    <a:pt x="67" y="0"/>
                    <a:pt x="45" y="0"/>
                    <a:pt x="22" y="3"/>
                  </a:cubicBezTo>
                  <a:cubicBezTo>
                    <a:pt x="13" y="4"/>
                    <a:pt x="4" y="13"/>
                    <a:pt x="2" y="22"/>
                  </a:cubicBezTo>
                  <a:cubicBezTo>
                    <a:pt x="0" y="36"/>
                    <a:pt x="0" y="51"/>
                    <a:pt x="2" y="65"/>
                  </a:cubicBezTo>
                  <a:cubicBezTo>
                    <a:pt x="4" y="74"/>
                    <a:pt x="13" y="83"/>
                    <a:pt x="22" y="84"/>
                  </a:cubicBezTo>
                  <a:cubicBezTo>
                    <a:pt x="26" y="84"/>
                    <a:pt x="29" y="84"/>
                    <a:pt x="32" y="85"/>
                  </a:cubicBezTo>
                  <a:cubicBezTo>
                    <a:pt x="32" y="105"/>
                    <a:pt x="32" y="105"/>
                    <a:pt x="32" y="105"/>
                  </a:cubicBezTo>
                  <a:cubicBezTo>
                    <a:pt x="32" y="106"/>
                    <a:pt x="33" y="108"/>
                    <a:pt x="34" y="109"/>
                  </a:cubicBezTo>
                  <a:cubicBezTo>
                    <a:pt x="35" y="109"/>
                    <a:pt x="35" y="109"/>
                    <a:pt x="36" y="109"/>
                  </a:cubicBezTo>
                  <a:cubicBezTo>
                    <a:pt x="37" y="109"/>
                    <a:pt x="38" y="108"/>
                    <a:pt x="39" y="108"/>
                  </a:cubicBezTo>
                  <a:cubicBezTo>
                    <a:pt x="63" y="85"/>
                    <a:pt x="63" y="85"/>
                    <a:pt x="63" y="85"/>
                  </a:cubicBezTo>
                  <a:cubicBezTo>
                    <a:pt x="72" y="85"/>
                    <a:pt x="81" y="84"/>
                    <a:pt x="90" y="83"/>
                  </a:cubicBezTo>
                  <a:cubicBezTo>
                    <a:pt x="99" y="82"/>
                    <a:pt x="109" y="74"/>
                    <a:pt x="110" y="65"/>
                  </a:cubicBezTo>
                  <a:cubicBezTo>
                    <a:pt x="112" y="51"/>
                    <a:pt x="112" y="36"/>
                    <a:pt x="110" y="22"/>
                  </a:cubicBezTo>
                  <a:close/>
                </a:path>
              </a:pathLst>
            </a:custGeom>
            <a:solidFill>
              <a:schemeClr val="bg1"/>
            </a:solidFill>
            <a:ln>
              <a:noFill/>
            </a:ln>
            <a:effectLst/>
          </p:spPr>
          <p:txBody>
            <a:bodyPr vert="horz" wrap="square" lIns="91440" tIns="45720" rIns="91440" bIns="45720" numCol="1" anchor="t" anchorCtr="0" compatLnSpc="1"/>
            <a:lstStyle/>
            <a:p>
              <a:endParaRPr lang="en-US" noProof="0" dirty="0"/>
            </a:p>
          </p:txBody>
        </p:sp>
      </p:grpSp>
      <p:sp>
        <p:nvSpPr>
          <p:cNvPr id="55" name="Textplatzhalter 17"/>
          <p:cNvSpPr>
            <a:spLocks noGrp="1"/>
          </p:cNvSpPr>
          <p:nvPr>
            <p:ph type="body" sz="quarter" idx="15" hasCustomPrompt="1"/>
          </p:nvPr>
        </p:nvSpPr>
        <p:spPr bwMode="gray">
          <a:xfrm>
            <a:off x="914245" y="3676675"/>
            <a:ext cx="4380775" cy="215444"/>
          </a:xfrm>
        </p:spPr>
        <p:txBody>
          <a:bodyPr wrap="square">
            <a:spAutoFit/>
          </a:bodyPr>
          <a:lstStyle>
            <a:lvl1pPr marL="0" indent="0">
              <a:spcBef>
                <a:spcPts val="0"/>
              </a:spcBef>
              <a:buNone/>
              <a:defRPr sz="1400" b="0">
                <a:solidFill>
                  <a:schemeClr val="tx1"/>
                </a:solidFill>
              </a:defRPr>
            </a:lvl1pPr>
          </a:lstStyle>
          <a:p>
            <a:pPr lvl="0"/>
            <a:r>
              <a:rPr lang="en-US" noProof="0" dirty="0" smtClean="0"/>
              <a:t>Tel:  03-xxxx-xxxx</a:t>
            </a:r>
            <a:endParaRPr lang="en-US" noProof="0" dirty="0" smtClean="0"/>
          </a:p>
        </p:txBody>
      </p:sp>
      <p:sp>
        <p:nvSpPr>
          <p:cNvPr id="56" name="Textplatzhalter 17"/>
          <p:cNvSpPr>
            <a:spLocks noGrp="1"/>
          </p:cNvSpPr>
          <p:nvPr>
            <p:ph type="body" sz="quarter" idx="16" hasCustomPrompt="1"/>
          </p:nvPr>
        </p:nvSpPr>
        <p:spPr bwMode="gray">
          <a:xfrm>
            <a:off x="914245" y="3920801"/>
            <a:ext cx="4380775" cy="215444"/>
          </a:xfrm>
        </p:spPr>
        <p:txBody>
          <a:bodyPr wrap="square">
            <a:spAutoFit/>
          </a:bodyPr>
          <a:lstStyle>
            <a:lvl1pPr marL="0" indent="0">
              <a:spcBef>
                <a:spcPts val="0"/>
              </a:spcBef>
              <a:buNone/>
              <a:defRPr sz="1400" b="0">
                <a:solidFill>
                  <a:schemeClr val="tx1"/>
                </a:solidFill>
              </a:defRPr>
            </a:lvl1pPr>
          </a:lstStyle>
          <a:p>
            <a:pPr lvl="0"/>
            <a:r>
              <a:rPr lang="en-US" noProof="0" dirty="0" smtClean="0"/>
              <a:t>Fax: </a:t>
            </a:r>
            <a:r>
              <a:rPr lang="en-US" altLang="ja-JP" noProof="0" dirty="0" smtClean="0"/>
              <a:t>03-xxxx-xxxx</a:t>
            </a:r>
            <a:endParaRPr lang="en-US" altLang="ja-JP" noProof="0" dirty="0" smtClean="0"/>
          </a:p>
        </p:txBody>
      </p:sp>
      <p:sp>
        <p:nvSpPr>
          <p:cNvPr id="57" name="Textplatzhalter 17"/>
          <p:cNvSpPr>
            <a:spLocks noGrp="1"/>
          </p:cNvSpPr>
          <p:nvPr>
            <p:ph type="body" sz="quarter" idx="17" hasCustomPrompt="1"/>
          </p:nvPr>
        </p:nvSpPr>
        <p:spPr bwMode="gray">
          <a:xfrm>
            <a:off x="914245" y="4164927"/>
            <a:ext cx="4380775" cy="215444"/>
          </a:xfrm>
        </p:spPr>
        <p:txBody>
          <a:bodyPr wrap="square">
            <a:spAutoFit/>
          </a:bodyPr>
          <a:lstStyle>
            <a:lvl1pPr marL="0" indent="0">
              <a:spcBef>
                <a:spcPts val="0"/>
              </a:spcBef>
              <a:buNone/>
              <a:defRPr sz="1400" b="0">
                <a:solidFill>
                  <a:schemeClr val="tx1"/>
                </a:solidFill>
              </a:defRPr>
            </a:lvl1pPr>
          </a:lstStyle>
          <a:p>
            <a:pPr lvl="0"/>
            <a:r>
              <a:rPr lang="en-US" noProof="0" dirty="0" smtClean="0"/>
              <a:t>namenamename@ot.olympus.co.jp</a:t>
            </a:r>
            <a:endParaRPr lang="en-US" noProof="0" dirty="0" smtClean="0"/>
          </a:p>
        </p:txBody>
      </p:sp>
      <p:sp>
        <p:nvSpPr>
          <p:cNvPr id="58" name="Textplatzhalter 17"/>
          <p:cNvSpPr>
            <a:spLocks noGrp="1"/>
          </p:cNvSpPr>
          <p:nvPr>
            <p:ph type="body" sz="quarter" idx="18" hasCustomPrompt="1"/>
          </p:nvPr>
        </p:nvSpPr>
        <p:spPr bwMode="gray">
          <a:xfrm>
            <a:off x="914245" y="4409052"/>
            <a:ext cx="4380775" cy="215444"/>
          </a:xfrm>
        </p:spPr>
        <p:txBody>
          <a:bodyPr wrap="square">
            <a:spAutoFit/>
          </a:bodyPr>
          <a:lstStyle>
            <a:lvl1pPr marL="0" indent="0">
              <a:spcBef>
                <a:spcPts val="0"/>
              </a:spcBef>
              <a:buNone/>
              <a:defRPr sz="1400" b="0">
                <a:solidFill>
                  <a:schemeClr val="tx1"/>
                </a:solidFill>
              </a:defRPr>
            </a:lvl1pPr>
          </a:lstStyle>
          <a:p>
            <a:r>
              <a:rPr lang="en-US" altLang="ja-JP" dirty="0" smtClean="0"/>
              <a:t>www.olympus.co.jp</a:t>
            </a:r>
            <a:endParaRPr lang="en-US" altLang="ja-JP" dirty="0" smtClean="0"/>
          </a:p>
        </p:txBody>
      </p:sp>
      <p:grpSp>
        <p:nvGrpSpPr>
          <p:cNvPr id="59" name="グループ化 58"/>
          <p:cNvGrpSpPr/>
          <p:nvPr userDrawn="1"/>
        </p:nvGrpSpPr>
        <p:grpSpPr>
          <a:xfrm>
            <a:off x="-100749" y="-82436"/>
            <a:ext cx="12360988" cy="7022872"/>
            <a:chOff x="-100749" y="-82436"/>
            <a:chExt cx="12360988" cy="7022872"/>
          </a:xfrm>
        </p:grpSpPr>
        <p:grpSp>
          <p:nvGrpSpPr>
            <p:cNvPr id="60" name="Gruppieren 31"/>
            <p:cNvGrpSpPr/>
            <p:nvPr userDrawn="1"/>
          </p:nvGrpSpPr>
          <p:grpSpPr bwMode="gray">
            <a:xfrm>
              <a:off x="407368" y="6868436"/>
              <a:ext cx="11377264" cy="72000"/>
              <a:chOff x="407368" y="0"/>
              <a:chExt cx="11377264" cy="108000"/>
            </a:xfrm>
          </p:grpSpPr>
          <p:sp>
            <p:nvSpPr>
              <p:cNvPr id="72"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uppieren 30"/>
            <p:cNvGrpSpPr/>
            <p:nvPr userDrawn="1"/>
          </p:nvGrpSpPr>
          <p:grpSpPr bwMode="gray">
            <a:xfrm>
              <a:off x="391113" y="-82436"/>
              <a:ext cx="11377264" cy="72000"/>
              <a:chOff x="407368" y="0"/>
              <a:chExt cx="11377264" cy="108000"/>
            </a:xfrm>
          </p:grpSpPr>
          <p:sp>
            <p:nvSpPr>
              <p:cNvPr id="68"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 name="グループ化 61"/>
            <p:cNvGrpSpPr/>
            <p:nvPr userDrawn="1"/>
          </p:nvGrpSpPr>
          <p:grpSpPr>
            <a:xfrm>
              <a:off x="-100749" y="1216200"/>
              <a:ext cx="72000" cy="4985108"/>
              <a:chOff x="-84494" y="1216200"/>
              <a:chExt cx="72000" cy="4985108"/>
            </a:xfrm>
          </p:grpSpPr>
          <p:sp>
            <p:nvSpPr>
              <p:cNvPr id="66"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 name="グループ化 62"/>
            <p:cNvGrpSpPr/>
            <p:nvPr userDrawn="1"/>
          </p:nvGrpSpPr>
          <p:grpSpPr>
            <a:xfrm>
              <a:off x="12188239" y="1216200"/>
              <a:ext cx="72000" cy="4985108"/>
              <a:chOff x="12204494" y="1216200"/>
              <a:chExt cx="72000" cy="4985108"/>
            </a:xfrm>
          </p:grpSpPr>
          <p:sp>
            <p:nvSpPr>
              <p:cNvPr id="64"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6" name="Textplatzhalter 17"/>
          <p:cNvSpPr>
            <a:spLocks noGrp="1"/>
          </p:cNvSpPr>
          <p:nvPr>
            <p:ph type="body" sz="quarter" idx="13" hasCustomPrompt="1"/>
          </p:nvPr>
        </p:nvSpPr>
        <p:spPr bwMode="gray">
          <a:xfrm>
            <a:off x="911225" y="2362482"/>
            <a:ext cx="4380775" cy="276999"/>
          </a:xfrm>
        </p:spPr>
        <p:txBody>
          <a:bodyPr wrap="square">
            <a:spAutoFit/>
          </a:bodyPr>
          <a:lstStyle>
            <a:lvl1pPr marL="0" indent="0">
              <a:spcBef>
                <a:spcPts val="0"/>
              </a:spcBef>
              <a:buNone/>
              <a:defRPr sz="1800" b="1">
                <a:solidFill>
                  <a:schemeClr val="accent1"/>
                </a:solidFill>
              </a:defRPr>
            </a:lvl1pPr>
          </a:lstStyle>
          <a:p>
            <a:pPr lvl="0"/>
            <a:r>
              <a:rPr lang="ja-JP" altLang="en-US" noProof="0" dirty="0" smtClean="0"/>
              <a:t>氏名</a:t>
            </a:r>
            <a:endParaRPr lang="en-US" altLang="ja-JP" noProof="0" dirty="0" smtClean="0"/>
          </a:p>
        </p:txBody>
      </p:sp>
      <p:sp>
        <p:nvSpPr>
          <p:cNvPr id="77" name="Textplatzhalter 17"/>
          <p:cNvSpPr>
            <a:spLocks noGrp="1"/>
          </p:cNvSpPr>
          <p:nvPr>
            <p:ph type="body" sz="quarter" idx="14" hasCustomPrompt="1"/>
          </p:nvPr>
        </p:nvSpPr>
        <p:spPr bwMode="gray">
          <a:xfrm>
            <a:off x="911225" y="2697269"/>
            <a:ext cx="4380775" cy="246221"/>
          </a:xfrm>
        </p:spPr>
        <p:txBody>
          <a:bodyPr wrap="square">
            <a:spAutoFit/>
          </a:bodyPr>
          <a:lstStyle>
            <a:lvl1pPr marL="0" indent="0">
              <a:spcBef>
                <a:spcPts val="0"/>
              </a:spcBef>
              <a:buNone/>
              <a:defRPr sz="1600" b="0">
                <a:solidFill>
                  <a:schemeClr val="tx1"/>
                </a:solidFill>
              </a:defRPr>
            </a:lvl1pPr>
          </a:lstStyle>
          <a:p>
            <a:pPr lvl="0"/>
            <a:r>
              <a:rPr lang="ja-JP" altLang="en-US" noProof="0" dirty="0" smtClean="0"/>
              <a:t>ポジション</a:t>
            </a:r>
            <a:r>
              <a:rPr lang="en-US" noProof="0" dirty="0" smtClean="0"/>
              <a:t> / </a:t>
            </a:r>
            <a:r>
              <a:rPr lang="ja-JP" altLang="en-US" noProof="0" dirty="0" smtClean="0"/>
              <a:t>部署名</a:t>
            </a:r>
            <a:endParaRPr lang="en-US" noProof="0" dirty="0" smtClean="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Final messag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stretch>
            <a:fillRect/>
          </a:stretch>
        </p:blipFill>
        <p:spPr bwMode="gray">
          <a:xfrm>
            <a:off x="409340" y="337707"/>
            <a:ext cx="1368000" cy="258509"/>
          </a:xfrm>
          <a:prstGeom prst="rect">
            <a:avLst/>
          </a:prstGeom>
        </p:spPr>
      </p:pic>
      <p:sp>
        <p:nvSpPr>
          <p:cNvPr id="3" name="Freihandform 2"/>
          <p:cNvSpPr/>
          <p:nvPr userDrawn="1"/>
        </p:nvSpPr>
        <p:spPr bwMode="gray">
          <a:xfrm>
            <a:off x="0" y="3278324"/>
            <a:ext cx="12204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extplatzhalter 17"/>
          <p:cNvSpPr>
            <a:spLocks noGrp="1"/>
          </p:cNvSpPr>
          <p:nvPr>
            <p:ph type="body" sz="quarter" idx="13" hasCustomPrompt="1"/>
          </p:nvPr>
        </p:nvSpPr>
        <p:spPr bwMode="gray">
          <a:xfrm>
            <a:off x="911225" y="2670694"/>
            <a:ext cx="7921079" cy="1218795"/>
          </a:xfrm>
          <a:solidFill>
            <a:schemeClr val="bg1"/>
          </a:solidFill>
        </p:spPr>
        <p:txBody>
          <a:bodyPr wrap="square" lIns="108000" rIns="108000" anchor="ctr" anchorCtr="0">
            <a:spAutoFit/>
          </a:bodyPr>
          <a:lstStyle>
            <a:lvl1pPr marL="0" marR="0" indent="0" algn="l" defTabSz="914400" rtl="0" eaLnBrk="1" fontAlgn="auto" latinLnBrk="0" hangingPunct="1">
              <a:lnSpc>
                <a:spcPct val="90000"/>
              </a:lnSpc>
              <a:spcBef>
                <a:spcPts val="0"/>
              </a:spcBef>
              <a:spcAft>
                <a:spcPts val="0"/>
              </a:spcAft>
              <a:buClr>
                <a:schemeClr val="accent1"/>
              </a:buClr>
              <a:buSzTx/>
              <a:buFont typeface="Wingdings" panose="05000000000000000000" pitchFamily="2" charset="2"/>
              <a:buNone/>
              <a:defRPr sz="4400" b="1">
                <a:solidFill>
                  <a:schemeClr val="accent1"/>
                </a:solidFill>
              </a:defRPr>
            </a:lvl1pPr>
          </a:lstStyle>
          <a:p>
            <a:r>
              <a:rPr lang="ja-JP" altLang="en-US" dirty="0" smtClean="0"/>
              <a:t>最後のメッセージ最後のメッセージテキスト入力 </a:t>
            </a:r>
            <a:r>
              <a:rPr lang="en-US" altLang="ja-JP" dirty="0" smtClean="0"/>
              <a:t>2</a:t>
            </a:r>
            <a:r>
              <a:rPr lang="ja-JP" altLang="en-US" dirty="0" smtClean="0"/>
              <a:t>行</a:t>
            </a:r>
            <a:endParaRPr lang="en-US" altLang="ja-JP" dirty="0"/>
          </a:p>
        </p:txBody>
      </p:sp>
      <p:grpSp>
        <p:nvGrpSpPr>
          <p:cNvPr id="35" name="グループ化 34"/>
          <p:cNvGrpSpPr/>
          <p:nvPr userDrawn="1"/>
        </p:nvGrpSpPr>
        <p:grpSpPr>
          <a:xfrm>
            <a:off x="-100749" y="-82436"/>
            <a:ext cx="12360988" cy="7022872"/>
            <a:chOff x="-100749" y="-82436"/>
            <a:chExt cx="12360988" cy="7022872"/>
          </a:xfrm>
        </p:grpSpPr>
        <p:grpSp>
          <p:nvGrpSpPr>
            <p:cNvPr id="36" name="Gruppieren 31"/>
            <p:cNvGrpSpPr/>
            <p:nvPr userDrawn="1"/>
          </p:nvGrpSpPr>
          <p:grpSpPr bwMode="gray">
            <a:xfrm>
              <a:off x="407368" y="6868436"/>
              <a:ext cx="11377264" cy="72000"/>
              <a:chOff x="407368" y="0"/>
              <a:chExt cx="11377264" cy="108000"/>
            </a:xfrm>
          </p:grpSpPr>
          <p:sp>
            <p:nvSpPr>
              <p:cNvPr id="48"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uppieren 30"/>
            <p:cNvGrpSpPr/>
            <p:nvPr userDrawn="1"/>
          </p:nvGrpSpPr>
          <p:grpSpPr bwMode="gray">
            <a:xfrm>
              <a:off x="391113" y="-82436"/>
              <a:ext cx="11377264" cy="72000"/>
              <a:chOff x="407368" y="0"/>
              <a:chExt cx="11377264" cy="108000"/>
            </a:xfrm>
          </p:grpSpPr>
          <p:sp>
            <p:nvSpPr>
              <p:cNvPr id="44"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グループ化 37"/>
            <p:cNvGrpSpPr/>
            <p:nvPr userDrawn="1"/>
          </p:nvGrpSpPr>
          <p:grpSpPr>
            <a:xfrm>
              <a:off x="-100749" y="1216200"/>
              <a:ext cx="72000" cy="4985108"/>
              <a:chOff x="-84494" y="1216200"/>
              <a:chExt cx="72000" cy="4985108"/>
            </a:xfrm>
          </p:grpSpPr>
          <p:sp>
            <p:nvSpPr>
              <p:cNvPr id="42"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グループ化 38"/>
            <p:cNvGrpSpPr/>
            <p:nvPr userDrawn="1"/>
          </p:nvGrpSpPr>
          <p:grpSpPr>
            <a:xfrm>
              <a:off x="12188239" y="1216200"/>
              <a:ext cx="72000" cy="4985108"/>
              <a:chOff x="12204494" y="1216200"/>
              <a:chExt cx="72000" cy="4985108"/>
            </a:xfrm>
          </p:grpSpPr>
          <p:sp>
            <p:nvSpPr>
              <p:cNvPr id="40"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Core Value 01">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stretch>
            <a:fillRect/>
          </a:stretch>
        </p:blipFill>
        <p:spPr bwMode="gray">
          <a:xfrm>
            <a:off x="10416632" y="332656"/>
            <a:ext cx="1368000" cy="258509"/>
          </a:xfrm>
          <a:prstGeom prst="rect">
            <a:avLst/>
          </a:prstGeom>
        </p:spPr>
      </p:pic>
      <p:grpSp>
        <p:nvGrpSpPr>
          <p:cNvPr id="35" name="グループ化 34"/>
          <p:cNvGrpSpPr/>
          <p:nvPr userDrawn="1"/>
        </p:nvGrpSpPr>
        <p:grpSpPr>
          <a:xfrm>
            <a:off x="-100749" y="-82436"/>
            <a:ext cx="12360988" cy="7022872"/>
            <a:chOff x="-100749" y="-82436"/>
            <a:chExt cx="12360988" cy="7022872"/>
          </a:xfrm>
        </p:grpSpPr>
        <p:grpSp>
          <p:nvGrpSpPr>
            <p:cNvPr id="37" name="Gruppieren 31"/>
            <p:cNvGrpSpPr/>
            <p:nvPr userDrawn="1"/>
          </p:nvGrpSpPr>
          <p:grpSpPr bwMode="gray">
            <a:xfrm>
              <a:off x="407368" y="6868436"/>
              <a:ext cx="11377264" cy="72000"/>
              <a:chOff x="407368" y="0"/>
              <a:chExt cx="11377264" cy="108000"/>
            </a:xfrm>
          </p:grpSpPr>
          <p:sp>
            <p:nvSpPr>
              <p:cNvPr id="49"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uppieren 30"/>
            <p:cNvGrpSpPr/>
            <p:nvPr userDrawn="1"/>
          </p:nvGrpSpPr>
          <p:grpSpPr bwMode="gray">
            <a:xfrm>
              <a:off x="391113" y="-82436"/>
              <a:ext cx="11377264" cy="72000"/>
              <a:chOff x="407368" y="0"/>
              <a:chExt cx="11377264" cy="108000"/>
            </a:xfrm>
          </p:grpSpPr>
          <p:sp>
            <p:nvSpPr>
              <p:cNvPr id="45"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グループ化 38"/>
            <p:cNvGrpSpPr/>
            <p:nvPr userDrawn="1"/>
          </p:nvGrpSpPr>
          <p:grpSpPr>
            <a:xfrm>
              <a:off x="-100749" y="1216200"/>
              <a:ext cx="72000" cy="4985108"/>
              <a:chOff x="-84494" y="1216200"/>
              <a:chExt cx="72000" cy="4985108"/>
            </a:xfrm>
          </p:grpSpPr>
          <p:sp>
            <p:nvSpPr>
              <p:cNvPr id="43"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グループ化 39"/>
            <p:cNvGrpSpPr/>
            <p:nvPr userDrawn="1"/>
          </p:nvGrpSpPr>
          <p:grpSpPr>
            <a:xfrm>
              <a:off x="12188239" y="1216200"/>
              <a:ext cx="72000" cy="4985108"/>
              <a:chOff x="12204494" y="1216200"/>
              <a:chExt cx="72000" cy="4985108"/>
            </a:xfrm>
          </p:grpSpPr>
          <p:sp>
            <p:nvSpPr>
              <p:cNvPr id="41"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21" name="Picture 7"/>
          <p:cNvPicPr>
            <a:picLocks noChangeAspect="1"/>
          </p:cNvPicPr>
          <p:nvPr userDrawn="1"/>
        </p:nvPicPr>
        <p:blipFill>
          <a:blip r:embed="rId3" cstate="screen"/>
          <a:stretch>
            <a:fillRect/>
          </a:stretch>
        </p:blipFill>
        <p:spPr>
          <a:xfrm>
            <a:off x="0" y="0"/>
            <a:ext cx="9614181" cy="6858000"/>
          </a:xfrm>
          <a:prstGeom prst="rect">
            <a:avLst/>
          </a:prstGeom>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Core Value 02">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stretch>
            <a:fillRect/>
          </a:stretch>
        </p:blipFill>
        <p:spPr bwMode="gray">
          <a:xfrm>
            <a:off x="409340" y="337707"/>
            <a:ext cx="1368000" cy="258509"/>
          </a:xfrm>
          <a:prstGeom prst="rect">
            <a:avLst/>
          </a:prstGeom>
        </p:spPr>
      </p:pic>
      <p:grpSp>
        <p:nvGrpSpPr>
          <p:cNvPr id="35" name="グループ化 34"/>
          <p:cNvGrpSpPr/>
          <p:nvPr userDrawn="1"/>
        </p:nvGrpSpPr>
        <p:grpSpPr>
          <a:xfrm>
            <a:off x="-100749" y="-82436"/>
            <a:ext cx="12360988" cy="7022872"/>
            <a:chOff x="-100749" y="-82436"/>
            <a:chExt cx="12360988" cy="7022872"/>
          </a:xfrm>
        </p:grpSpPr>
        <p:grpSp>
          <p:nvGrpSpPr>
            <p:cNvPr id="37" name="Gruppieren 31"/>
            <p:cNvGrpSpPr/>
            <p:nvPr userDrawn="1"/>
          </p:nvGrpSpPr>
          <p:grpSpPr bwMode="gray">
            <a:xfrm>
              <a:off x="407368" y="6868436"/>
              <a:ext cx="11377264" cy="72000"/>
              <a:chOff x="407368" y="0"/>
              <a:chExt cx="11377264" cy="108000"/>
            </a:xfrm>
          </p:grpSpPr>
          <p:sp>
            <p:nvSpPr>
              <p:cNvPr id="49"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uppieren 30"/>
            <p:cNvGrpSpPr/>
            <p:nvPr userDrawn="1"/>
          </p:nvGrpSpPr>
          <p:grpSpPr bwMode="gray">
            <a:xfrm>
              <a:off x="391113" y="-82436"/>
              <a:ext cx="11377264" cy="72000"/>
              <a:chOff x="407368" y="0"/>
              <a:chExt cx="11377264" cy="108000"/>
            </a:xfrm>
          </p:grpSpPr>
          <p:sp>
            <p:nvSpPr>
              <p:cNvPr id="45"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グループ化 38"/>
            <p:cNvGrpSpPr/>
            <p:nvPr userDrawn="1"/>
          </p:nvGrpSpPr>
          <p:grpSpPr>
            <a:xfrm>
              <a:off x="-100749" y="1216200"/>
              <a:ext cx="72000" cy="4985108"/>
              <a:chOff x="-84494" y="1216200"/>
              <a:chExt cx="72000" cy="4985108"/>
            </a:xfrm>
          </p:grpSpPr>
          <p:sp>
            <p:nvSpPr>
              <p:cNvPr id="43"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グループ化 39"/>
            <p:cNvGrpSpPr/>
            <p:nvPr userDrawn="1"/>
          </p:nvGrpSpPr>
          <p:grpSpPr>
            <a:xfrm>
              <a:off x="12188239" y="1216200"/>
              <a:ext cx="72000" cy="4985108"/>
              <a:chOff x="12204494" y="1216200"/>
              <a:chExt cx="72000" cy="4985108"/>
            </a:xfrm>
          </p:grpSpPr>
          <p:sp>
            <p:nvSpPr>
              <p:cNvPr id="41"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userDrawn="1">
  <p:cSld name="Core Value 03">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stretch>
            <a:fillRect/>
          </a:stretch>
        </p:blipFill>
        <p:spPr bwMode="gray">
          <a:xfrm>
            <a:off x="409340" y="337707"/>
            <a:ext cx="1368000" cy="258509"/>
          </a:xfrm>
          <a:prstGeom prst="rect">
            <a:avLst/>
          </a:prstGeom>
        </p:spPr>
      </p:pic>
      <p:grpSp>
        <p:nvGrpSpPr>
          <p:cNvPr id="35" name="グループ化 34"/>
          <p:cNvGrpSpPr/>
          <p:nvPr userDrawn="1"/>
        </p:nvGrpSpPr>
        <p:grpSpPr>
          <a:xfrm>
            <a:off x="-100749" y="-82436"/>
            <a:ext cx="12360988" cy="7022872"/>
            <a:chOff x="-100749" y="-82436"/>
            <a:chExt cx="12360988" cy="7022872"/>
          </a:xfrm>
        </p:grpSpPr>
        <p:grpSp>
          <p:nvGrpSpPr>
            <p:cNvPr id="37" name="Gruppieren 31"/>
            <p:cNvGrpSpPr/>
            <p:nvPr userDrawn="1"/>
          </p:nvGrpSpPr>
          <p:grpSpPr bwMode="gray">
            <a:xfrm>
              <a:off x="407368" y="6868436"/>
              <a:ext cx="11377264" cy="72000"/>
              <a:chOff x="407368" y="0"/>
              <a:chExt cx="11377264" cy="108000"/>
            </a:xfrm>
          </p:grpSpPr>
          <p:sp>
            <p:nvSpPr>
              <p:cNvPr id="49"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uppieren 30"/>
            <p:cNvGrpSpPr/>
            <p:nvPr userDrawn="1"/>
          </p:nvGrpSpPr>
          <p:grpSpPr bwMode="gray">
            <a:xfrm>
              <a:off x="391113" y="-82436"/>
              <a:ext cx="11377264" cy="72000"/>
              <a:chOff x="407368" y="0"/>
              <a:chExt cx="11377264" cy="108000"/>
            </a:xfrm>
          </p:grpSpPr>
          <p:sp>
            <p:nvSpPr>
              <p:cNvPr id="45"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グループ化 38"/>
            <p:cNvGrpSpPr/>
            <p:nvPr userDrawn="1"/>
          </p:nvGrpSpPr>
          <p:grpSpPr>
            <a:xfrm>
              <a:off x="-100749" y="1216200"/>
              <a:ext cx="72000" cy="4985108"/>
              <a:chOff x="-84494" y="1216200"/>
              <a:chExt cx="72000" cy="4985108"/>
            </a:xfrm>
          </p:grpSpPr>
          <p:sp>
            <p:nvSpPr>
              <p:cNvPr id="43"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グループ化 39"/>
            <p:cNvGrpSpPr/>
            <p:nvPr userDrawn="1"/>
          </p:nvGrpSpPr>
          <p:grpSpPr>
            <a:xfrm>
              <a:off x="12188239" y="1216200"/>
              <a:ext cx="72000" cy="4985108"/>
              <a:chOff x="12204494" y="1216200"/>
              <a:chExt cx="72000" cy="4985108"/>
            </a:xfrm>
          </p:grpSpPr>
          <p:sp>
            <p:nvSpPr>
              <p:cNvPr id="41"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21" name="Picture 6"/>
          <p:cNvPicPr>
            <a:picLocks noChangeAspect="1"/>
          </p:cNvPicPr>
          <p:nvPr userDrawn="1"/>
        </p:nvPicPr>
        <p:blipFill rotWithShape="1">
          <a:blip r:embed="rId3" cstate="screen"/>
          <a:srcRect/>
          <a:stretch>
            <a:fillRect/>
          </a:stretch>
        </p:blipFill>
        <p:spPr>
          <a:xfrm>
            <a:off x="2598824" y="0"/>
            <a:ext cx="9593176" cy="6858000"/>
          </a:xfrm>
          <a:prstGeom prst="rect">
            <a:avLst/>
          </a:prstGeom>
        </p:spPr>
      </p:pic>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showMasterSp="0" userDrawn="1">
  <p:cSld name="Final slid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stretch>
            <a:fillRect/>
          </a:stretch>
        </p:blipFill>
        <p:spPr bwMode="gray">
          <a:xfrm>
            <a:off x="4449232" y="2987327"/>
            <a:ext cx="3291417" cy="621974"/>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Agenda">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stretch>
            <a:fillRect/>
          </a:stretch>
        </p:blipFill>
        <p:spPr bwMode="gray">
          <a:xfrm>
            <a:off x="409340" y="337707"/>
            <a:ext cx="1368000" cy="258509"/>
          </a:xfrm>
          <a:prstGeom prst="rect">
            <a:avLst/>
          </a:prstGeom>
        </p:spPr>
      </p:pic>
      <p:grpSp>
        <p:nvGrpSpPr>
          <p:cNvPr id="25" name="グループ化 24"/>
          <p:cNvGrpSpPr/>
          <p:nvPr userDrawn="1"/>
        </p:nvGrpSpPr>
        <p:grpSpPr>
          <a:xfrm>
            <a:off x="-100749" y="-82436"/>
            <a:ext cx="12360988" cy="7022872"/>
            <a:chOff x="-100749" y="-82436"/>
            <a:chExt cx="12360988" cy="7022872"/>
          </a:xfrm>
        </p:grpSpPr>
        <p:grpSp>
          <p:nvGrpSpPr>
            <p:cNvPr id="26" name="Gruppieren 31"/>
            <p:cNvGrpSpPr/>
            <p:nvPr userDrawn="1"/>
          </p:nvGrpSpPr>
          <p:grpSpPr bwMode="gray">
            <a:xfrm>
              <a:off x="407368" y="6868436"/>
              <a:ext cx="11377264" cy="72000"/>
              <a:chOff x="407368" y="0"/>
              <a:chExt cx="11377264" cy="108000"/>
            </a:xfrm>
          </p:grpSpPr>
          <p:sp>
            <p:nvSpPr>
              <p:cNvPr id="38"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uppieren 30"/>
            <p:cNvGrpSpPr/>
            <p:nvPr userDrawn="1"/>
          </p:nvGrpSpPr>
          <p:grpSpPr bwMode="gray">
            <a:xfrm>
              <a:off x="391113" y="-82436"/>
              <a:ext cx="11377264" cy="72000"/>
              <a:chOff x="407368" y="0"/>
              <a:chExt cx="11377264" cy="108000"/>
            </a:xfrm>
          </p:grpSpPr>
          <p:sp>
            <p:nvSpPr>
              <p:cNvPr id="34"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グループ化 27"/>
            <p:cNvGrpSpPr/>
            <p:nvPr userDrawn="1"/>
          </p:nvGrpSpPr>
          <p:grpSpPr>
            <a:xfrm>
              <a:off x="-100749" y="1216200"/>
              <a:ext cx="72000" cy="4985108"/>
              <a:chOff x="-84494" y="1216200"/>
              <a:chExt cx="72000" cy="4985108"/>
            </a:xfrm>
          </p:grpSpPr>
          <p:sp>
            <p:nvSpPr>
              <p:cNvPr id="32"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グループ化 28"/>
            <p:cNvGrpSpPr/>
            <p:nvPr userDrawn="1"/>
          </p:nvGrpSpPr>
          <p:grpSpPr>
            <a:xfrm>
              <a:off x="12188239" y="1216200"/>
              <a:ext cx="72000" cy="4985108"/>
              <a:chOff x="12204494" y="1216200"/>
              <a:chExt cx="72000" cy="4985108"/>
            </a:xfrm>
          </p:grpSpPr>
          <p:sp>
            <p:nvSpPr>
              <p:cNvPr id="30"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Chapter Divider">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email"/>
          <a:stretch>
            <a:fillRect/>
          </a:stretch>
        </p:blipFill>
        <p:spPr bwMode="gray">
          <a:xfrm>
            <a:off x="409340" y="337707"/>
            <a:ext cx="1368000" cy="258509"/>
          </a:xfrm>
          <a:prstGeom prst="rect">
            <a:avLst/>
          </a:prstGeom>
        </p:spPr>
      </p:pic>
      <p:sp>
        <p:nvSpPr>
          <p:cNvPr id="3" name="Freihandform 2"/>
          <p:cNvSpPr/>
          <p:nvPr userDrawn="1"/>
        </p:nvSpPr>
        <p:spPr bwMode="gray">
          <a:xfrm>
            <a:off x="0" y="3923531"/>
            <a:ext cx="2268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extplatzhalter 17"/>
          <p:cNvSpPr>
            <a:spLocks noGrp="1"/>
          </p:cNvSpPr>
          <p:nvPr>
            <p:ph type="body" sz="quarter" idx="10" hasCustomPrompt="1"/>
          </p:nvPr>
        </p:nvSpPr>
        <p:spPr bwMode="gray">
          <a:xfrm>
            <a:off x="0" y="2271353"/>
            <a:ext cx="2268000" cy="1769715"/>
          </a:xfrm>
        </p:spPr>
        <p:txBody>
          <a:bodyPr wrap="square">
            <a:spAutoFit/>
          </a:bodyPr>
          <a:lstStyle>
            <a:lvl1pPr marL="0" indent="0" algn="r">
              <a:spcBef>
                <a:spcPts val="0"/>
              </a:spcBef>
              <a:buNone/>
              <a:defRPr sz="11500" b="0">
                <a:solidFill>
                  <a:schemeClr val="accent2"/>
                </a:solidFill>
              </a:defRPr>
            </a:lvl1pPr>
          </a:lstStyle>
          <a:p>
            <a:pPr lvl="0"/>
            <a:r>
              <a:rPr lang="en-US" noProof="0" dirty="0" smtClean="0"/>
              <a:t>XX</a:t>
            </a:r>
            <a:endParaRPr lang="en-US" noProof="0" dirty="0" smtClean="0"/>
          </a:p>
        </p:txBody>
      </p:sp>
      <p:sp>
        <p:nvSpPr>
          <p:cNvPr id="5" name="Textplatzhalter 17"/>
          <p:cNvSpPr>
            <a:spLocks noGrp="1"/>
          </p:cNvSpPr>
          <p:nvPr>
            <p:ph type="body" sz="quarter" idx="11" hasCustomPrompt="1"/>
          </p:nvPr>
        </p:nvSpPr>
        <p:spPr bwMode="gray">
          <a:xfrm>
            <a:off x="2639616" y="3137160"/>
            <a:ext cx="9144397" cy="677108"/>
          </a:xfrm>
        </p:spPr>
        <p:txBody>
          <a:bodyPr wrap="square"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4400" b="1">
                <a:solidFill>
                  <a:schemeClr val="accent1"/>
                </a:solidFill>
              </a:defRPr>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チャプタータイトルチャプタータイトル</a:t>
            </a:r>
            <a:endParaRPr lang="en-US" altLang="ja-JP" noProof="0" dirty="0" smtClean="0"/>
          </a:p>
        </p:txBody>
      </p:sp>
      <p:grpSp>
        <p:nvGrpSpPr>
          <p:cNvPr id="25" name="グループ化 24"/>
          <p:cNvGrpSpPr/>
          <p:nvPr userDrawn="1"/>
        </p:nvGrpSpPr>
        <p:grpSpPr>
          <a:xfrm>
            <a:off x="-100749" y="-82436"/>
            <a:ext cx="12360988" cy="7022872"/>
            <a:chOff x="-100749" y="-82436"/>
            <a:chExt cx="12360988" cy="7022872"/>
          </a:xfrm>
        </p:grpSpPr>
        <p:grpSp>
          <p:nvGrpSpPr>
            <p:cNvPr id="26" name="Gruppieren 31"/>
            <p:cNvGrpSpPr/>
            <p:nvPr userDrawn="1"/>
          </p:nvGrpSpPr>
          <p:grpSpPr bwMode="gray">
            <a:xfrm>
              <a:off x="407368" y="6868436"/>
              <a:ext cx="11377264" cy="72000"/>
              <a:chOff x="407368" y="0"/>
              <a:chExt cx="11377264" cy="108000"/>
            </a:xfrm>
          </p:grpSpPr>
          <p:sp>
            <p:nvSpPr>
              <p:cNvPr id="38"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uppieren 30"/>
            <p:cNvGrpSpPr/>
            <p:nvPr userDrawn="1"/>
          </p:nvGrpSpPr>
          <p:grpSpPr bwMode="gray">
            <a:xfrm>
              <a:off x="391113" y="-82436"/>
              <a:ext cx="11377264" cy="72000"/>
              <a:chOff x="407368" y="0"/>
              <a:chExt cx="11377264" cy="108000"/>
            </a:xfrm>
          </p:grpSpPr>
          <p:sp>
            <p:nvSpPr>
              <p:cNvPr id="34"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グループ化 27"/>
            <p:cNvGrpSpPr/>
            <p:nvPr userDrawn="1"/>
          </p:nvGrpSpPr>
          <p:grpSpPr>
            <a:xfrm>
              <a:off x="-100749" y="1216200"/>
              <a:ext cx="72000" cy="4985108"/>
              <a:chOff x="-84494" y="1216200"/>
              <a:chExt cx="72000" cy="4985108"/>
            </a:xfrm>
          </p:grpSpPr>
          <p:sp>
            <p:nvSpPr>
              <p:cNvPr id="32"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グループ化 28"/>
            <p:cNvGrpSpPr/>
            <p:nvPr userDrawn="1"/>
          </p:nvGrpSpPr>
          <p:grpSpPr>
            <a:xfrm>
              <a:off x="12188239" y="1216200"/>
              <a:ext cx="72000" cy="4985108"/>
              <a:chOff x="12204494" y="1216200"/>
              <a:chExt cx="72000" cy="4985108"/>
            </a:xfrm>
          </p:grpSpPr>
          <p:sp>
            <p:nvSpPr>
              <p:cNvPr id="30"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テキスト">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16" name="think-cell Folie" r:id="rId3" imgW="10160" imgH="10160" progId="TCLayout.ActiveDocument.1">
                  <p:embed/>
                </p:oleObj>
              </mc:Choice>
              <mc:Fallback>
                <p:oleObj name="think-cell Folie" r:id="rId3" imgW="10160" imgH="10160" progId="TCLayout.ActiveDocument.1">
                  <p:embed/>
                  <p:pic>
                    <p:nvPicPr>
                      <p:cNvPr id="0" name="Picture 1215"/>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5"/>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p:txBody>
          <a:bodyPr/>
          <a:lstStyle/>
          <a:p>
            <a:r>
              <a:rPr lang="ja-JP" altLang="en-US" noProof="0" dirty="0" smtClean="0"/>
              <a:t>スライドタイトルスライドタイトルスライドタイトル</a:t>
            </a:r>
            <a:endParaRPr lang="en-US" noProof="0" dirty="0"/>
          </a:p>
        </p:txBody>
      </p:sp>
      <p:sp>
        <p:nvSpPr>
          <p:cNvPr id="8" name="Textplatzhalter 7"/>
          <p:cNvSpPr>
            <a:spLocks noGrp="1"/>
          </p:cNvSpPr>
          <p:nvPr>
            <p:ph type="body" sz="quarter" idx="13" hasCustomPrompt="1"/>
          </p:nvPr>
        </p:nvSpPr>
        <p:spPr bwMode="gray">
          <a:xfrm>
            <a:off x="406400" y="1177200"/>
            <a:ext cx="11376025" cy="4464050"/>
          </a:xfrm>
        </p:spPr>
        <p:txBody>
          <a:bodyPr/>
          <a:lstStyle>
            <a:lvl1pPr>
              <a:defRPr/>
            </a:lvl1pPr>
            <a:lvl2pPr>
              <a:defRPr/>
            </a:lvl2pPr>
            <a:lvl3pPr>
              <a:defRPr/>
            </a:lvl3pPr>
            <a:lvl4pPr marL="0" marR="0" indent="0" algn="l" defTabSz="914400" rtl="0" eaLnBrk="1" fontAlgn="auto" latinLnBrk="0" hangingPunct="1">
              <a:lnSpc>
                <a:spcPct val="100000"/>
              </a:lnSpc>
              <a:spcBef>
                <a:spcPts val="1400"/>
              </a:spcBef>
              <a:spcAft>
                <a:spcPts val="0"/>
              </a:spcAft>
              <a:buClr>
                <a:schemeClr val="tx1"/>
              </a:buClr>
              <a:buSzTx/>
              <a:buFont typeface="Arial" panose="020B0604020202020204" pitchFamily="34" charset="0"/>
              <a:buNone/>
              <a:defRPr/>
            </a:lvl4pPr>
            <a:lvl5pPr marL="0" marR="0"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defRPr/>
            </a:lvl5pPr>
          </a:lstStyle>
          <a:p>
            <a:pPr marL="0" marR="0" lvl="3" indent="0" algn="l" defTabSz="914400" rtl="0" eaLnBrk="1" fontAlgn="auto" latinLnBrk="0" hangingPunct="1">
              <a:lnSpc>
                <a:spcPct val="100000"/>
              </a:lnSpc>
              <a:spcBef>
                <a:spcPts val="1400"/>
              </a:spcBef>
              <a:spcAft>
                <a:spcPts val="0"/>
              </a:spcAft>
              <a:buClr>
                <a:schemeClr val="tx1"/>
              </a:buClr>
              <a:buSzTx/>
              <a:buFont typeface="Arial" panose="020B0604020202020204" pitchFamily="34" charset="0"/>
              <a:buNone/>
              <a:defRPr/>
            </a:pPr>
            <a:r>
              <a:rPr lang="ja-JP" altLang="en-US" dirty="0" smtClean="0"/>
              <a:t>見出し</a:t>
            </a:r>
            <a:r>
              <a:rPr lang="en-US" altLang="ja-JP" dirty="0" smtClean="0"/>
              <a:t>1:</a:t>
            </a:r>
            <a:r>
              <a:rPr lang="ja-JP" altLang="en-US" dirty="0" smtClean="0"/>
              <a:t>サブヘッドラインサブヘッドライン</a:t>
            </a:r>
            <a:endParaRPr lang="en-US" altLang="ja-JP" dirty="0" smtClean="0"/>
          </a:p>
          <a:p>
            <a:pPr marL="0" marR="0" lvl="4"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defRPr/>
            </a:pPr>
            <a:r>
              <a:rPr lang="ja-JP" altLang="en-US" dirty="0" smtClean="0"/>
              <a:t>見出し</a:t>
            </a:r>
            <a:r>
              <a:rPr lang="en-US" altLang="ja-JP" dirty="0" smtClean="0"/>
              <a:t>2: </a:t>
            </a:r>
            <a:r>
              <a:rPr lang="ja-JP" altLang="en-US" dirty="0" smtClean="0"/>
              <a:t>本文テキスト本文テキスト本文テキスト</a:t>
            </a:r>
            <a:endParaRPr lang="en-US" altLang="ja-JP" dirty="0" smtClean="0"/>
          </a:p>
          <a:p>
            <a:r>
              <a:rPr lang="ja-JP" altLang="en-US" dirty="0" smtClean="0"/>
              <a:t>見出し</a:t>
            </a:r>
            <a:r>
              <a:rPr lang="en-US" altLang="ja-JP" dirty="0" smtClean="0"/>
              <a:t>3: </a:t>
            </a:r>
            <a:r>
              <a:rPr lang="ja-JP" altLang="en-US" dirty="0" smtClean="0"/>
              <a:t>本文テキスト本文テキスト本文テキスト</a:t>
            </a:r>
            <a:endParaRPr lang="en-US" altLang="ja-JP" dirty="0" smtClean="0"/>
          </a:p>
          <a:p>
            <a:pPr lvl="1"/>
            <a:r>
              <a:rPr lang="ja-JP" altLang="en-US" dirty="0" smtClean="0"/>
              <a:t>見出し</a:t>
            </a:r>
            <a:r>
              <a:rPr lang="en-US" altLang="ja-JP" dirty="0" smtClean="0"/>
              <a:t>4: </a:t>
            </a:r>
            <a:r>
              <a:rPr lang="ja-JP" altLang="en-US" dirty="0" smtClean="0"/>
              <a:t>本文テキスト本文テキスト本文テキスト</a:t>
            </a:r>
            <a:endParaRPr lang="en-US" altLang="ja-JP" dirty="0" smtClean="0"/>
          </a:p>
          <a:p>
            <a:pPr lvl="2"/>
            <a:r>
              <a:rPr lang="ja-JP" altLang="en-US" dirty="0" smtClean="0"/>
              <a:t>見出し</a:t>
            </a:r>
            <a:r>
              <a:rPr lang="en-US" altLang="ja-JP" dirty="0" smtClean="0"/>
              <a:t>5: </a:t>
            </a:r>
            <a:r>
              <a:rPr lang="ja-JP" altLang="en-US" dirty="0" smtClean="0"/>
              <a:t>本文テキスト本文テキスト本文テキスト</a:t>
            </a:r>
            <a:endParaRPr lang="en-US" altLang="ja-JP" dirty="0"/>
          </a:p>
        </p:txBody>
      </p:sp>
      <p:sp>
        <p:nvSpPr>
          <p:cNvPr id="7" name="Textplatzhalter 17"/>
          <p:cNvSpPr>
            <a:spLocks noGrp="1"/>
          </p:cNvSpPr>
          <p:nvPr>
            <p:ph type="body" sz="quarter" idx="10" hasCustomPrompt="1"/>
          </p:nvPr>
        </p:nvSpPr>
        <p:spPr bwMode="gray">
          <a:xfrm>
            <a:off x="407988" y="6047420"/>
            <a:ext cx="11376025"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出展元や注釈のテキスト出展元や注釈のテキスト</a:t>
            </a:r>
            <a:endParaRPr lang="en-US" altLang="ja-JP" noProof="0" dirty="0" smtClean="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Diagram">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64" name="think-cell Folie" r:id="rId3" imgW="10160" imgH="10160" progId="TCLayout.ActiveDocument.1">
                  <p:embed/>
                </p:oleObj>
              </mc:Choice>
              <mc:Fallback>
                <p:oleObj name="think-cell Folie" r:id="rId3" imgW="10160" imgH="10160" progId="TCLayout.ActiveDocument.1">
                  <p:embed/>
                  <p:pic>
                    <p:nvPicPr>
                      <p:cNvPr id="0" name="Picture 3263"/>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5"/>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p:txBody>
          <a:bodyPr/>
          <a:lstStyle/>
          <a:p>
            <a:r>
              <a:rPr lang="ja-JP" altLang="en-US" noProof="0" dirty="0" smtClean="0"/>
              <a:t>スライドタイトルスライドタイトルスライドタイトル</a:t>
            </a:r>
            <a:endParaRPr lang="en-US" noProof="0" dirty="0"/>
          </a:p>
        </p:txBody>
      </p:sp>
      <p:sp>
        <p:nvSpPr>
          <p:cNvPr id="6" name="Textplatzhalter 17"/>
          <p:cNvSpPr>
            <a:spLocks noGrp="1"/>
          </p:cNvSpPr>
          <p:nvPr>
            <p:ph type="body" sz="quarter" idx="10" hasCustomPrompt="1"/>
          </p:nvPr>
        </p:nvSpPr>
        <p:spPr bwMode="gray">
          <a:xfrm>
            <a:off x="407988" y="6047420"/>
            <a:ext cx="11376025"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出展元や注釈のテキスト出展元や注釈のテキスト</a:t>
            </a:r>
            <a:endParaRPr lang="en-US" altLang="ja-JP" noProof="0" dirty="0" smtClean="0"/>
          </a:p>
        </p:txBody>
      </p:sp>
      <p:sp>
        <p:nvSpPr>
          <p:cNvPr id="8" name="Textplatzhalter 7"/>
          <p:cNvSpPr>
            <a:spLocks noGrp="1"/>
          </p:cNvSpPr>
          <p:nvPr>
            <p:ph type="body" sz="quarter" idx="13" hasCustomPrompt="1"/>
          </p:nvPr>
        </p:nvSpPr>
        <p:spPr bwMode="gray">
          <a:xfrm>
            <a:off x="406401" y="1177200"/>
            <a:ext cx="11377612"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1800" b="1" baseline="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グラフタイトルグラフタイトルグラフタイトル</a:t>
            </a:r>
            <a:endParaRPr lang="en-US" altLang="ja-JP" noProof="0" dirty="0" smtClean="0"/>
          </a:p>
        </p:txBody>
      </p:sp>
      <p:sp>
        <p:nvSpPr>
          <p:cNvPr id="9" name="Textplatzhalter 7"/>
          <p:cNvSpPr>
            <a:spLocks noGrp="1"/>
          </p:cNvSpPr>
          <p:nvPr>
            <p:ph type="body" sz="quarter" idx="14" hasCustomPrompt="1"/>
          </p:nvPr>
        </p:nvSpPr>
        <p:spPr bwMode="gray">
          <a:xfrm>
            <a:off x="406401" y="1598400"/>
            <a:ext cx="11377612" cy="246221"/>
          </a:xfrm>
        </p:spPr>
        <p:txBody>
          <a:bodyPr>
            <a:spAutoFit/>
          </a:bodyPr>
          <a:lstStyle>
            <a:lvl1pPr marL="0" indent="0">
              <a:spcBef>
                <a:spcPts val="0"/>
              </a:spcBef>
              <a:buNone/>
              <a:defRPr sz="1600" b="0"/>
            </a:lvl1pPr>
          </a:lstStyle>
          <a:p>
            <a:pPr lvl="0"/>
            <a:r>
              <a:rPr lang="en-US" noProof="0" dirty="0" smtClean="0"/>
              <a:t>Placeholder for the value unit</a:t>
            </a:r>
            <a:endParaRPr lang="en-US" noProof="0" dirty="0" smtClean="0"/>
          </a:p>
        </p:txBody>
      </p:sp>
      <p:sp>
        <p:nvSpPr>
          <p:cNvPr id="10" name="Diagrammplatzhalter 9"/>
          <p:cNvSpPr>
            <a:spLocks noGrp="1"/>
          </p:cNvSpPr>
          <p:nvPr>
            <p:ph type="chart" sz="quarter" idx="15" hasCustomPrompt="1"/>
          </p:nvPr>
        </p:nvSpPr>
        <p:spPr bwMode="gray">
          <a:xfrm>
            <a:off x="407988" y="1845248"/>
            <a:ext cx="11374437" cy="3816000"/>
          </a:xfrm>
        </p:spPr>
        <p:txBody>
          <a:bodyPr lIns="36000" tIns="36000"/>
          <a:lstStyle>
            <a:lvl1pPr marL="0" indent="0">
              <a:spcBef>
                <a:spcPts val="0"/>
              </a:spcBef>
              <a:buNone/>
              <a:defRPr sz="1400" b="0"/>
            </a:lvl1pPr>
          </a:lstStyle>
          <a:p>
            <a:r>
              <a:rPr lang="en-US" noProof="0" dirty="0" smtClean="0"/>
              <a:t>Chart</a:t>
            </a:r>
            <a:endParaRPr lang="en-US" noProof="0"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harts">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88" name="think-cell Folie" r:id="rId3" imgW="10160" imgH="10160" progId="TCLayout.ActiveDocument.1">
                  <p:embed/>
                </p:oleObj>
              </mc:Choice>
              <mc:Fallback>
                <p:oleObj name="think-cell Folie" r:id="rId3" imgW="10160" imgH="10160" progId="TCLayout.ActiveDocument.1">
                  <p:embed/>
                  <p:pic>
                    <p:nvPicPr>
                      <p:cNvPr id="0" name="Picture 4287"/>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5"/>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a:xfrm>
            <a:off x="407193" y="403200"/>
            <a:ext cx="11375825" cy="387798"/>
          </a:xfrm>
        </p:spPr>
        <p:txBody>
          <a:bodyPr/>
          <a:lstStyle/>
          <a:p>
            <a:r>
              <a:rPr lang="ja-JP" altLang="en-US" noProof="0" dirty="0" smtClean="0"/>
              <a:t>スライドタイトルスライドタイトルスライドタイトル</a:t>
            </a:r>
            <a:endParaRPr lang="en-US" noProof="0" dirty="0"/>
          </a:p>
        </p:txBody>
      </p:sp>
      <p:sp>
        <p:nvSpPr>
          <p:cNvPr id="6" name="Textplatzhalter 17"/>
          <p:cNvSpPr>
            <a:spLocks noGrp="1"/>
          </p:cNvSpPr>
          <p:nvPr>
            <p:ph type="body" sz="quarter" idx="10" hasCustomPrompt="1"/>
          </p:nvPr>
        </p:nvSpPr>
        <p:spPr bwMode="gray">
          <a:xfrm>
            <a:off x="407988" y="6047420"/>
            <a:ext cx="5544000"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出展元や注釈のテキスト出展元や注釈のテキスト</a:t>
            </a:r>
            <a:endParaRPr lang="en-US" altLang="ja-JP" noProof="0" dirty="0" smtClean="0"/>
          </a:p>
        </p:txBody>
      </p:sp>
      <p:sp>
        <p:nvSpPr>
          <p:cNvPr id="8" name="Textplatzhalter 7"/>
          <p:cNvSpPr>
            <a:spLocks noGrp="1"/>
          </p:cNvSpPr>
          <p:nvPr>
            <p:ph type="body" sz="quarter" idx="13" hasCustomPrompt="1"/>
          </p:nvPr>
        </p:nvSpPr>
        <p:spPr bwMode="gray">
          <a:xfrm>
            <a:off x="406401" y="1177200"/>
            <a:ext cx="5544000"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1800" b="1"/>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グラフタイトルグラフタイトル</a:t>
            </a:r>
            <a:endParaRPr lang="en-US" altLang="ja-JP" noProof="0" dirty="0" smtClean="0"/>
          </a:p>
        </p:txBody>
      </p:sp>
      <p:sp>
        <p:nvSpPr>
          <p:cNvPr id="9" name="Textplatzhalter 7"/>
          <p:cNvSpPr>
            <a:spLocks noGrp="1"/>
          </p:cNvSpPr>
          <p:nvPr>
            <p:ph type="body" sz="quarter" idx="14" hasCustomPrompt="1"/>
          </p:nvPr>
        </p:nvSpPr>
        <p:spPr bwMode="gray">
          <a:xfrm>
            <a:off x="406401" y="1490400"/>
            <a:ext cx="5544000" cy="246221"/>
          </a:xfrm>
        </p:spPr>
        <p:txBody>
          <a:bodyPr>
            <a:spAutoFit/>
          </a:bodyPr>
          <a:lstStyle>
            <a:lvl1pPr marL="0" indent="0">
              <a:spcBef>
                <a:spcPts val="0"/>
              </a:spcBef>
              <a:buNone/>
              <a:defRPr sz="1600" b="0"/>
            </a:lvl1pPr>
          </a:lstStyle>
          <a:p>
            <a:pPr lvl="0"/>
            <a:r>
              <a:rPr lang="en-US" noProof="0" dirty="0" smtClean="0"/>
              <a:t>Placeholder for the value unit</a:t>
            </a:r>
            <a:endParaRPr lang="en-US" noProof="0" dirty="0" smtClean="0"/>
          </a:p>
        </p:txBody>
      </p:sp>
      <p:sp>
        <p:nvSpPr>
          <p:cNvPr id="10" name="Diagrammplatzhalter 9"/>
          <p:cNvSpPr>
            <a:spLocks noGrp="1"/>
          </p:cNvSpPr>
          <p:nvPr>
            <p:ph type="chart" sz="quarter" idx="15" hasCustomPrompt="1"/>
          </p:nvPr>
        </p:nvSpPr>
        <p:spPr bwMode="gray">
          <a:xfrm>
            <a:off x="407989" y="1825200"/>
            <a:ext cx="5543550" cy="3816000"/>
          </a:xfrm>
        </p:spPr>
        <p:txBody>
          <a:bodyPr lIns="36000" tIns="36000"/>
          <a:lstStyle>
            <a:lvl1pPr marL="0" indent="0">
              <a:spcBef>
                <a:spcPts val="0"/>
              </a:spcBef>
              <a:buNone/>
              <a:defRPr sz="1400" b="0"/>
            </a:lvl1pPr>
          </a:lstStyle>
          <a:p>
            <a:r>
              <a:rPr lang="en-US" noProof="0" dirty="0" smtClean="0"/>
              <a:t>Chart</a:t>
            </a:r>
            <a:endParaRPr lang="en-US" noProof="0" dirty="0"/>
          </a:p>
        </p:txBody>
      </p:sp>
      <p:sp>
        <p:nvSpPr>
          <p:cNvPr id="11" name="Textplatzhalter 17"/>
          <p:cNvSpPr>
            <a:spLocks noGrp="1"/>
          </p:cNvSpPr>
          <p:nvPr>
            <p:ph type="body" sz="quarter" idx="16" hasCustomPrompt="1"/>
          </p:nvPr>
        </p:nvSpPr>
        <p:spPr bwMode="gray">
          <a:xfrm>
            <a:off x="6239018" y="6047420"/>
            <a:ext cx="5544000"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出展元や注釈のテキスト出展元や注釈のテキスト</a:t>
            </a:r>
            <a:endParaRPr lang="en-US" altLang="ja-JP" noProof="0" dirty="0" smtClean="0"/>
          </a:p>
        </p:txBody>
      </p:sp>
      <p:sp>
        <p:nvSpPr>
          <p:cNvPr id="12" name="Textplatzhalter 7"/>
          <p:cNvSpPr>
            <a:spLocks noGrp="1"/>
          </p:cNvSpPr>
          <p:nvPr>
            <p:ph type="body" sz="quarter" idx="17" hasCustomPrompt="1"/>
          </p:nvPr>
        </p:nvSpPr>
        <p:spPr bwMode="gray">
          <a:xfrm>
            <a:off x="6239018" y="1177200"/>
            <a:ext cx="5544000"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1800" b="1"/>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グラフタイトルグラフタイトル</a:t>
            </a:r>
            <a:endParaRPr lang="en-US" altLang="ja-JP" noProof="0" dirty="0" smtClean="0"/>
          </a:p>
        </p:txBody>
      </p:sp>
      <p:sp>
        <p:nvSpPr>
          <p:cNvPr id="13" name="Textplatzhalter 7"/>
          <p:cNvSpPr>
            <a:spLocks noGrp="1"/>
          </p:cNvSpPr>
          <p:nvPr>
            <p:ph type="body" sz="quarter" idx="18" hasCustomPrompt="1"/>
          </p:nvPr>
        </p:nvSpPr>
        <p:spPr bwMode="gray">
          <a:xfrm>
            <a:off x="6239018" y="1490400"/>
            <a:ext cx="5544000" cy="246221"/>
          </a:xfrm>
        </p:spPr>
        <p:txBody>
          <a:bodyPr>
            <a:spAutoFit/>
          </a:bodyPr>
          <a:lstStyle>
            <a:lvl1pPr marL="0" indent="0">
              <a:spcBef>
                <a:spcPts val="0"/>
              </a:spcBef>
              <a:buNone/>
              <a:defRPr sz="1600" b="0"/>
            </a:lvl1pPr>
          </a:lstStyle>
          <a:p>
            <a:pPr lvl="0"/>
            <a:r>
              <a:rPr lang="en-US" noProof="0" dirty="0" smtClean="0"/>
              <a:t>Placeholder for the value unit</a:t>
            </a:r>
            <a:endParaRPr lang="en-US" noProof="0" dirty="0" smtClean="0"/>
          </a:p>
        </p:txBody>
      </p:sp>
      <p:sp>
        <p:nvSpPr>
          <p:cNvPr id="14" name="Diagrammplatzhalter 9"/>
          <p:cNvSpPr>
            <a:spLocks noGrp="1"/>
          </p:cNvSpPr>
          <p:nvPr>
            <p:ph type="chart" sz="quarter" idx="19" hasCustomPrompt="1"/>
          </p:nvPr>
        </p:nvSpPr>
        <p:spPr bwMode="gray">
          <a:xfrm>
            <a:off x="6239468" y="1825200"/>
            <a:ext cx="5543550" cy="3816000"/>
          </a:xfrm>
        </p:spPr>
        <p:txBody>
          <a:bodyPr lIns="36000" tIns="36000"/>
          <a:lstStyle>
            <a:lvl1pPr marL="0" indent="0">
              <a:spcBef>
                <a:spcPts val="0"/>
              </a:spcBef>
              <a:buNone/>
              <a:defRPr sz="1400" b="0"/>
            </a:lvl1pPr>
          </a:lstStyle>
          <a:p>
            <a:r>
              <a:rPr lang="en-US" noProof="0" dirty="0" smtClean="0"/>
              <a:t>Chart</a:t>
            </a:r>
            <a:endParaRPr lang="en-US" noProof="0"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12" name="think-cell Folie" r:id="rId3" imgW="10160" imgH="10160" progId="TCLayout.ActiveDocument.1">
                  <p:embed/>
                </p:oleObj>
              </mc:Choice>
              <mc:Fallback>
                <p:oleObj name="think-cell Folie" r:id="rId3" imgW="10160" imgH="10160" progId="TCLayout.ActiveDocument.1">
                  <p:embed/>
                  <p:pic>
                    <p:nvPicPr>
                      <p:cNvPr id="0" name="Picture 531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5"/>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a:xfrm>
            <a:off x="407193" y="403200"/>
            <a:ext cx="11375825" cy="387798"/>
          </a:xfrm>
        </p:spPr>
        <p:txBody>
          <a:bodyPr/>
          <a:lstStyle/>
          <a:p>
            <a:r>
              <a:rPr lang="ja-JP" altLang="en-US" noProof="0" dirty="0" smtClean="0"/>
              <a:t>スライドタイトルスライドタイトルスライドタイトル</a:t>
            </a:r>
            <a:endParaRPr lang="en-US" noProof="0" dirty="0"/>
          </a:p>
        </p:txBody>
      </p:sp>
      <p:sp>
        <p:nvSpPr>
          <p:cNvPr id="12" name="Textplatzhalter 7"/>
          <p:cNvSpPr>
            <a:spLocks noGrp="1"/>
          </p:cNvSpPr>
          <p:nvPr>
            <p:ph type="body" sz="quarter" idx="17" hasCustomPrompt="1"/>
          </p:nvPr>
        </p:nvSpPr>
        <p:spPr bwMode="gray">
          <a:xfrm>
            <a:off x="6239018" y="1177200"/>
            <a:ext cx="5544000"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1800" b="1"/>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グラフタイトルグラフタイトル</a:t>
            </a:r>
            <a:endParaRPr lang="en-US" altLang="ja-JP" noProof="0" dirty="0" smtClean="0"/>
          </a:p>
        </p:txBody>
      </p:sp>
      <p:sp>
        <p:nvSpPr>
          <p:cNvPr id="13" name="Textplatzhalter 7"/>
          <p:cNvSpPr>
            <a:spLocks noGrp="1"/>
          </p:cNvSpPr>
          <p:nvPr>
            <p:ph type="body" sz="quarter" idx="18" hasCustomPrompt="1"/>
          </p:nvPr>
        </p:nvSpPr>
        <p:spPr bwMode="gray">
          <a:xfrm>
            <a:off x="6239018" y="1490400"/>
            <a:ext cx="5544000" cy="246221"/>
          </a:xfrm>
        </p:spPr>
        <p:txBody>
          <a:bodyPr>
            <a:spAutoFit/>
          </a:bodyPr>
          <a:lstStyle>
            <a:lvl1pPr marL="0" indent="0">
              <a:spcBef>
                <a:spcPts val="0"/>
              </a:spcBef>
              <a:buNone/>
              <a:defRPr sz="1600" b="0"/>
            </a:lvl1pPr>
          </a:lstStyle>
          <a:p>
            <a:pPr lvl="0"/>
            <a:r>
              <a:rPr lang="en-US" noProof="0" dirty="0" smtClean="0"/>
              <a:t>Placeholder for the value unit</a:t>
            </a:r>
            <a:endParaRPr lang="en-US" noProof="0" dirty="0" smtClean="0"/>
          </a:p>
        </p:txBody>
      </p:sp>
      <p:sp>
        <p:nvSpPr>
          <p:cNvPr id="14" name="Diagrammplatzhalter 9"/>
          <p:cNvSpPr>
            <a:spLocks noGrp="1"/>
          </p:cNvSpPr>
          <p:nvPr>
            <p:ph type="chart" sz="quarter" idx="19" hasCustomPrompt="1"/>
          </p:nvPr>
        </p:nvSpPr>
        <p:spPr bwMode="gray">
          <a:xfrm>
            <a:off x="6239468" y="1825200"/>
            <a:ext cx="5543550" cy="3816350"/>
          </a:xfrm>
        </p:spPr>
        <p:txBody>
          <a:bodyPr lIns="36000" tIns="36000"/>
          <a:lstStyle>
            <a:lvl1pPr marL="0" indent="0">
              <a:spcBef>
                <a:spcPts val="0"/>
              </a:spcBef>
              <a:buNone/>
              <a:defRPr sz="1400" b="0"/>
            </a:lvl1pPr>
          </a:lstStyle>
          <a:p>
            <a:r>
              <a:rPr lang="en-US" noProof="0" dirty="0" smtClean="0"/>
              <a:t>Chart</a:t>
            </a:r>
            <a:endParaRPr lang="en-US" noProof="0" dirty="0"/>
          </a:p>
        </p:txBody>
      </p:sp>
      <p:sp>
        <p:nvSpPr>
          <p:cNvPr id="15" name="Textplatzhalter 17"/>
          <p:cNvSpPr>
            <a:spLocks noGrp="1"/>
          </p:cNvSpPr>
          <p:nvPr>
            <p:ph type="body" sz="quarter" idx="10" hasCustomPrompt="1"/>
          </p:nvPr>
        </p:nvSpPr>
        <p:spPr bwMode="gray">
          <a:xfrm>
            <a:off x="407988" y="6047420"/>
            <a:ext cx="11376025"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出展元や注釈のテキスト出展元や注釈のテキスト</a:t>
            </a:r>
            <a:endParaRPr lang="en-US" altLang="ja-JP" noProof="0" dirty="0" smtClean="0"/>
          </a:p>
        </p:txBody>
      </p:sp>
      <p:sp>
        <p:nvSpPr>
          <p:cNvPr id="16" name="Textplatzhalter 7"/>
          <p:cNvSpPr>
            <a:spLocks noGrp="1"/>
          </p:cNvSpPr>
          <p:nvPr>
            <p:ph type="body" sz="quarter" idx="13" hasCustomPrompt="1"/>
          </p:nvPr>
        </p:nvSpPr>
        <p:spPr bwMode="gray">
          <a:xfrm>
            <a:off x="406401" y="1177200"/>
            <a:ext cx="5545138" cy="4464050"/>
          </a:xfrm>
        </p:spPr>
        <p:txBody>
          <a:bodyPr/>
          <a:lstStyle>
            <a:lvl2pPr>
              <a:defRPr/>
            </a:lvl2pPr>
            <a:lvl3pPr>
              <a:defRPr/>
            </a:lvl3pPr>
            <a:lvl5pPr marL="0" marR="0"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defRPr/>
            </a:lvl5pPr>
          </a:lstStyle>
          <a:p>
            <a:pPr lvl="3"/>
            <a:r>
              <a:rPr lang="ja-JP" altLang="en-US" dirty="0" smtClean="0"/>
              <a:t>見出し</a:t>
            </a:r>
            <a:r>
              <a:rPr lang="en-US" altLang="ja-JP" dirty="0" smtClean="0"/>
              <a:t>1:</a:t>
            </a:r>
            <a:r>
              <a:rPr lang="ja-JP" altLang="en-US" dirty="0" smtClean="0"/>
              <a:t>サブヘッドライン</a:t>
            </a:r>
            <a:endParaRPr lang="en-US" altLang="ja-JP" dirty="0" smtClean="0"/>
          </a:p>
          <a:p>
            <a:pPr marL="0" marR="0" lvl="4"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defRPr/>
            </a:pPr>
            <a:r>
              <a:rPr lang="ja-JP" altLang="en-US" dirty="0" smtClean="0"/>
              <a:t>見出し</a:t>
            </a:r>
            <a:r>
              <a:rPr lang="en-US" altLang="ja-JP" dirty="0" smtClean="0"/>
              <a:t>2: </a:t>
            </a:r>
            <a:r>
              <a:rPr lang="ja-JP" altLang="en-US" dirty="0" smtClean="0"/>
              <a:t>本文テキスト本文テキスト本文テキスト</a:t>
            </a:r>
            <a:endParaRPr lang="en-US" altLang="ja-JP" dirty="0" smtClean="0"/>
          </a:p>
          <a:p>
            <a:r>
              <a:rPr lang="ja-JP" altLang="en-US" dirty="0" smtClean="0"/>
              <a:t>見出し</a:t>
            </a:r>
            <a:r>
              <a:rPr lang="en-US" altLang="ja-JP" dirty="0" smtClean="0"/>
              <a:t>3: </a:t>
            </a:r>
            <a:r>
              <a:rPr lang="ja-JP" altLang="en-US" dirty="0" smtClean="0"/>
              <a:t>本文テキスト本文テキスト本文テキスト本文テキスト</a:t>
            </a:r>
            <a:endParaRPr lang="en-US" altLang="ja-JP" dirty="0" smtClean="0"/>
          </a:p>
          <a:p>
            <a:pPr lvl="1"/>
            <a:r>
              <a:rPr lang="ja-JP" altLang="en-US" dirty="0" smtClean="0"/>
              <a:t>見出し</a:t>
            </a:r>
            <a:r>
              <a:rPr lang="en-US" altLang="ja-JP" dirty="0" smtClean="0"/>
              <a:t>4: </a:t>
            </a:r>
            <a:r>
              <a:rPr lang="ja-JP" altLang="en-US" dirty="0" smtClean="0"/>
              <a:t>本文テキスト本文テキスト本文テキスト</a:t>
            </a:r>
            <a:endParaRPr lang="en-US" altLang="ja-JP" dirty="0" smtClean="0"/>
          </a:p>
          <a:p>
            <a:pPr lvl="2"/>
            <a:r>
              <a:rPr lang="ja-JP" altLang="en-US" dirty="0" smtClean="0"/>
              <a:t>見出し</a:t>
            </a:r>
            <a:r>
              <a:rPr lang="en-US" altLang="ja-JP" dirty="0" smtClean="0"/>
              <a:t>5: </a:t>
            </a:r>
            <a:r>
              <a:rPr lang="ja-JP" altLang="en-US" dirty="0" smtClean="0"/>
              <a:t>本文テキスト本文テキスト本文テキスト</a:t>
            </a:r>
            <a:endParaRPr lang="en-US" altLang="ja-JP"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and text">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36" name="think-cell Folie" r:id="rId3" imgW="10160" imgH="10160" progId="TCLayout.ActiveDocument.1">
                  <p:embed/>
                </p:oleObj>
              </mc:Choice>
              <mc:Fallback>
                <p:oleObj name="think-cell Folie" r:id="rId3" imgW="10160" imgH="10160" progId="TCLayout.ActiveDocument.1">
                  <p:embed/>
                  <p:pic>
                    <p:nvPicPr>
                      <p:cNvPr id="0" name="Picture 6335"/>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5"/>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800" b="1" i="0" baseline="0" dirty="0" smtClean="0">
              <a:solidFill>
                <a:schemeClr val="tx1"/>
              </a:solidFill>
              <a:latin typeface="Arial" panose="020B0604020202020204" pitchFamily="34" charset="0"/>
              <a:ea typeface="+mj-ea"/>
              <a:cs typeface="+mj-cs"/>
              <a:sym typeface="Arial" panose="020B0604020202020204" pitchFamily="34" charset="0"/>
            </a:endParaRPr>
          </a:p>
        </p:txBody>
      </p:sp>
      <p:sp>
        <p:nvSpPr>
          <p:cNvPr id="2" name="Titel 1"/>
          <p:cNvSpPr>
            <a:spLocks noGrp="1"/>
          </p:cNvSpPr>
          <p:nvPr>
            <p:ph type="title" hasCustomPrompt="1"/>
          </p:nvPr>
        </p:nvSpPr>
        <p:spPr bwMode="gray">
          <a:xfrm>
            <a:off x="407193" y="403200"/>
            <a:ext cx="11375825" cy="387798"/>
          </a:xfrm>
        </p:spPr>
        <p:txBody>
          <a:bodyPr/>
          <a:lstStyle/>
          <a:p>
            <a:r>
              <a:rPr lang="ja-JP" altLang="en-US" noProof="0" dirty="0" smtClean="0"/>
              <a:t>スライドタイトルスライドタイトルスライドタイトル</a:t>
            </a:r>
            <a:endParaRPr lang="en-US" noProof="0" dirty="0"/>
          </a:p>
        </p:txBody>
      </p:sp>
      <p:sp>
        <p:nvSpPr>
          <p:cNvPr id="12" name="Textplatzhalter 7"/>
          <p:cNvSpPr>
            <a:spLocks noGrp="1"/>
          </p:cNvSpPr>
          <p:nvPr>
            <p:ph type="body" sz="quarter" idx="17" hasCustomPrompt="1"/>
          </p:nvPr>
        </p:nvSpPr>
        <p:spPr bwMode="gray">
          <a:xfrm>
            <a:off x="407193" y="1177200"/>
            <a:ext cx="5544000" cy="276999"/>
          </a:xfrm>
        </p:spPr>
        <p:txBody>
          <a:bodyPr>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1800" b="1"/>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グラフタイトルグラフタイトルグラフタイトル</a:t>
            </a:r>
            <a:endParaRPr lang="en-US" altLang="ja-JP" noProof="0" dirty="0" smtClean="0"/>
          </a:p>
        </p:txBody>
      </p:sp>
      <p:sp>
        <p:nvSpPr>
          <p:cNvPr id="13" name="Textplatzhalter 7"/>
          <p:cNvSpPr>
            <a:spLocks noGrp="1"/>
          </p:cNvSpPr>
          <p:nvPr>
            <p:ph type="body" sz="quarter" idx="18" hasCustomPrompt="1"/>
          </p:nvPr>
        </p:nvSpPr>
        <p:spPr bwMode="gray">
          <a:xfrm>
            <a:off x="407193" y="1490400"/>
            <a:ext cx="5544000" cy="246221"/>
          </a:xfrm>
        </p:spPr>
        <p:txBody>
          <a:bodyPr>
            <a:spAutoFit/>
          </a:bodyPr>
          <a:lstStyle>
            <a:lvl1pPr marL="0" indent="0">
              <a:spcBef>
                <a:spcPts val="0"/>
              </a:spcBef>
              <a:buNone/>
              <a:defRPr sz="1600" b="0"/>
            </a:lvl1pPr>
          </a:lstStyle>
          <a:p>
            <a:pPr lvl="0"/>
            <a:r>
              <a:rPr lang="en-US" noProof="0" dirty="0" smtClean="0"/>
              <a:t>Placeholder for the value unit</a:t>
            </a:r>
            <a:endParaRPr lang="en-US" noProof="0" dirty="0" smtClean="0"/>
          </a:p>
        </p:txBody>
      </p:sp>
      <p:sp>
        <p:nvSpPr>
          <p:cNvPr id="14" name="Diagrammplatzhalter 9"/>
          <p:cNvSpPr>
            <a:spLocks noGrp="1"/>
          </p:cNvSpPr>
          <p:nvPr>
            <p:ph type="chart" sz="quarter" idx="19" hasCustomPrompt="1"/>
          </p:nvPr>
        </p:nvSpPr>
        <p:spPr bwMode="gray">
          <a:xfrm>
            <a:off x="407193" y="1825200"/>
            <a:ext cx="5543550" cy="3816000"/>
          </a:xfrm>
        </p:spPr>
        <p:txBody>
          <a:bodyPr lIns="36000" tIns="36000"/>
          <a:lstStyle>
            <a:lvl1pPr marL="0" indent="0">
              <a:spcBef>
                <a:spcPts val="0"/>
              </a:spcBef>
              <a:buNone/>
              <a:defRPr sz="1400" b="0"/>
            </a:lvl1pPr>
          </a:lstStyle>
          <a:p>
            <a:r>
              <a:rPr lang="en-US" noProof="0" dirty="0" smtClean="0"/>
              <a:t>Chart</a:t>
            </a:r>
            <a:endParaRPr lang="en-US" noProof="0" dirty="0"/>
          </a:p>
        </p:txBody>
      </p:sp>
      <p:sp>
        <p:nvSpPr>
          <p:cNvPr id="15" name="Textplatzhalter 17"/>
          <p:cNvSpPr>
            <a:spLocks noGrp="1"/>
          </p:cNvSpPr>
          <p:nvPr>
            <p:ph type="body" sz="quarter" idx="10" hasCustomPrompt="1"/>
          </p:nvPr>
        </p:nvSpPr>
        <p:spPr bwMode="gray">
          <a:xfrm>
            <a:off x="407988" y="6047420"/>
            <a:ext cx="11376025" cy="153888"/>
          </a:xfrm>
        </p:spPr>
        <p:txBody>
          <a:bodyPr anchor="b" anchorCtr="0">
            <a:spAutoFit/>
          </a:bodyPr>
          <a:lstStyle>
            <a:lvl1pPr marL="0" marR="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sz="1000" b="0"/>
            </a:lvl1pPr>
          </a:lstStyle>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defRPr/>
            </a:pPr>
            <a:r>
              <a:rPr lang="ja-JP" altLang="en-US" noProof="0" dirty="0" smtClean="0"/>
              <a:t>出展元や注釈のテキスト出展元や注釈のテキスト</a:t>
            </a:r>
            <a:endParaRPr lang="en-US" altLang="ja-JP" noProof="0" dirty="0" smtClean="0"/>
          </a:p>
        </p:txBody>
      </p:sp>
      <p:sp>
        <p:nvSpPr>
          <p:cNvPr id="16" name="Textplatzhalter 7"/>
          <p:cNvSpPr>
            <a:spLocks noGrp="1"/>
          </p:cNvSpPr>
          <p:nvPr>
            <p:ph type="body" sz="quarter" idx="13" hasCustomPrompt="1"/>
          </p:nvPr>
        </p:nvSpPr>
        <p:spPr bwMode="gray">
          <a:xfrm>
            <a:off x="6237880" y="1177200"/>
            <a:ext cx="5545138" cy="4464050"/>
          </a:xfrm>
        </p:spPr>
        <p:txBody>
          <a:bodyPr/>
          <a:lstStyle>
            <a:lvl2pPr>
              <a:defRPr/>
            </a:lvl2pPr>
            <a:lvl3pPr>
              <a:defRPr/>
            </a:lvl3pPr>
            <a:lvl4pPr marL="0" marR="0" indent="0" algn="l" defTabSz="914400" rtl="0" eaLnBrk="1" fontAlgn="auto" latinLnBrk="0" hangingPunct="1">
              <a:lnSpc>
                <a:spcPct val="100000"/>
              </a:lnSpc>
              <a:spcBef>
                <a:spcPts val="1400"/>
              </a:spcBef>
              <a:spcAft>
                <a:spcPts val="0"/>
              </a:spcAft>
              <a:buClr>
                <a:schemeClr val="tx1"/>
              </a:buClr>
              <a:buSzTx/>
              <a:buFont typeface="Arial" panose="020B0604020202020204" pitchFamily="34" charset="0"/>
              <a:buNone/>
              <a:defRPr/>
            </a:lvl4pPr>
            <a:lvl5pPr marL="0" marR="0"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defRPr/>
            </a:lvl5pPr>
          </a:lstStyle>
          <a:p>
            <a:pPr marL="0" marR="0" lvl="3" indent="0" algn="l" defTabSz="914400" rtl="0" eaLnBrk="1" fontAlgn="auto" latinLnBrk="0" hangingPunct="1">
              <a:lnSpc>
                <a:spcPct val="100000"/>
              </a:lnSpc>
              <a:spcBef>
                <a:spcPts val="1400"/>
              </a:spcBef>
              <a:spcAft>
                <a:spcPts val="0"/>
              </a:spcAft>
              <a:buClr>
                <a:schemeClr val="tx1"/>
              </a:buClr>
              <a:buSzTx/>
              <a:buFont typeface="Arial" panose="020B0604020202020204" pitchFamily="34" charset="0"/>
              <a:buNone/>
              <a:defRPr/>
            </a:pPr>
            <a:r>
              <a:rPr lang="ja-JP" altLang="en-US" dirty="0" smtClean="0"/>
              <a:t>見出し</a:t>
            </a:r>
            <a:r>
              <a:rPr lang="en-US" altLang="ja-JP" dirty="0" smtClean="0"/>
              <a:t>1:</a:t>
            </a:r>
            <a:r>
              <a:rPr lang="ja-JP" altLang="en-US" dirty="0" smtClean="0"/>
              <a:t>サブヘッドラインサブヘッドライン</a:t>
            </a:r>
            <a:endParaRPr lang="en-US" altLang="ja-JP" dirty="0" smtClean="0"/>
          </a:p>
          <a:p>
            <a:pPr marL="0" marR="0" lvl="4"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defRPr/>
            </a:pPr>
            <a:r>
              <a:rPr lang="ja-JP" altLang="en-US" dirty="0" smtClean="0"/>
              <a:t>見出し</a:t>
            </a:r>
            <a:r>
              <a:rPr lang="en-US" altLang="ja-JP" dirty="0" smtClean="0"/>
              <a:t>2: </a:t>
            </a:r>
            <a:r>
              <a:rPr lang="ja-JP" altLang="en-US" dirty="0" smtClean="0"/>
              <a:t>本文テキスト本文テキスト本文テキスト</a:t>
            </a:r>
            <a:endParaRPr lang="en-US" altLang="ja-JP" dirty="0" smtClean="0"/>
          </a:p>
          <a:p>
            <a:r>
              <a:rPr lang="ja-JP" altLang="en-US" dirty="0" smtClean="0"/>
              <a:t>見出し</a:t>
            </a:r>
            <a:r>
              <a:rPr lang="en-US" altLang="ja-JP" dirty="0" smtClean="0"/>
              <a:t>3: </a:t>
            </a:r>
            <a:r>
              <a:rPr lang="ja-JP" altLang="en-US" dirty="0" smtClean="0"/>
              <a:t>本文テキスト本文テキスト本文テキスト</a:t>
            </a:r>
            <a:endParaRPr lang="en-US" altLang="ja-JP" dirty="0" smtClean="0"/>
          </a:p>
          <a:p>
            <a:pPr lvl="1"/>
            <a:r>
              <a:rPr lang="ja-JP" altLang="en-US" dirty="0" smtClean="0"/>
              <a:t>見出し</a:t>
            </a:r>
            <a:r>
              <a:rPr lang="en-US" altLang="ja-JP" dirty="0" smtClean="0"/>
              <a:t>4: </a:t>
            </a:r>
            <a:r>
              <a:rPr lang="ja-JP" altLang="en-US" dirty="0" smtClean="0"/>
              <a:t>本文テキスト本文テキスト本文テキスト</a:t>
            </a:r>
            <a:endParaRPr lang="en-US" altLang="ja-JP" dirty="0" smtClean="0"/>
          </a:p>
          <a:p>
            <a:pPr lvl="2"/>
            <a:r>
              <a:rPr lang="ja-JP" altLang="en-US" dirty="0" smtClean="0"/>
              <a:t>見出し</a:t>
            </a:r>
            <a:r>
              <a:rPr lang="en-US" altLang="ja-JP" dirty="0" smtClean="0"/>
              <a:t>5: </a:t>
            </a:r>
            <a:r>
              <a:rPr lang="ja-JP" altLang="en-US" dirty="0" smtClean="0"/>
              <a:t>本文テキスト本文テキスト本文テキスト</a:t>
            </a:r>
            <a:endParaRPr lang="en-US" altLang="ja-JP"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ja-JP" altLang="en-US" noProof="0" dirty="0" smtClean="0"/>
              <a:t>スライドタイトルスライドタイトルスライドタイトル</a:t>
            </a:r>
            <a:endParaRPr lang="en-US" noProof="0"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1.wmf"/><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bwMode="gray">
          <a:xfrm>
            <a:off x="407193" y="404664"/>
            <a:ext cx="11375825" cy="387798"/>
          </a:xfrm>
          <a:prstGeom prst="rect">
            <a:avLst/>
          </a:prstGeom>
        </p:spPr>
        <p:txBody>
          <a:bodyPr vert="horz" wrap="square" lIns="0" tIns="0" rIns="0" bIns="0" rtlCol="0" anchor="b" anchorCtr="0">
            <a:spAutoFit/>
          </a:bodyPr>
          <a:lstStyle/>
          <a:p>
            <a:r>
              <a:rPr lang="ja-JP" altLang="en-US" noProof="0" dirty="0" smtClean="0"/>
              <a:t>スライドタイトルスライドタイトルスライドタイトル</a:t>
            </a:r>
            <a:endParaRPr lang="en-US" noProof="0" dirty="0"/>
          </a:p>
        </p:txBody>
      </p:sp>
      <p:sp>
        <p:nvSpPr>
          <p:cNvPr id="3" name="Textplatzhalter 2"/>
          <p:cNvSpPr>
            <a:spLocks noGrp="1"/>
          </p:cNvSpPr>
          <p:nvPr>
            <p:ph type="body" idx="1"/>
          </p:nvPr>
        </p:nvSpPr>
        <p:spPr bwMode="gray">
          <a:xfrm>
            <a:off x="407193" y="1177209"/>
            <a:ext cx="11375030" cy="4751387"/>
          </a:xfrm>
          <a:prstGeom prst="rect">
            <a:avLst/>
          </a:prstGeom>
        </p:spPr>
        <p:txBody>
          <a:bodyPr vert="horz" lIns="0" tIns="0" rIns="0" bIns="0" rtlCol="0">
            <a:noAutofit/>
          </a:bodyPr>
          <a:lstStyle/>
          <a:p>
            <a:pPr lvl="3"/>
            <a:r>
              <a:rPr lang="ja-JP" altLang="en-US" dirty="0" smtClean="0"/>
              <a:t>見出し</a:t>
            </a:r>
            <a:r>
              <a:rPr lang="en-US" altLang="ja-JP" dirty="0" smtClean="0"/>
              <a:t>1:</a:t>
            </a:r>
            <a:r>
              <a:rPr lang="ja-JP" altLang="en-US" dirty="0" smtClean="0"/>
              <a:t>サブヘッドライン</a:t>
            </a:r>
            <a:endParaRPr lang="en-US" altLang="ja-JP" dirty="0" smtClean="0"/>
          </a:p>
          <a:p>
            <a:pPr marL="0" marR="0" lvl="4"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defRPr/>
            </a:pPr>
            <a:r>
              <a:rPr lang="ja-JP" altLang="en-US" dirty="0" smtClean="0"/>
              <a:t>見出し</a:t>
            </a:r>
            <a:r>
              <a:rPr lang="en-US" altLang="ja-JP" dirty="0" smtClean="0"/>
              <a:t>2: </a:t>
            </a:r>
            <a:r>
              <a:rPr lang="ja-JP" altLang="en-US" dirty="0" smtClean="0"/>
              <a:t>本文テキスト本文テキスト本文テキスト</a:t>
            </a:r>
            <a:endParaRPr lang="en-US" altLang="ja-JP" dirty="0" smtClean="0"/>
          </a:p>
          <a:p>
            <a:r>
              <a:rPr lang="ja-JP" altLang="en-US" dirty="0" smtClean="0"/>
              <a:t>見出し</a:t>
            </a:r>
            <a:r>
              <a:rPr lang="en-US" altLang="ja-JP" dirty="0" smtClean="0"/>
              <a:t>3: </a:t>
            </a:r>
            <a:r>
              <a:rPr lang="ja-JP" altLang="en-US" dirty="0" smtClean="0"/>
              <a:t>本文テキスト本文テキスト本文テキスト本文テキスト</a:t>
            </a:r>
            <a:endParaRPr lang="en-US" altLang="ja-JP" dirty="0" smtClean="0"/>
          </a:p>
          <a:p>
            <a:pPr lvl="1"/>
            <a:r>
              <a:rPr lang="ja-JP" altLang="en-US" dirty="0" smtClean="0"/>
              <a:t>見出し</a:t>
            </a:r>
            <a:r>
              <a:rPr lang="en-US" altLang="ja-JP" dirty="0" smtClean="0"/>
              <a:t>4: </a:t>
            </a:r>
            <a:r>
              <a:rPr lang="ja-JP" altLang="en-US" dirty="0" smtClean="0"/>
              <a:t>本文テキスト本文テキスト本文テキスト</a:t>
            </a:r>
            <a:endParaRPr lang="en-US" altLang="ja-JP" dirty="0" smtClean="0"/>
          </a:p>
          <a:p>
            <a:pPr lvl="2"/>
            <a:r>
              <a:rPr lang="ja-JP" altLang="en-US" dirty="0" smtClean="0"/>
              <a:t>見出し</a:t>
            </a:r>
            <a:r>
              <a:rPr lang="en-US" altLang="ja-JP" dirty="0" smtClean="0"/>
              <a:t>5: </a:t>
            </a:r>
            <a:r>
              <a:rPr lang="ja-JP" altLang="en-US" dirty="0" smtClean="0"/>
              <a:t>本文テキスト本文テキスト本文テキスト</a:t>
            </a:r>
            <a:endParaRPr lang="en-US" altLang="ja-JP" dirty="0"/>
          </a:p>
        </p:txBody>
      </p:sp>
      <p:sp>
        <p:nvSpPr>
          <p:cNvPr id="7" name="Freihandform 6"/>
          <p:cNvSpPr/>
          <p:nvPr/>
        </p:nvSpPr>
        <p:spPr bwMode="gray">
          <a:xfrm>
            <a:off x="0" y="880346"/>
            <a:ext cx="756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正方形/長方形 55"/>
          <p:cNvSpPr/>
          <p:nvPr/>
        </p:nvSpPr>
        <p:spPr>
          <a:xfrm>
            <a:off x="0" y="6516000"/>
            <a:ext cx="12192000" cy="34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pic>
        <p:nvPicPr>
          <p:cNvPr id="57" name="Grafik 8"/>
          <p:cNvPicPr>
            <a:picLocks noChangeAspect="1"/>
          </p:cNvPicPr>
          <p:nvPr/>
        </p:nvPicPr>
        <p:blipFill>
          <a:blip r:embed="rId19" cstate="email"/>
          <a:stretch>
            <a:fillRect/>
          </a:stretch>
        </p:blipFill>
        <p:spPr bwMode="gray">
          <a:xfrm>
            <a:off x="10920705" y="6624301"/>
            <a:ext cx="863927" cy="163254"/>
          </a:xfrm>
          <a:prstGeom prst="rect">
            <a:avLst/>
          </a:prstGeom>
        </p:spPr>
      </p:pic>
      <p:sp>
        <p:nvSpPr>
          <p:cNvPr id="58" name="フッター プレースホルダー 3"/>
          <p:cNvSpPr txBox="1"/>
          <p:nvPr/>
        </p:nvSpPr>
        <p:spPr>
          <a:xfrm>
            <a:off x="372852" y="6552000"/>
            <a:ext cx="754915"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ja-JP" dirty="0" smtClean="0"/>
              <a:t>Page </a:t>
            </a:r>
            <a:fld id="{D3A7D11D-3B3A-48A6-84AD-CB21087E2F77}" type="slidenum">
              <a:rPr lang="en-US" altLang="ja-JP" dirty="0" smtClean="0"/>
            </a:fld>
            <a:endParaRPr lang="en-US" altLang="ja-JP" dirty="0" smtClean="0"/>
          </a:p>
        </p:txBody>
      </p:sp>
      <p:sp>
        <p:nvSpPr>
          <p:cNvPr id="59" name="フッター プレースホルダー 3"/>
          <p:cNvSpPr txBox="1"/>
          <p:nvPr/>
        </p:nvSpPr>
        <p:spPr>
          <a:xfrm>
            <a:off x="1059067" y="6552000"/>
            <a:ext cx="4028821" cy="288000"/>
          </a:xfrm>
          <a:prstGeom prst="rect">
            <a:avLst/>
          </a:prstGeom>
        </p:spPr>
        <p:txBody>
          <a:bodyPr vert="horz" lIns="91440" tIns="45720" rIns="91440" bIns="45720" rtlCol="0" anchor="ctr"/>
          <a:lstStyle>
            <a:defPPr>
              <a:defRPr lang="de-DE"/>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ja-JP" sz="1000" b="0" i="0" u="none" strike="noStrike" kern="1200" baseline="0" dirty="0" smtClean="0">
                <a:solidFill>
                  <a:schemeClr val="tx1"/>
                </a:solidFill>
                <a:latin typeface="+mn-lt"/>
                <a:ea typeface="+mn-ea"/>
                <a:cs typeface="+mn-cs"/>
              </a:rPr>
              <a:t>No data copy / No data transfer permitted</a:t>
            </a:r>
            <a:endParaRPr lang="en-US" altLang="ja-JP" b="0" dirty="0" smtClean="0">
              <a:solidFill>
                <a:schemeClr val="tx1"/>
              </a:solidFill>
            </a:endParaRPr>
          </a:p>
        </p:txBody>
      </p:sp>
      <p:grpSp>
        <p:nvGrpSpPr>
          <p:cNvPr id="26" name="グループ化 25"/>
          <p:cNvGrpSpPr/>
          <p:nvPr/>
        </p:nvGrpSpPr>
        <p:grpSpPr>
          <a:xfrm>
            <a:off x="-100749" y="-82436"/>
            <a:ext cx="12360988" cy="7022872"/>
            <a:chOff x="-100749" y="-82436"/>
            <a:chExt cx="12360988" cy="7022872"/>
          </a:xfrm>
        </p:grpSpPr>
        <p:grpSp>
          <p:nvGrpSpPr>
            <p:cNvPr id="40" name="Gruppieren 31"/>
            <p:cNvGrpSpPr/>
            <p:nvPr userDrawn="1"/>
          </p:nvGrpSpPr>
          <p:grpSpPr bwMode="gray">
            <a:xfrm>
              <a:off x="407368" y="6868436"/>
              <a:ext cx="11377264" cy="72000"/>
              <a:chOff x="407368" y="0"/>
              <a:chExt cx="11377264" cy="108000"/>
            </a:xfrm>
          </p:grpSpPr>
          <p:sp>
            <p:nvSpPr>
              <p:cNvPr id="60"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 name="Gruppieren 30"/>
            <p:cNvGrpSpPr/>
            <p:nvPr userDrawn="1"/>
          </p:nvGrpSpPr>
          <p:grpSpPr bwMode="gray">
            <a:xfrm>
              <a:off x="391113" y="-82436"/>
              <a:ext cx="11377264" cy="72000"/>
              <a:chOff x="407368" y="0"/>
              <a:chExt cx="11377264" cy="108000"/>
            </a:xfrm>
          </p:grpSpPr>
          <p:sp>
            <p:nvSpPr>
              <p:cNvPr id="52"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グループ化 45"/>
            <p:cNvGrpSpPr/>
            <p:nvPr userDrawn="1"/>
          </p:nvGrpSpPr>
          <p:grpSpPr>
            <a:xfrm>
              <a:off x="-100749" y="1216200"/>
              <a:ext cx="72000" cy="4985108"/>
              <a:chOff x="-84494" y="1216200"/>
              <a:chExt cx="72000" cy="4985108"/>
            </a:xfrm>
          </p:grpSpPr>
          <p:sp>
            <p:nvSpPr>
              <p:cNvPr id="50"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グループ化 46"/>
            <p:cNvGrpSpPr/>
            <p:nvPr userDrawn="1"/>
          </p:nvGrpSpPr>
          <p:grpSpPr>
            <a:xfrm>
              <a:off x="12188239" y="1216200"/>
              <a:ext cx="72000" cy="4985108"/>
              <a:chOff x="12204494" y="1216200"/>
              <a:chExt cx="72000" cy="4985108"/>
            </a:xfrm>
          </p:grpSpPr>
          <p:sp>
            <p:nvSpPr>
              <p:cNvPr id="48"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kumimoji="1" sz="2800" b="1" kern="1200">
          <a:solidFill>
            <a:schemeClr val="accent1"/>
          </a:solidFill>
          <a:latin typeface="+mj-lt"/>
          <a:ea typeface="+mj-ea"/>
          <a:cs typeface="+mj-cs"/>
        </a:defRPr>
      </a:lvl1pPr>
    </p:titleStyle>
    <p:bodyStyle>
      <a:lvl1pPr marL="179705" indent="-179705" algn="l" defTabSz="914400" rtl="0" eaLnBrk="1" latinLnBrk="0" hangingPunct="1">
        <a:lnSpc>
          <a:spcPct val="100000"/>
        </a:lnSpc>
        <a:spcBef>
          <a:spcPts val="600"/>
        </a:spcBef>
        <a:buClr>
          <a:schemeClr val="accent1"/>
        </a:buClr>
        <a:buFont typeface="Wingdings" panose="05000000000000000000" pitchFamily="2" charset="2"/>
        <a:buChar char="§"/>
        <a:defRPr kumimoji="1" sz="1600" b="0" kern="1200">
          <a:solidFill>
            <a:schemeClr val="tx1"/>
          </a:solidFill>
          <a:latin typeface="+mn-lt"/>
          <a:ea typeface="+mn-ea"/>
          <a:cs typeface="+mn-cs"/>
        </a:defRPr>
      </a:lvl1pPr>
      <a:lvl2pPr marL="450215" indent="-269875" algn="l" defTabSz="914400" rtl="0" eaLnBrk="1" latinLnBrk="0" hangingPunct="1">
        <a:lnSpc>
          <a:spcPct val="100000"/>
        </a:lnSpc>
        <a:spcBef>
          <a:spcPts val="300"/>
        </a:spcBef>
        <a:buClr>
          <a:schemeClr val="tx1"/>
        </a:buClr>
        <a:buFont typeface="Arial" panose="020B0604020202020204" pitchFamily="34" charset="0"/>
        <a:buChar char="–"/>
        <a:defRPr kumimoji="1" sz="1600" kern="1200">
          <a:solidFill>
            <a:schemeClr val="tx1"/>
          </a:solidFill>
          <a:latin typeface="+mn-lt"/>
          <a:ea typeface="+mn-ea"/>
          <a:cs typeface="+mn-cs"/>
        </a:defRPr>
      </a:lvl2pPr>
      <a:lvl3pPr marL="719455" indent="-271780" algn="l" defTabSz="914400" rtl="0" eaLnBrk="1" latinLnBrk="0" hangingPunct="1">
        <a:lnSpc>
          <a:spcPct val="100000"/>
        </a:lnSpc>
        <a:spcBef>
          <a:spcPts val="300"/>
        </a:spcBef>
        <a:buClr>
          <a:schemeClr val="tx1"/>
        </a:buClr>
        <a:buFont typeface="Arial" panose="020B0604020202020204" pitchFamily="34" charset="0"/>
        <a:buChar char="–"/>
        <a:defRPr kumimoji="1" sz="1600" kern="1200">
          <a:solidFill>
            <a:schemeClr val="tx1"/>
          </a:solidFill>
          <a:latin typeface="+mn-lt"/>
          <a:ea typeface="+mn-ea"/>
          <a:cs typeface="+mn-cs"/>
        </a:defRPr>
      </a:lvl3pPr>
      <a:lvl4pPr marL="0" indent="0" algn="l" defTabSz="914400" rtl="0" eaLnBrk="1" latinLnBrk="0" hangingPunct="1">
        <a:lnSpc>
          <a:spcPct val="100000"/>
        </a:lnSpc>
        <a:spcBef>
          <a:spcPts val="1400"/>
        </a:spcBef>
        <a:buClr>
          <a:schemeClr val="tx1"/>
        </a:buClr>
        <a:buFont typeface="Arial" panose="020B0604020202020204" pitchFamily="34" charset="0"/>
        <a:buNone/>
        <a:defRPr kumimoji="1" sz="1800" b="1" kern="1200">
          <a:solidFill>
            <a:schemeClr val="tx1"/>
          </a:solidFill>
          <a:latin typeface="+mn-lt"/>
          <a:ea typeface="+mn-ea"/>
          <a:cs typeface="+mn-cs"/>
        </a:defRPr>
      </a:lvl4pPr>
      <a:lvl5pPr marL="0" marR="0"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defRPr kumimoji="1" sz="18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chart" Target="../charts/chart8.xml"/><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chart" Target="../charts/char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07999" y="4635160"/>
            <a:ext cx="11376025" cy="442595"/>
          </a:xfrm>
        </p:spPr>
        <p:txBody>
          <a:bodyPr/>
          <a:lstStyle/>
          <a:p>
            <a:r>
              <a:rPr kumimoji="1" lang="en-US" altLang="ja-JP" dirty="0" smtClean="0"/>
              <a:t>word2vec</a:t>
            </a:r>
            <a:r>
              <a:rPr kumimoji="1" lang="ja-JP" altLang="en-US" dirty="0" smtClean="0"/>
              <a:t>の紹介</a:t>
            </a:r>
            <a:r>
              <a:rPr kumimoji="1" lang="en-US" altLang="ja-JP" dirty="0" smtClean="0"/>
              <a:t>(2)</a:t>
            </a:r>
            <a:endParaRPr kumimoji="1" lang="en-US" altLang="ja-JP" dirty="0" smtClean="0"/>
          </a:p>
        </p:txBody>
      </p:sp>
      <p:sp>
        <p:nvSpPr>
          <p:cNvPr id="3" name="サブタイトル 2"/>
          <p:cNvSpPr>
            <a:spLocks noGrp="1"/>
          </p:cNvSpPr>
          <p:nvPr>
            <p:ph type="subTitle" idx="1"/>
          </p:nvPr>
        </p:nvSpPr>
        <p:spPr>
          <a:xfrm>
            <a:off x="407999" y="5377748"/>
            <a:ext cx="11376025" cy="338554"/>
          </a:xfrm>
        </p:spPr>
        <p:txBody>
          <a:bodyPr/>
          <a:lstStyle/>
          <a:p>
            <a:r>
              <a:rPr lang="ja-JP" altLang="en-US" smtClean="0"/>
              <a:t>自然言語処理のための単語のベクトル化</a:t>
            </a:r>
            <a:endParaRPr lang="en-US" altLang="ja-JP" dirty="0"/>
          </a:p>
        </p:txBody>
      </p:sp>
      <p:sp>
        <p:nvSpPr>
          <p:cNvPr id="4" name="テキスト プレースホルダー 3"/>
          <p:cNvSpPr>
            <a:spLocks noGrp="1"/>
          </p:cNvSpPr>
          <p:nvPr>
            <p:ph type="body" sz="quarter" idx="10"/>
          </p:nvPr>
        </p:nvSpPr>
        <p:spPr>
          <a:xfrm>
            <a:off x="408000" y="6206170"/>
            <a:ext cx="11376025" cy="215265"/>
          </a:xfrm>
        </p:spPr>
        <p:txBody>
          <a:bodyPr/>
          <a:lstStyle/>
          <a:p>
            <a:r>
              <a:rPr lang="ja-JP" altLang="en-US" dirty="0"/>
              <a:t>科学ソフト開発</a:t>
            </a:r>
            <a:r>
              <a:rPr lang="zh-TW" altLang="en-US" dirty="0" smtClean="0"/>
              <a:t>  </a:t>
            </a:r>
            <a:r>
              <a:rPr lang="en-US" altLang="zh-TW" dirty="0"/>
              <a:t>|  </a:t>
            </a:r>
            <a:r>
              <a:rPr lang="ja-JP" altLang="en-US" dirty="0" smtClean="0"/>
              <a:t>秋山</a:t>
            </a:r>
            <a:r>
              <a:rPr lang="ja-JP" altLang="en-US" dirty="0"/>
              <a:t>光弘</a:t>
            </a:r>
            <a:r>
              <a:rPr lang="zh-TW" altLang="en-US" dirty="0" smtClean="0"/>
              <a:t>   </a:t>
            </a:r>
            <a:r>
              <a:rPr lang="en-US" altLang="zh-TW" dirty="0"/>
              <a:t>|  </a:t>
            </a:r>
            <a:r>
              <a:rPr lang="en-US" altLang="ja-JP" dirty="0" smtClean="0"/>
              <a:t>2020</a:t>
            </a:r>
            <a:r>
              <a:rPr lang="ja-JP" altLang="en-US" dirty="0" smtClean="0"/>
              <a:t>年</a:t>
            </a:r>
            <a:r>
              <a:rPr lang="en-US" altLang="ja-JP" dirty="0" smtClean="0"/>
              <a:t>7</a:t>
            </a:r>
            <a:r>
              <a:rPr lang="ja-JP" altLang="en-US" dirty="0" smtClean="0"/>
              <a:t>月</a:t>
            </a:r>
            <a:r>
              <a:rPr lang="en-US" altLang="ja-JP" dirty="0" smtClean="0"/>
              <a:t>15</a:t>
            </a:r>
            <a:r>
              <a:rPr lang="ja-JP" altLang="en-US" dirty="0" smtClean="0"/>
              <a:t>日</a:t>
            </a:r>
            <a:endParaRPr lang="en-US" altLang="ja-JP" dirty="0"/>
          </a:p>
        </p:txBody>
      </p:sp>
      <p:pic>
        <p:nvPicPr>
          <p:cNvPr id="5" name="図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0" y="2271353"/>
            <a:ext cx="2268000" cy="1769745"/>
          </a:xfrm>
        </p:spPr>
        <p:txBody>
          <a:bodyPr/>
          <a:lstStyle/>
          <a:p>
            <a:r>
              <a:rPr lang="en-US" dirty="0" smtClean="0"/>
              <a:t>03</a:t>
            </a:r>
            <a:endParaRPr lang="en-US" dirty="0"/>
          </a:p>
        </p:txBody>
      </p:sp>
      <p:sp>
        <p:nvSpPr>
          <p:cNvPr id="3" name="Textplatzhalter 2"/>
          <p:cNvSpPr>
            <a:spLocks noGrp="1"/>
          </p:cNvSpPr>
          <p:nvPr>
            <p:ph type="body" sz="quarter" idx="11"/>
          </p:nvPr>
        </p:nvSpPr>
        <p:spPr>
          <a:xfrm>
            <a:off x="2639616" y="3137358"/>
            <a:ext cx="9144397" cy="676910"/>
          </a:xfrm>
        </p:spPr>
        <p:txBody>
          <a:bodyPr/>
          <a:lstStyle/>
          <a:p>
            <a:r>
              <a:rPr lang="ja-JP" altLang="en-US" dirty="0" smtClean="0"/>
              <a:t>リベンジその</a:t>
            </a:r>
            <a:r>
              <a:rPr lang="en-US" altLang="ja-JP" dirty="0" smtClean="0"/>
              <a:t>1(</a:t>
            </a:r>
            <a:r>
              <a:rPr lang="ja-JP" altLang="en-US" dirty="0" smtClean="0"/>
              <a:t>途中で</a:t>
            </a:r>
            <a:r>
              <a:rPr lang="ja-JP" altLang="en-US" dirty="0" smtClean="0"/>
              <a:t>断念</a:t>
            </a:r>
            <a:r>
              <a:rPr lang="en-US" altLang="ja-JP" dirty="0" smtClean="0"/>
              <a:t>)</a:t>
            </a:r>
            <a:endParaRPr lang="en-US" altLang="ja-JP" dirty="0" smtClean="0"/>
          </a:p>
        </p:txBody>
      </p:sp>
      <p:pic>
        <p:nvPicPr>
          <p:cNvPr id="4" name="図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7193" y="405747"/>
            <a:ext cx="11375825" cy="386715"/>
          </a:xfrm>
        </p:spPr>
        <p:txBody>
          <a:bodyPr/>
          <a:lstStyle/>
          <a:p>
            <a:r>
              <a:rPr lang="ja-JP" altLang="en-US" dirty="0"/>
              <a:t>リベンジその</a:t>
            </a:r>
            <a:r>
              <a:rPr lang="en-US" altLang="ja-JP" dirty="0"/>
              <a:t>1(</a:t>
            </a:r>
            <a:r>
              <a:rPr lang="ja-JP" altLang="en-US" dirty="0"/>
              <a:t>途中で断念</a:t>
            </a:r>
            <a:r>
              <a:rPr lang="en-US" altLang="ja-JP" dirty="0"/>
              <a:t>)</a:t>
            </a:r>
            <a:endParaRPr lang="en-US" altLang="ja-JP" dirty="0"/>
          </a:p>
        </p:txBody>
      </p:sp>
      <p:pic>
        <p:nvPicPr>
          <p:cNvPr id="5" name="図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
        <p:nvSpPr>
          <p:cNvPr id="6" name="テキスト プレースホルダー 2"/>
          <p:cNvSpPr>
            <a:spLocks noGrp="1"/>
          </p:cNvSpPr>
          <p:nvPr>
            <p:ph type="body" sz="quarter" idx="13"/>
          </p:nvPr>
        </p:nvSpPr>
        <p:spPr>
          <a:xfrm>
            <a:off x="398780" y="1052830"/>
            <a:ext cx="11376025" cy="2589530"/>
          </a:xfrm>
        </p:spPr>
        <p:txBody>
          <a:bodyPr/>
          <a:lstStyle/>
          <a:p>
            <a:pPr lvl="3"/>
            <a:r>
              <a:rPr lang="ja-JP" altLang="en-US" sz="1600" b="0" dirty="0" smtClean="0">
                <a:latin typeface="+mj-ea"/>
                <a:ea typeface="+mj-ea"/>
              </a:rPr>
              <a:t>本家</a:t>
            </a:r>
            <a:r>
              <a:rPr lang="en-US" altLang="ja-JP" sz="1600" b="0" dirty="0" smtClean="0">
                <a:latin typeface="+mj-ea"/>
                <a:ea typeface="+mj-ea"/>
              </a:rPr>
              <a:t>word2vec</a:t>
            </a:r>
            <a:r>
              <a:rPr lang="ja-JP" altLang="en-US" sz="1600" b="0" dirty="0" smtClean="0">
                <a:latin typeface="+mj-ea"/>
                <a:ea typeface="+mj-ea"/>
              </a:rPr>
              <a:t>に匹敵するものを作成するのはおそらく非常に難しく、あまり意味もないと思われたので、公開されている単語ベクトルデータを入手し、「適切に作成された単語ベクトルは実際のところどのようなものなのか</a:t>
            </a:r>
            <a:r>
              <a:rPr lang="en-US" altLang="ja-JP" sz="1600" b="0" dirty="0" smtClean="0">
                <a:latin typeface="+mj-ea"/>
                <a:ea typeface="+mj-ea"/>
              </a:rPr>
              <a:t>?</a:t>
            </a:r>
            <a:r>
              <a:rPr lang="ja-JP" altLang="en-US" sz="1600" b="0" dirty="0" smtClean="0">
                <a:latin typeface="+mj-ea"/>
                <a:ea typeface="+mj-ea"/>
              </a:rPr>
              <a:t>」を調べることにしました。</a:t>
            </a:r>
            <a:endParaRPr lang="en-US" altLang="ja-JP" sz="1600" b="0" dirty="0" smtClean="0">
              <a:latin typeface="+mj-ea"/>
              <a:ea typeface="+mj-ea"/>
            </a:endParaRPr>
          </a:p>
          <a:p>
            <a:pPr lvl="3"/>
            <a:r>
              <a:rPr lang="ja-JP" altLang="en-US" sz="1600" b="0" dirty="0" smtClean="0">
                <a:latin typeface="+mj-ea"/>
                <a:ea typeface="+mj-ea"/>
              </a:rPr>
              <a:t>データ入手元：</a:t>
            </a:r>
            <a:endParaRPr lang="en-US" altLang="ja-JP" sz="1600" b="0" dirty="0" smtClean="0">
              <a:latin typeface="+mj-ea"/>
              <a:ea typeface="+mj-ea"/>
            </a:endParaRPr>
          </a:p>
          <a:p>
            <a:pPr lvl="3"/>
            <a:r>
              <a:rPr lang="en-US" altLang="ja-JP" sz="1600" b="0" dirty="0" smtClean="0">
                <a:latin typeface="+mj-ea"/>
                <a:ea typeface="+mj-ea"/>
              </a:rPr>
              <a:t>https://github.com/Kyubyong/wordvectors</a:t>
            </a:r>
            <a:r>
              <a:rPr lang="ja-JP" altLang="en-US" sz="1600" b="0" dirty="0" smtClean="0">
                <a:latin typeface="+mj-ea"/>
                <a:ea typeface="+mj-ea"/>
              </a:rPr>
              <a:t>　</a:t>
            </a:r>
            <a:r>
              <a:rPr lang="en-US" altLang="ja-JP" sz="1600" b="0" dirty="0" smtClean="0">
                <a:latin typeface="+mj-ea"/>
                <a:ea typeface="+mj-ea"/>
              </a:rPr>
              <a:t>(</a:t>
            </a:r>
            <a:r>
              <a:rPr lang="ja-JP" altLang="en-US" sz="1600" b="0" dirty="0" smtClean="0">
                <a:latin typeface="+mj-ea"/>
                <a:ea typeface="+mj-ea"/>
              </a:rPr>
              <a:t>こ</a:t>
            </a:r>
            <a:r>
              <a:rPr lang="ja-JP" altLang="en-US" sz="1600" b="0" dirty="0" smtClean="0">
                <a:latin typeface="+mj-ea"/>
                <a:ea typeface="+mj-ea"/>
              </a:rPr>
              <a:t>のページでは多数の言語が公開されていますが、とりあえず日本語のものを使用しました。</a:t>
            </a:r>
            <a:r>
              <a:rPr lang="en-US" altLang="ja-JP" sz="1600" b="0" dirty="0" smtClean="0">
                <a:latin typeface="+mj-ea"/>
                <a:ea typeface="+mj-ea"/>
              </a:rPr>
              <a:t>)</a:t>
            </a:r>
            <a:endParaRPr lang="en-US" altLang="ja-JP" sz="1600" b="0" dirty="0" smtClean="0">
              <a:latin typeface="+mj-ea"/>
              <a:ea typeface="+mj-ea"/>
            </a:endParaRPr>
          </a:p>
          <a:p>
            <a:pPr lvl="3"/>
            <a:endParaRPr lang="en-US" altLang="ja-JP" sz="1600" b="0" dirty="0" smtClean="0">
              <a:latin typeface="+mj-ea"/>
              <a:ea typeface="+mj-ea"/>
            </a:endParaRPr>
          </a:p>
          <a:p>
            <a:pPr lvl="3"/>
            <a:r>
              <a:rPr lang="ja-JP" altLang="en-US" sz="1600" b="0" dirty="0" smtClean="0">
                <a:latin typeface="+mj-ea"/>
                <a:ea typeface="+mj-ea"/>
              </a:rPr>
              <a:t>単語の計算式を入力すると、計算結果の単語ベクトルと、これに近い値を持つ単語を上位</a:t>
            </a:r>
            <a:r>
              <a:rPr lang="en-US" altLang="ja-JP" sz="1600" b="0" dirty="0" smtClean="0">
                <a:latin typeface="+mj-ea"/>
                <a:ea typeface="+mj-ea"/>
              </a:rPr>
              <a:t>10</a:t>
            </a:r>
            <a:r>
              <a:rPr lang="ja-JP" altLang="en-US" sz="1600" b="0" dirty="0" smtClean="0">
                <a:latin typeface="+mj-ea"/>
                <a:ea typeface="+mj-ea"/>
              </a:rPr>
              <a:t>個表示するようなプログラムを作り、出力が</a:t>
            </a:r>
            <a:r>
              <a:rPr lang="en-US" altLang="ja-JP" sz="1600" b="0" dirty="0" smtClean="0">
                <a:latin typeface="+mj-ea"/>
                <a:ea typeface="+mj-ea"/>
              </a:rPr>
              <a:t>”</a:t>
            </a:r>
            <a:r>
              <a:rPr lang="ja-JP" altLang="en-US" sz="1600" b="0" dirty="0" smtClean="0">
                <a:latin typeface="+mj-ea"/>
                <a:ea typeface="+mj-ea"/>
              </a:rPr>
              <a:t>こんばんは</a:t>
            </a:r>
            <a:r>
              <a:rPr lang="en-US" altLang="ja-JP" sz="1600" b="0" dirty="0" smtClean="0">
                <a:latin typeface="+mj-ea"/>
                <a:ea typeface="+mj-ea"/>
              </a:rPr>
              <a:t>”</a:t>
            </a:r>
            <a:r>
              <a:rPr lang="ja-JP" altLang="en-US" sz="1600" b="0" dirty="0" smtClean="0">
                <a:latin typeface="+mj-ea"/>
                <a:ea typeface="+mj-ea"/>
              </a:rPr>
              <a:t>であって欲しい、</a:t>
            </a:r>
            <a:r>
              <a:rPr lang="en-US" altLang="ja-JP" sz="1600" b="0" dirty="0" smtClean="0">
                <a:latin typeface="+mj-ea"/>
                <a:ea typeface="+mj-ea"/>
              </a:rPr>
              <a:t>”</a:t>
            </a:r>
            <a:r>
              <a:rPr lang="ja-JP" altLang="en-US" sz="1600" b="0" dirty="0" smtClean="0">
                <a:latin typeface="+mj-ea"/>
                <a:ea typeface="+mj-ea"/>
              </a:rPr>
              <a:t>おはよう </a:t>
            </a:r>
            <a:r>
              <a:rPr lang="en-US" altLang="ja-JP" sz="1600" b="0" dirty="0" smtClean="0">
                <a:latin typeface="+mj-ea"/>
                <a:ea typeface="+mj-ea"/>
              </a:rPr>
              <a:t>- </a:t>
            </a:r>
            <a:r>
              <a:rPr lang="ja-JP" altLang="en-US" sz="1600" b="0" dirty="0" smtClean="0">
                <a:latin typeface="+mj-ea"/>
                <a:ea typeface="+mj-ea"/>
              </a:rPr>
              <a:t>朝 </a:t>
            </a:r>
            <a:r>
              <a:rPr lang="en-US" altLang="ja-JP" sz="1600" b="0" dirty="0" smtClean="0">
                <a:latin typeface="+mj-ea"/>
                <a:ea typeface="+mj-ea"/>
              </a:rPr>
              <a:t>- </a:t>
            </a:r>
            <a:r>
              <a:rPr lang="ja-JP" altLang="en-US" sz="1600" b="0" dirty="0" smtClean="0">
                <a:latin typeface="+mj-ea"/>
                <a:ea typeface="+mj-ea"/>
              </a:rPr>
              <a:t>晩</a:t>
            </a:r>
            <a:r>
              <a:rPr lang="en-US" altLang="ja-JP" sz="1600" b="0" dirty="0" smtClean="0">
                <a:latin typeface="+mj-ea"/>
                <a:ea typeface="+mj-ea"/>
              </a:rPr>
              <a:t>”</a:t>
            </a:r>
            <a:r>
              <a:rPr lang="ja-JP" altLang="en-US" sz="1600" b="0" dirty="0" smtClean="0">
                <a:latin typeface="+mj-ea"/>
                <a:ea typeface="+mj-ea"/>
              </a:rPr>
              <a:t>という計算式を入力してみたのですが、以下のような結果しか得られませんでした。</a:t>
            </a:r>
            <a:endParaRPr lang="ja-JP" altLang="en-US" sz="1600" b="0" dirty="0" smtClean="0">
              <a:latin typeface="+mj-ea"/>
              <a:ea typeface="+mj-ea"/>
            </a:endParaRPr>
          </a:p>
          <a:p>
            <a:pPr lvl="3"/>
            <a:endParaRPr lang="en-US" altLang="ja-JP" sz="1600" b="0" dirty="0" smtClean="0">
              <a:latin typeface="+mj-ea"/>
              <a:ea typeface="+mj-ea"/>
            </a:endParaRPr>
          </a:p>
        </p:txBody>
      </p:sp>
      <p:graphicFrame>
        <p:nvGraphicFramePr>
          <p:cNvPr id="3" name="Table 2"/>
          <p:cNvGraphicFramePr/>
          <p:nvPr/>
        </p:nvGraphicFramePr>
        <p:xfrm>
          <a:off x="408305" y="3642360"/>
          <a:ext cx="8533130" cy="4023360"/>
        </p:xfrm>
        <a:graphic>
          <a:graphicData uri="http://schemas.openxmlformats.org/drawingml/2006/table">
            <a:tbl>
              <a:tblPr firstRow="1" bandRow="1">
                <a:tableStyleId>{5C22544A-7EE6-4342-B048-85BDC9FD1C3A}</a:tableStyleId>
              </a:tblPr>
              <a:tblGrid>
                <a:gridCol w="4266565"/>
                <a:gridCol w="4266565"/>
              </a:tblGrid>
              <a:tr h="365760">
                <a:tc>
                  <a:txBody>
                    <a:bodyPr/>
                    <a:p>
                      <a:pPr>
                        <a:buNone/>
                      </a:pPr>
                      <a:r>
                        <a:rPr lang="ja-JP" altLang="en-US"/>
                        <a:t>単語</a:t>
                      </a:r>
                      <a:endParaRPr lang="ja-JP" altLang="en-US"/>
                    </a:p>
                  </a:txBody>
                  <a:tcPr/>
                </a:tc>
                <a:tc>
                  <a:txBody>
                    <a:bodyPr/>
                    <a:p>
                      <a:pPr>
                        <a:buNone/>
                      </a:pPr>
                      <a:r>
                        <a:rPr lang="ja-JP" altLang="en-US"/>
                        <a:t>距離</a:t>
                      </a:r>
                      <a:endParaRPr lang="ja-JP" altLang="en-US"/>
                    </a:p>
                  </a:txBody>
                  <a:tcPr/>
                </a:tc>
              </a:tr>
              <a:tr h="365760">
                <a:tc>
                  <a:txBody>
                    <a:bodyPr/>
                    <a:p>
                      <a:pPr>
                        <a:buNone/>
                      </a:pPr>
                      <a:r>
                        <a:rPr lang="ja-JP" altLang="en-US"/>
                        <a:t>ではこれらの</a:t>
                      </a:r>
                      <a:endParaRPr lang="ja-JP" altLang="en-US"/>
                    </a:p>
                  </a:txBody>
                  <a:tcPr/>
                </a:tc>
                <a:tc>
                  <a:txBody>
                    <a:bodyPr/>
                    <a:p>
                      <a:pPr>
                        <a:buNone/>
                      </a:pPr>
                      <a:r>
                        <a:rPr lang="en-US"/>
                        <a:t>1209</a:t>
                      </a:r>
                      <a:endParaRPr lang="en-US"/>
                    </a:p>
                  </a:txBody>
                  <a:tcPr/>
                </a:tc>
              </a:tr>
              <a:tr h="365760">
                <a:tc>
                  <a:txBody>
                    <a:bodyPr/>
                    <a:p>
                      <a:pPr>
                        <a:buNone/>
                      </a:pPr>
                      <a:r>
                        <a:rPr lang="ja-JP" altLang="en-US"/>
                        <a:t>の</a:t>
                      </a:r>
                      <a:endParaRPr lang="ja-JP" altLang="en-US"/>
                    </a:p>
                  </a:txBody>
                  <a:tcPr/>
                </a:tc>
                <a:tc>
                  <a:txBody>
                    <a:bodyPr/>
                    <a:p>
                      <a:pPr>
                        <a:buNone/>
                      </a:pPr>
                      <a:r>
                        <a:rPr lang="en-US"/>
                        <a:t>1388</a:t>
                      </a:r>
                      <a:endParaRPr lang="en-US"/>
                    </a:p>
                  </a:txBody>
                  <a:tcPr/>
                </a:tc>
              </a:tr>
              <a:tr h="365760">
                <a:tc>
                  <a:txBody>
                    <a:bodyPr/>
                    <a:p>
                      <a:pPr>
                        <a:buNone/>
                      </a:pPr>
                      <a:r>
                        <a:rPr lang="ja-JP" altLang="en-US"/>
                        <a:t>が</a:t>
                      </a:r>
                      <a:endParaRPr lang="ja-JP" altLang="en-US"/>
                    </a:p>
                  </a:txBody>
                  <a:tcPr/>
                </a:tc>
                <a:tc>
                  <a:txBody>
                    <a:bodyPr/>
                    <a:p>
                      <a:pPr>
                        <a:buNone/>
                      </a:pPr>
                      <a:r>
                        <a:rPr lang="en-US"/>
                        <a:t>1525</a:t>
                      </a:r>
                      <a:endParaRPr lang="en-US"/>
                    </a:p>
                  </a:txBody>
                  <a:tcPr/>
                </a:tc>
              </a:tr>
              <a:tr h="365760">
                <a:tc>
                  <a:txBody>
                    <a:bodyPr/>
                    <a:p>
                      <a:pPr>
                        <a:buNone/>
                      </a:pPr>
                      <a:r>
                        <a:rPr lang="ja-JP" altLang="en-US"/>
                        <a:t>は</a:t>
                      </a:r>
                      <a:endParaRPr lang="ja-JP" altLang="en-US"/>
                    </a:p>
                  </a:txBody>
                  <a:tcPr/>
                </a:tc>
                <a:tc>
                  <a:txBody>
                    <a:bodyPr/>
                    <a:p>
                      <a:pPr>
                        <a:buNone/>
                      </a:pPr>
                      <a:r>
                        <a:rPr lang="en-US"/>
                        <a:t>1553</a:t>
                      </a:r>
                      <a:endParaRPr lang="en-US"/>
                    </a:p>
                  </a:txBody>
                  <a:tcPr/>
                </a:tc>
              </a:tr>
              <a:tr h="365760">
                <a:tc>
                  <a:txBody>
                    <a:bodyPr/>
                    <a:p>
                      <a:pPr>
                        <a:buNone/>
                      </a:pPr>
                      <a:r>
                        <a:rPr lang="ja-JP" altLang="en-US"/>
                        <a:t>と</a:t>
                      </a:r>
                      <a:endParaRPr lang="ja-JP" altLang="en-US"/>
                    </a:p>
                  </a:txBody>
                  <a:tcPr/>
                </a:tc>
                <a:tc>
                  <a:txBody>
                    <a:bodyPr/>
                    <a:p>
                      <a:pPr>
                        <a:buNone/>
                      </a:pPr>
                      <a:r>
                        <a:rPr lang="en-US"/>
                        <a:t>1615</a:t>
                      </a:r>
                      <a:endParaRPr lang="en-US"/>
                    </a:p>
                  </a:txBody>
                  <a:tcPr/>
                </a:tc>
              </a:tr>
              <a:tr h="365760">
                <a:tc>
                  <a:txBody>
                    <a:bodyPr/>
                    <a:p>
                      <a:pPr>
                        <a:buNone/>
                      </a:pPr>
                      <a:r>
                        <a:rPr lang="ja-JP" altLang="en-US"/>
                        <a:t>に</a:t>
                      </a:r>
                      <a:endParaRPr lang="ja-JP" altLang="en-US"/>
                    </a:p>
                  </a:txBody>
                  <a:tcPr/>
                </a:tc>
                <a:tc>
                  <a:txBody>
                    <a:bodyPr/>
                    <a:p>
                      <a:pPr>
                        <a:buNone/>
                      </a:pPr>
                      <a:r>
                        <a:rPr lang="en-US"/>
                        <a:t>1708</a:t>
                      </a:r>
                      <a:endParaRPr lang="en-US"/>
                    </a:p>
                  </a:txBody>
                  <a:tcPr/>
                </a:tc>
              </a:tr>
              <a:tr h="365760">
                <a:tc>
                  <a:txBody>
                    <a:bodyPr/>
                    <a:p>
                      <a:pPr>
                        <a:buNone/>
                      </a:pPr>
                      <a:r>
                        <a:rPr lang="ja-JP" altLang="en-US"/>
                        <a:t>を</a:t>
                      </a:r>
                      <a:endParaRPr lang="ja-JP" altLang="en-US"/>
                    </a:p>
                  </a:txBody>
                  <a:tcPr/>
                </a:tc>
                <a:tc>
                  <a:txBody>
                    <a:bodyPr/>
                    <a:p>
                      <a:pPr>
                        <a:buNone/>
                      </a:pPr>
                      <a:r>
                        <a:rPr lang="en-US"/>
                        <a:t>1750</a:t>
                      </a:r>
                      <a:endParaRPr lang="en-US"/>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0" y="2271353"/>
            <a:ext cx="2268000" cy="1769745"/>
          </a:xfrm>
        </p:spPr>
        <p:txBody>
          <a:bodyPr/>
          <a:lstStyle/>
          <a:p>
            <a:r>
              <a:rPr lang="en-US" dirty="0" smtClean="0"/>
              <a:t>04</a:t>
            </a:r>
            <a:endParaRPr lang="en-US" dirty="0"/>
          </a:p>
        </p:txBody>
      </p:sp>
      <p:sp>
        <p:nvSpPr>
          <p:cNvPr id="3" name="Textplatzhalter 2"/>
          <p:cNvSpPr>
            <a:spLocks noGrp="1"/>
          </p:cNvSpPr>
          <p:nvPr>
            <p:ph type="body" sz="quarter" idx="11"/>
          </p:nvPr>
        </p:nvSpPr>
        <p:spPr>
          <a:xfrm>
            <a:off x="2639616" y="3137358"/>
            <a:ext cx="9144397" cy="676910"/>
          </a:xfrm>
        </p:spPr>
        <p:txBody>
          <a:bodyPr/>
          <a:lstStyle/>
          <a:p>
            <a:r>
              <a:rPr kumimoji="0" lang="ja-JP" altLang="en-US" b="0" noProof="0" dirty="0" smtClean="0">
                <a:ln>
                  <a:noFill/>
                </a:ln>
                <a:solidFill>
                  <a:srgbClr val="08107B"/>
                </a:solidFill>
                <a:effectLst/>
                <a:uLnTx/>
                <a:uFillTx/>
                <a:sym typeface="+mn-ea"/>
              </a:rPr>
              <a:t>失敗原因の考察その</a:t>
            </a:r>
            <a:r>
              <a:rPr kumimoji="0" lang="en-US" altLang="ja-JP" b="0" noProof="0" dirty="0" smtClean="0">
                <a:ln>
                  <a:noFill/>
                </a:ln>
                <a:solidFill>
                  <a:srgbClr val="08107B"/>
                </a:solidFill>
                <a:effectLst/>
                <a:uLnTx/>
                <a:uFillTx/>
                <a:sym typeface="+mn-ea"/>
              </a:rPr>
              <a:t>2</a:t>
            </a:r>
            <a:endParaRPr kumimoji="0" lang="en-US" altLang="ja-JP" b="0" noProof="0" dirty="0" smtClean="0">
              <a:ln>
                <a:noFill/>
              </a:ln>
              <a:solidFill>
                <a:srgbClr val="08107B"/>
              </a:solidFill>
              <a:effectLst/>
              <a:uLnTx/>
              <a:uFillTx/>
              <a:sym typeface="+mn-ea"/>
            </a:endParaRPr>
          </a:p>
        </p:txBody>
      </p:sp>
      <p:pic>
        <p:nvPicPr>
          <p:cNvPr id="4" name="図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7193" y="405747"/>
            <a:ext cx="11375825" cy="386715"/>
          </a:xfrm>
        </p:spPr>
        <p:txBody>
          <a:bodyPr/>
          <a:lstStyle/>
          <a:p>
            <a:r>
              <a:rPr lang="ja-JP" altLang="en-US" dirty="0"/>
              <a:t>失敗原因の考察その</a:t>
            </a:r>
            <a:r>
              <a:rPr lang="en-US" altLang="ja-JP" dirty="0"/>
              <a:t>2</a:t>
            </a:r>
            <a:endParaRPr lang="en-US" altLang="ja-JP" dirty="0"/>
          </a:p>
        </p:txBody>
      </p:sp>
      <p:pic>
        <p:nvPicPr>
          <p:cNvPr id="5" name="図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
        <p:nvSpPr>
          <p:cNvPr id="6" name="テキスト プレースホルダー 2"/>
          <p:cNvSpPr>
            <a:spLocks noGrp="1"/>
          </p:cNvSpPr>
          <p:nvPr>
            <p:ph type="body" sz="quarter" idx="13"/>
          </p:nvPr>
        </p:nvSpPr>
        <p:spPr>
          <a:xfrm>
            <a:off x="406400" y="1177200"/>
            <a:ext cx="11376025" cy="4870220"/>
          </a:xfrm>
        </p:spPr>
        <p:txBody>
          <a:bodyPr/>
          <a:lstStyle/>
          <a:p>
            <a:pPr lvl="3"/>
            <a:r>
              <a:rPr lang="ja-JP" altLang="en-US" sz="1600" b="0" dirty="0" smtClean="0">
                <a:latin typeface="+mj-ea"/>
                <a:ea typeface="+mj-ea"/>
              </a:rPr>
              <a:t>自然言語はやはり難しいのではないか</a:t>
            </a:r>
            <a:r>
              <a:rPr lang="en-US" altLang="ja-JP" sz="1600" b="0" dirty="0" smtClean="0">
                <a:latin typeface="+mj-ea"/>
                <a:ea typeface="+mj-ea"/>
              </a:rPr>
              <a:t>?</a:t>
            </a:r>
            <a:endParaRPr lang="en-US" altLang="ja-JP" sz="1600" b="0" dirty="0" smtClean="0">
              <a:latin typeface="+mj-ea"/>
              <a:ea typeface="+mj-ea"/>
            </a:endParaRPr>
          </a:p>
          <a:p>
            <a:pPr lvl="3"/>
            <a:r>
              <a:rPr lang="en-US" altLang="ja-JP" sz="1600" b="0" dirty="0" smtClean="0">
                <a:latin typeface="+mj-ea"/>
                <a:ea typeface="+mj-ea"/>
              </a:rPr>
              <a:t>1. </a:t>
            </a:r>
            <a:r>
              <a:rPr lang="ja-JP" altLang="en-US" sz="1600" b="0" dirty="0" smtClean="0">
                <a:latin typeface="+mj-ea"/>
                <a:ea typeface="+mj-ea"/>
              </a:rPr>
              <a:t>単語の種類が多い。</a:t>
            </a:r>
            <a:endParaRPr lang="en-US" altLang="ja-JP" sz="1600" b="0" dirty="0" smtClean="0">
              <a:latin typeface="+mj-ea"/>
              <a:ea typeface="+mj-ea"/>
            </a:endParaRPr>
          </a:p>
          <a:p>
            <a:pPr lvl="3"/>
            <a:r>
              <a:rPr lang="en-US" altLang="ja-JP" sz="1600" b="0" dirty="0" smtClean="0">
                <a:latin typeface="+mj-ea"/>
                <a:ea typeface="+mj-ea"/>
              </a:rPr>
              <a:t>2. </a:t>
            </a:r>
            <a:r>
              <a:rPr lang="ja-JP" altLang="en-US" sz="1600" b="0" dirty="0" smtClean="0">
                <a:latin typeface="+mj-ea"/>
                <a:ea typeface="+mj-ea"/>
              </a:rPr>
              <a:t>単語によっては学習用テキストでの出現頻度が極端に低いものがあり得る。</a:t>
            </a:r>
            <a:endParaRPr lang="ja-JP" altLang="en-US" sz="1600" b="0" dirty="0" smtClean="0">
              <a:latin typeface="+mj-ea"/>
              <a:ea typeface="+mj-ea"/>
            </a:endParaRPr>
          </a:p>
          <a:p>
            <a:pPr lvl="3"/>
            <a:r>
              <a:rPr lang="en-US" altLang="ja-JP" sz="1600" b="0" dirty="0" smtClean="0">
                <a:latin typeface="+mj-ea"/>
                <a:ea typeface="+mj-ea"/>
              </a:rPr>
              <a:t>3. </a:t>
            </a:r>
            <a:r>
              <a:rPr lang="ja-JP" altLang="en-US" sz="1600" b="0" dirty="0" smtClean="0">
                <a:latin typeface="+mj-ea"/>
                <a:ea typeface="+mj-ea"/>
              </a:rPr>
              <a:t>字面は同じでも、意味の異なる単語が多数ある。</a:t>
            </a:r>
            <a:endParaRPr lang="ja-JP" altLang="en-US" sz="1600" b="0" dirty="0" smtClean="0">
              <a:latin typeface="+mj-ea"/>
              <a:ea typeface="+mj-ea"/>
            </a:endParaRPr>
          </a:p>
          <a:p>
            <a:pPr lvl="3"/>
            <a:r>
              <a:rPr lang="en-US" altLang="ja-JP" sz="1600" b="0" dirty="0" smtClean="0">
                <a:latin typeface="+mj-ea"/>
                <a:ea typeface="+mj-ea"/>
              </a:rPr>
              <a:t>4. </a:t>
            </a:r>
            <a:r>
              <a:rPr lang="ja-JP" altLang="en-US" sz="1600" b="0" dirty="0" smtClean="0">
                <a:latin typeface="+mj-ea"/>
                <a:ea typeface="+mj-ea"/>
              </a:rPr>
              <a:t>日本語の場合、単語の切れ目が明確でない</a:t>
            </a:r>
            <a:r>
              <a:rPr lang="ja-JP" altLang="en-US" sz="1600" b="0" dirty="0" smtClean="0">
                <a:latin typeface="+mj-ea"/>
                <a:ea typeface="+mj-ea"/>
              </a:rPr>
              <a:t>。</a:t>
            </a:r>
            <a:endParaRPr lang="ja-JP" altLang="en-US" sz="1600" b="0" dirty="0" smtClean="0">
              <a:latin typeface="+mj-ea"/>
              <a:ea typeface="+mj-ea"/>
            </a:endParaRPr>
          </a:p>
          <a:p>
            <a:pPr lvl="3"/>
            <a:r>
              <a:rPr lang="en-US" altLang="ja-JP" sz="1600" b="0" dirty="0" smtClean="0">
                <a:latin typeface="+mj-ea"/>
                <a:ea typeface="+mj-ea"/>
              </a:rPr>
              <a:t>5. </a:t>
            </a:r>
            <a:r>
              <a:rPr lang="ja-JP" altLang="en-US" sz="1600" b="0" dirty="0" smtClean="0">
                <a:latin typeface="+mj-ea"/>
                <a:ea typeface="+mj-ea"/>
              </a:rPr>
              <a:t>単語ベクトルの性能指標が明確ではない。</a:t>
            </a:r>
            <a:endParaRPr lang="ja-JP" altLang="en-US" sz="1600" b="0" dirty="0" smtClean="0">
              <a:latin typeface="+mj-ea"/>
              <a:ea typeface="+mj-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0" y="2271353"/>
            <a:ext cx="2268000" cy="1769745"/>
          </a:xfrm>
        </p:spPr>
        <p:txBody>
          <a:bodyPr/>
          <a:lstStyle/>
          <a:p>
            <a:r>
              <a:rPr lang="en-US" dirty="0" smtClean="0"/>
              <a:t>05</a:t>
            </a:r>
            <a:endParaRPr lang="en-US" dirty="0"/>
          </a:p>
        </p:txBody>
      </p:sp>
      <p:sp>
        <p:nvSpPr>
          <p:cNvPr id="3" name="Textplatzhalter 2"/>
          <p:cNvSpPr>
            <a:spLocks noGrp="1"/>
          </p:cNvSpPr>
          <p:nvPr>
            <p:ph type="body" sz="quarter" idx="11"/>
          </p:nvPr>
        </p:nvSpPr>
        <p:spPr>
          <a:xfrm>
            <a:off x="2639616" y="3137358"/>
            <a:ext cx="9144397" cy="676910"/>
          </a:xfrm>
        </p:spPr>
        <p:txBody>
          <a:bodyPr/>
          <a:lstStyle/>
          <a:p>
            <a:r>
              <a:rPr kumimoji="0" lang="ja-JP" altLang="en-US" b="0" noProof="0" dirty="0" smtClean="0">
                <a:ln>
                  <a:noFill/>
                </a:ln>
                <a:solidFill>
                  <a:srgbClr val="08107B"/>
                </a:solidFill>
                <a:effectLst/>
                <a:uLnTx/>
                <a:uFillTx/>
                <a:sym typeface="+mn-ea"/>
              </a:rPr>
              <a:t>リベンジ</a:t>
            </a:r>
            <a:r>
              <a:rPr kumimoji="0" lang="ja-JP" altLang="en-US" b="0" noProof="0" dirty="0" smtClean="0">
                <a:ln>
                  <a:noFill/>
                </a:ln>
                <a:solidFill>
                  <a:srgbClr val="08107B"/>
                </a:solidFill>
                <a:effectLst/>
                <a:uLnTx/>
                <a:uFillTx/>
                <a:sym typeface="+mn-ea"/>
              </a:rPr>
              <a:t>その</a:t>
            </a:r>
            <a:r>
              <a:rPr kumimoji="0" lang="en-US" altLang="ja-JP" b="0" noProof="0" dirty="0" smtClean="0">
                <a:ln>
                  <a:noFill/>
                </a:ln>
                <a:solidFill>
                  <a:srgbClr val="08107B"/>
                </a:solidFill>
                <a:effectLst/>
                <a:uLnTx/>
                <a:uFillTx/>
                <a:sym typeface="+mn-ea"/>
              </a:rPr>
              <a:t>2</a:t>
            </a:r>
            <a:endParaRPr kumimoji="0" lang="en-US" altLang="ja-JP" b="0" noProof="0" dirty="0" smtClean="0">
              <a:ln>
                <a:noFill/>
              </a:ln>
              <a:solidFill>
                <a:srgbClr val="08107B"/>
              </a:solidFill>
              <a:effectLst/>
              <a:uLnTx/>
              <a:uFillTx/>
              <a:sym typeface="+mn-ea"/>
            </a:endParaRPr>
          </a:p>
        </p:txBody>
      </p:sp>
      <p:pic>
        <p:nvPicPr>
          <p:cNvPr id="4" name="図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7193" y="405747"/>
            <a:ext cx="11375825" cy="386715"/>
          </a:xfrm>
        </p:spPr>
        <p:txBody>
          <a:bodyPr/>
          <a:lstStyle/>
          <a:p>
            <a:r>
              <a:rPr lang="ja-JP" altLang="en-US" dirty="0"/>
              <a:t>リベンジ</a:t>
            </a:r>
            <a:r>
              <a:rPr lang="ja-JP" altLang="en-US" dirty="0"/>
              <a:t>その</a:t>
            </a:r>
            <a:r>
              <a:rPr lang="en-US" altLang="ja-JP" dirty="0"/>
              <a:t>2</a:t>
            </a:r>
            <a:endParaRPr lang="en-US" altLang="ja-JP" dirty="0"/>
          </a:p>
        </p:txBody>
      </p:sp>
      <p:pic>
        <p:nvPicPr>
          <p:cNvPr id="5" name="図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
        <p:nvSpPr>
          <p:cNvPr id="6" name="テキスト プレースホルダー 2"/>
          <p:cNvSpPr>
            <a:spLocks noGrp="1"/>
          </p:cNvSpPr>
          <p:nvPr>
            <p:ph type="body" sz="quarter" idx="13"/>
          </p:nvPr>
        </p:nvSpPr>
        <p:spPr>
          <a:xfrm>
            <a:off x="406400" y="1177200"/>
            <a:ext cx="11376025" cy="4870220"/>
          </a:xfrm>
        </p:spPr>
        <p:txBody>
          <a:bodyPr/>
          <a:lstStyle/>
          <a:p>
            <a:pPr lvl="3"/>
            <a:r>
              <a:rPr lang="ja-JP" altLang="en-US" sz="1600" b="0" dirty="0" smtClean="0">
                <a:latin typeface="+mj-ea"/>
                <a:ea typeface="+mj-ea"/>
              </a:rPr>
              <a:t>自然言語特有の難しさを排除した、</a:t>
            </a:r>
            <a:r>
              <a:rPr lang="ja-JP" altLang="en-US" sz="1600" b="0" dirty="0" smtClean="0">
                <a:latin typeface="+mj-ea"/>
                <a:ea typeface="+mj-ea"/>
              </a:rPr>
              <a:t>以下のような</a:t>
            </a:r>
            <a:r>
              <a:rPr lang="ja-JP" altLang="en-US" sz="1600" b="0" dirty="0" smtClean="0">
                <a:latin typeface="+mj-ea"/>
                <a:ea typeface="+mj-ea"/>
              </a:rPr>
              <a:t>人工言語を作り、これを</a:t>
            </a:r>
            <a:r>
              <a:rPr lang="en-US" altLang="ja-JP" sz="1600" b="0" dirty="0" smtClean="0">
                <a:latin typeface="+mj-ea"/>
                <a:ea typeface="+mj-ea"/>
              </a:rPr>
              <a:t>word2vec</a:t>
            </a:r>
            <a:r>
              <a:rPr lang="ja-JP" altLang="en-US" sz="1600" b="0" dirty="0" smtClean="0">
                <a:latin typeface="+mj-ea"/>
                <a:ea typeface="+mj-ea"/>
              </a:rPr>
              <a:t>がどのように処理するのかを調べる</a:t>
            </a:r>
            <a:r>
              <a:rPr lang="ja-JP" altLang="en-US" sz="1600" b="0" dirty="0" smtClean="0">
                <a:latin typeface="+mj-ea"/>
                <a:ea typeface="+mj-ea"/>
              </a:rPr>
              <a:t>ことにしました。</a:t>
            </a:r>
            <a:endParaRPr lang="en-US" altLang="ja-JP" sz="1600" b="0" dirty="0" smtClean="0">
              <a:latin typeface="+mj-ea"/>
              <a:ea typeface="+mj-ea"/>
            </a:endParaRPr>
          </a:p>
          <a:p>
            <a:pPr lvl="3"/>
            <a:r>
              <a:rPr lang="en-US" altLang="ja-JP" sz="1600" b="0" dirty="0" smtClean="0">
                <a:latin typeface="+mj-ea"/>
                <a:ea typeface="+mj-ea"/>
              </a:rPr>
              <a:t>1. </a:t>
            </a:r>
            <a:r>
              <a:rPr lang="ja-JP" altLang="en-US" sz="1600" b="0" dirty="0" smtClean="0">
                <a:latin typeface="+mj-ea"/>
                <a:ea typeface="+mj-ea"/>
              </a:rPr>
              <a:t>単語は、</a:t>
            </a:r>
            <a:r>
              <a:rPr lang="en-US" altLang="ja-JP" sz="1600" b="0" dirty="0" smtClean="0">
                <a:latin typeface="+mj-ea"/>
                <a:ea typeface="+mj-ea"/>
              </a:rPr>
              <a:t>-9</a:t>
            </a:r>
            <a:r>
              <a:rPr lang="ja-JP" altLang="en-US" sz="1600" b="0" dirty="0" smtClean="0">
                <a:latin typeface="+mj-ea"/>
                <a:ea typeface="+mj-ea"/>
              </a:rPr>
              <a:t>から</a:t>
            </a:r>
            <a:r>
              <a:rPr lang="en-US" altLang="ja-JP" sz="1600" b="0" dirty="0" smtClean="0">
                <a:latin typeface="+mj-ea"/>
                <a:ea typeface="+mj-ea"/>
              </a:rPr>
              <a:t>+9</a:t>
            </a:r>
            <a:r>
              <a:rPr lang="ja-JP" altLang="en-US" sz="1600" b="0" dirty="0" smtClean="0">
                <a:latin typeface="+mj-ea"/>
                <a:ea typeface="+mj-ea"/>
              </a:rPr>
              <a:t>までの整数とする。</a:t>
            </a:r>
            <a:endParaRPr lang="ja-JP" altLang="en-US" sz="1600" b="0" dirty="0" smtClean="0">
              <a:latin typeface="+mj-ea"/>
              <a:ea typeface="+mj-ea"/>
            </a:endParaRPr>
          </a:p>
          <a:p>
            <a:pPr lvl="3"/>
            <a:r>
              <a:rPr lang="en-US" altLang="ja-JP" sz="1600" b="0" dirty="0" smtClean="0">
                <a:latin typeface="+mj-ea"/>
                <a:ea typeface="+mj-ea"/>
              </a:rPr>
              <a:t>2. </a:t>
            </a:r>
            <a:r>
              <a:rPr lang="ja-JP" altLang="en-US" sz="1600" b="0" dirty="0" smtClean="0">
                <a:latin typeface="+mj-ea"/>
                <a:ea typeface="+mj-ea"/>
              </a:rPr>
              <a:t>学習用データ</a:t>
            </a:r>
            <a:r>
              <a:rPr lang="ja-JP" altLang="en-US" sz="1600" b="0" dirty="0" smtClean="0">
                <a:latin typeface="+mj-ea"/>
                <a:ea typeface="+mj-ea"/>
              </a:rPr>
              <a:t>は、二つの数の足し算とその答えとする。</a:t>
            </a:r>
            <a:endParaRPr lang="ja-JP" altLang="en-US" sz="1600" b="0" dirty="0" smtClean="0">
              <a:latin typeface="+mj-ea"/>
              <a:ea typeface="+mj-ea"/>
            </a:endParaRPr>
          </a:p>
          <a:p>
            <a:pPr lvl="3"/>
            <a:r>
              <a:rPr lang="en-US" altLang="ja-JP" sz="1600" b="0" dirty="0" smtClean="0">
                <a:latin typeface="+mj-ea"/>
                <a:ea typeface="+mj-ea"/>
              </a:rPr>
              <a:t>3. </a:t>
            </a:r>
            <a:r>
              <a:rPr lang="ja-JP" altLang="en-US" sz="1600" b="0" dirty="0" smtClean="0">
                <a:latin typeface="+mj-ea"/>
                <a:ea typeface="+mj-ea"/>
              </a:rPr>
              <a:t>単語ベクトルの次元数は</a:t>
            </a:r>
            <a:r>
              <a:rPr lang="en-US" altLang="ja-JP" sz="1600" b="0" dirty="0" smtClean="0">
                <a:latin typeface="+mj-ea"/>
                <a:ea typeface="+mj-ea"/>
              </a:rPr>
              <a:t>2</a:t>
            </a:r>
            <a:r>
              <a:rPr lang="ja-JP" altLang="en-US" sz="1600" b="0" dirty="0" smtClean="0">
                <a:latin typeface="+mj-ea"/>
                <a:ea typeface="+mj-ea"/>
              </a:rPr>
              <a:t>次元とする。</a:t>
            </a:r>
            <a:r>
              <a:rPr lang="en-US" altLang="ja-JP" sz="1600" b="0" dirty="0" smtClean="0">
                <a:latin typeface="+mj-ea"/>
                <a:ea typeface="+mj-ea"/>
              </a:rPr>
              <a:t>(</a:t>
            </a:r>
            <a:r>
              <a:rPr lang="ja-JP" altLang="en-US" sz="1600" b="0" dirty="0" smtClean="0">
                <a:latin typeface="+mj-ea"/>
                <a:ea typeface="+mj-ea"/>
              </a:rPr>
              <a:t>これは単語ベクトルの可視化を簡単にするため。</a:t>
            </a:r>
            <a:r>
              <a:rPr lang="en-US" altLang="ja-JP" sz="1600" b="0" dirty="0" smtClean="0">
                <a:latin typeface="+mj-ea"/>
                <a:ea typeface="+mj-ea"/>
              </a:rPr>
              <a:t>)</a:t>
            </a:r>
            <a:endParaRPr lang="en-US" altLang="ja-JP" sz="1600" b="0" dirty="0" smtClean="0">
              <a:latin typeface="+mj-ea"/>
              <a:ea typeface="+mj-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7193" y="405747"/>
            <a:ext cx="11375825" cy="386715"/>
          </a:xfrm>
        </p:spPr>
        <p:txBody>
          <a:bodyPr/>
          <a:lstStyle/>
          <a:p>
            <a:r>
              <a:rPr lang="ja-JP" altLang="en-US" dirty="0"/>
              <a:t>リベンジ</a:t>
            </a:r>
            <a:r>
              <a:rPr lang="ja-JP" altLang="en-US" dirty="0"/>
              <a:t>その</a:t>
            </a:r>
            <a:r>
              <a:rPr lang="en-US" altLang="ja-JP" dirty="0"/>
              <a:t>2</a:t>
            </a:r>
            <a:endParaRPr lang="en-US" altLang="ja-JP" dirty="0"/>
          </a:p>
        </p:txBody>
      </p:sp>
      <p:pic>
        <p:nvPicPr>
          <p:cNvPr id="5" name="図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
        <p:nvSpPr>
          <p:cNvPr id="6" name="テキスト プレースホルダー 2"/>
          <p:cNvSpPr>
            <a:spLocks noGrp="1"/>
          </p:cNvSpPr>
          <p:nvPr>
            <p:ph type="body" sz="quarter" idx="13"/>
          </p:nvPr>
        </p:nvSpPr>
        <p:spPr>
          <a:xfrm>
            <a:off x="406400" y="1177290"/>
            <a:ext cx="1660525" cy="346710"/>
          </a:xfrm>
        </p:spPr>
        <p:txBody>
          <a:bodyPr/>
          <a:lstStyle/>
          <a:p>
            <a:pPr lvl="3"/>
            <a:r>
              <a:rPr lang="ja-JP" altLang="en-US" sz="1600" b="0" dirty="0" smtClean="0">
                <a:latin typeface="+mj-ea"/>
                <a:ea typeface="+mj-ea"/>
              </a:rPr>
              <a:t>学習用データ</a:t>
            </a:r>
            <a:endParaRPr lang="ja-JP" altLang="en-US" sz="1600" b="0" dirty="0" smtClean="0">
              <a:latin typeface="+mj-ea"/>
              <a:ea typeface="+mj-ea"/>
            </a:endParaRPr>
          </a:p>
        </p:txBody>
      </p:sp>
      <p:sp>
        <p:nvSpPr>
          <p:cNvPr id="3" name="テキスト ボックス 5"/>
          <p:cNvSpPr txBox="1"/>
          <p:nvPr/>
        </p:nvSpPr>
        <p:spPr>
          <a:xfrm>
            <a:off x="5827395" y="1540397"/>
            <a:ext cx="4176464" cy="738505"/>
          </a:xfrm>
          <a:prstGeom prst="rect">
            <a:avLst/>
          </a:prstGeom>
          <a:noFill/>
          <a:ln>
            <a:solidFill>
              <a:schemeClr val="tx1"/>
            </a:solidFill>
          </a:ln>
        </p:spPr>
        <p:txBody>
          <a:bodyPr wrap="square" lIns="0" tIns="0" rIns="0" bIns="0" rtlCol="0">
            <a:spAutoFit/>
          </a:bodyPr>
          <a:p>
            <a:pPr>
              <a:spcBef>
                <a:spcPts val="600"/>
              </a:spcBef>
              <a:buClr>
                <a:schemeClr val="accent1"/>
              </a:buClr>
            </a:pPr>
            <a:r>
              <a:rPr lang="en-US" altLang="ja-JP" sz="1600" dirty="0" smtClean="0"/>
              <a:t>“Alice </a:t>
            </a:r>
            <a:r>
              <a:rPr lang="en-US" altLang="ja-JP" sz="1600" dirty="0"/>
              <a:t>was beginning to get very tired of sitting by her sister on the bank, and of having nothing to do</a:t>
            </a:r>
            <a:r>
              <a:rPr lang="en-US" altLang="ja-JP" sz="1600" dirty="0" smtClean="0"/>
              <a:t>:”…</a:t>
            </a:r>
            <a:endParaRPr kumimoji="1" lang="ja-JP" altLang="en-US" sz="1600" noProof="0" dirty="0" err="1" smtClean="0"/>
          </a:p>
        </p:txBody>
      </p:sp>
      <p:graphicFrame>
        <p:nvGraphicFramePr>
          <p:cNvPr id="4" name="Table 3"/>
          <p:cNvGraphicFramePr/>
          <p:nvPr/>
        </p:nvGraphicFramePr>
        <p:xfrm>
          <a:off x="5829300" y="2605405"/>
          <a:ext cx="4993005" cy="1905000"/>
        </p:xfrm>
        <a:graphic>
          <a:graphicData uri="http://schemas.openxmlformats.org/drawingml/2006/table">
            <a:tbl>
              <a:tblPr firstRow="1" bandRow="1">
                <a:tableStyleId>{5C22544A-7EE6-4342-B048-85BDC9FD1C3A}</a:tableStyleId>
              </a:tblPr>
              <a:tblGrid>
                <a:gridCol w="639445"/>
                <a:gridCol w="1386205"/>
                <a:gridCol w="1447800"/>
                <a:gridCol w="1519555"/>
              </a:tblGrid>
              <a:tr h="381000">
                <a:tc>
                  <a:txBody>
                    <a:bodyPr/>
                    <a:p>
                      <a:pPr>
                        <a:buNone/>
                      </a:pPr>
                      <a:r>
                        <a:rPr lang="en-US"/>
                        <a:t>No.</a:t>
                      </a:r>
                      <a:endParaRPr lang="en-US"/>
                    </a:p>
                  </a:txBody>
                  <a:tcPr/>
                </a:tc>
                <a:tc>
                  <a:txBody>
                    <a:bodyPr/>
                    <a:p>
                      <a:pPr>
                        <a:buNone/>
                      </a:pPr>
                      <a:r>
                        <a:rPr lang="en-US"/>
                        <a:t>Target</a:t>
                      </a:r>
                      <a:endParaRPr lang="en-US"/>
                    </a:p>
                  </a:txBody>
                  <a:tcPr/>
                </a:tc>
                <a:tc>
                  <a:txBody>
                    <a:bodyPr/>
                    <a:p>
                      <a:pPr>
                        <a:buNone/>
                      </a:pPr>
                      <a:r>
                        <a:rPr lang="en-US"/>
                        <a:t>Context1</a:t>
                      </a:r>
                      <a:endParaRPr lang="en-US"/>
                    </a:p>
                  </a:txBody>
                  <a:tcPr/>
                </a:tc>
                <a:tc>
                  <a:txBody>
                    <a:bodyPr/>
                    <a:p>
                      <a:pPr>
                        <a:buNone/>
                      </a:pPr>
                      <a:r>
                        <a:rPr lang="en-US"/>
                        <a:t>Context2</a:t>
                      </a:r>
                      <a:endParaRPr lang="en-US"/>
                    </a:p>
                  </a:txBody>
                  <a:tcPr/>
                </a:tc>
              </a:tr>
              <a:tr h="381000">
                <a:tc>
                  <a:txBody>
                    <a:bodyPr/>
                    <a:p>
                      <a:pPr>
                        <a:buNone/>
                      </a:pPr>
                      <a:r>
                        <a:rPr lang="en-US"/>
                        <a:t>1</a:t>
                      </a:r>
                      <a:endParaRPr lang="en-US"/>
                    </a:p>
                  </a:txBody>
                  <a:tcPr/>
                </a:tc>
                <a:tc>
                  <a:txBody>
                    <a:bodyPr/>
                    <a:p>
                      <a:pPr>
                        <a:buNone/>
                      </a:pPr>
                      <a:r>
                        <a:rPr lang="en-US"/>
                        <a:t>was</a:t>
                      </a:r>
                      <a:endParaRPr lang="en-US"/>
                    </a:p>
                  </a:txBody>
                  <a:tcPr/>
                </a:tc>
                <a:tc>
                  <a:txBody>
                    <a:bodyPr/>
                    <a:p>
                      <a:pPr>
                        <a:buNone/>
                      </a:pPr>
                      <a:r>
                        <a:rPr lang="en-US"/>
                        <a:t>Alice</a:t>
                      </a:r>
                      <a:endParaRPr lang="en-US"/>
                    </a:p>
                  </a:txBody>
                  <a:tcPr/>
                </a:tc>
                <a:tc>
                  <a:txBody>
                    <a:bodyPr/>
                    <a:p>
                      <a:pPr>
                        <a:buNone/>
                      </a:pPr>
                      <a:r>
                        <a:rPr lang="en-US"/>
                        <a:t>beginning</a:t>
                      </a:r>
                      <a:endParaRPr lang="en-US"/>
                    </a:p>
                  </a:txBody>
                  <a:tcPr/>
                </a:tc>
              </a:tr>
              <a:tr h="381000">
                <a:tc>
                  <a:txBody>
                    <a:bodyPr/>
                    <a:p>
                      <a:pPr>
                        <a:buNone/>
                      </a:pPr>
                      <a:r>
                        <a:rPr lang="en-US"/>
                        <a:t>2</a:t>
                      </a:r>
                      <a:endParaRPr lang="en-US"/>
                    </a:p>
                  </a:txBody>
                  <a:tcPr/>
                </a:tc>
                <a:tc>
                  <a:txBody>
                    <a:bodyPr/>
                    <a:p>
                      <a:pPr>
                        <a:buNone/>
                      </a:pPr>
                      <a:r>
                        <a:rPr lang="en-US"/>
                        <a:t>beginning</a:t>
                      </a:r>
                      <a:endParaRPr lang="en-US"/>
                    </a:p>
                  </a:txBody>
                  <a:tcPr/>
                </a:tc>
                <a:tc>
                  <a:txBody>
                    <a:bodyPr/>
                    <a:p>
                      <a:pPr>
                        <a:buNone/>
                      </a:pPr>
                      <a:r>
                        <a:rPr lang="en-US"/>
                        <a:t>was</a:t>
                      </a:r>
                      <a:endParaRPr lang="en-US"/>
                    </a:p>
                  </a:txBody>
                  <a:tcPr/>
                </a:tc>
                <a:tc>
                  <a:txBody>
                    <a:bodyPr/>
                    <a:p>
                      <a:pPr>
                        <a:buNone/>
                      </a:pPr>
                      <a:r>
                        <a:rPr lang="en-US"/>
                        <a:t>to</a:t>
                      </a:r>
                      <a:endParaRPr lang="en-US"/>
                    </a:p>
                  </a:txBody>
                  <a:tcPr/>
                </a:tc>
              </a:tr>
              <a:tr h="381000">
                <a:tc>
                  <a:txBody>
                    <a:bodyPr/>
                    <a:p>
                      <a:pPr>
                        <a:buNone/>
                      </a:pPr>
                      <a:r>
                        <a:rPr lang="en-US"/>
                        <a:t>3</a:t>
                      </a:r>
                      <a:endParaRPr lang="en-US"/>
                    </a:p>
                  </a:txBody>
                  <a:tcPr/>
                </a:tc>
                <a:tc>
                  <a:txBody>
                    <a:bodyPr/>
                    <a:p>
                      <a:pPr>
                        <a:buNone/>
                      </a:pPr>
                      <a:r>
                        <a:rPr lang="en-US"/>
                        <a:t>to</a:t>
                      </a:r>
                      <a:endParaRPr lang="en-US"/>
                    </a:p>
                  </a:txBody>
                  <a:tcPr/>
                </a:tc>
                <a:tc>
                  <a:txBody>
                    <a:bodyPr/>
                    <a:p>
                      <a:pPr>
                        <a:buNone/>
                      </a:pPr>
                      <a:r>
                        <a:rPr lang="en-US"/>
                        <a:t>beginning</a:t>
                      </a:r>
                      <a:endParaRPr lang="en-US"/>
                    </a:p>
                  </a:txBody>
                  <a:tcPr/>
                </a:tc>
                <a:tc>
                  <a:txBody>
                    <a:bodyPr/>
                    <a:p>
                      <a:pPr>
                        <a:buNone/>
                      </a:pPr>
                      <a:r>
                        <a:rPr lang="en-US"/>
                        <a:t>get</a:t>
                      </a:r>
                      <a:endParaRPr lang="en-US"/>
                    </a:p>
                  </a:txBody>
                  <a:tcPr/>
                </a:tc>
              </a:tr>
              <a:tr h="381000">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r>
            </a:tbl>
          </a:graphicData>
        </a:graphic>
      </p:graphicFrame>
      <p:sp>
        <p:nvSpPr>
          <p:cNvPr id="8" name="テキスト ボックス 5"/>
          <p:cNvSpPr txBox="1"/>
          <p:nvPr/>
        </p:nvSpPr>
        <p:spPr>
          <a:xfrm>
            <a:off x="408305" y="1540397"/>
            <a:ext cx="4176464" cy="892175"/>
          </a:xfrm>
          <a:prstGeom prst="rect">
            <a:avLst/>
          </a:prstGeom>
          <a:noFill/>
          <a:ln>
            <a:solidFill>
              <a:schemeClr val="tx1"/>
            </a:solidFill>
          </a:ln>
        </p:spPr>
        <p:txBody>
          <a:bodyPr wrap="square" lIns="0" tIns="0" rIns="0" bIns="0" rtlCol="0">
            <a:spAutoFit/>
          </a:bodyPr>
          <a:p>
            <a:pPr>
              <a:spcBef>
                <a:spcPts val="600"/>
              </a:spcBef>
              <a:buClr>
                <a:schemeClr val="accent1"/>
              </a:buClr>
            </a:pPr>
            <a:r>
              <a:rPr lang="en-US" altLang="ja-JP" sz="1600" dirty="0" smtClean="0"/>
              <a:t>-9 = -9 + 0</a:t>
            </a:r>
            <a:endParaRPr lang="en-US" altLang="ja-JP" sz="1600" dirty="0" smtClean="0"/>
          </a:p>
          <a:p>
            <a:pPr>
              <a:spcBef>
                <a:spcPts val="600"/>
              </a:spcBef>
              <a:buClr>
                <a:schemeClr val="accent1"/>
              </a:buClr>
            </a:pPr>
            <a:r>
              <a:rPr lang="en-US" altLang="ja-JP" sz="1600" dirty="0" smtClean="0"/>
              <a:t>-9 = -8 + (-1)</a:t>
            </a:r>
            <a:endParaRPr lang="en-US" altLang="ja-JP" sz="1600" dirty="0" smtClean="0"/>
          </a:p>
          <a:p>
            <a:pPr>
              <a:spcBef>
                <a:spcPts val="600"/>
              </a:spcBef>
              <a:buClr>
                <a:schemeClr val="accent1"/>
              </a:buClr>
            </a:pPr>
            <a:r>
              <a:rPr lang="en-US" altLang="ja-JP" sz="1600" dirty="0" smtClean="0"/>
              <a:t>-9 = -7 + (-2)</a:t>
            </a:r>
            <a:endParaRPr kumimoji="1" lang="ja-JP" altLang="en-US" sz="1600" noProof="0" dirty="0" err="1" smtClean="0"/>
          </a:p>
        </p:txBody>
      </p:sp>
      <p:graphicFrame>
        <p:nvGraphicFramePr>
          <p:cNvPr id="9" name="Table 8"/>
          <p:cNvGraphicFramePr/>
          <p:nvPr/>
        </p:nvGraphicFramePr>
        <p:xfrm>
          <a:off x="410210" y="2605405"/>
          <a:ext cx="4993005" cy="1905000"/>
        </p:xfrm>
        <a:graphic>
          <a:graphicData uri="http://schemas.openxmlformats.org/drawingml/2006/table">
            <a:tbl>
              <a:tblPr firstRow="1" bandRow="1">
                <a:tableStyleId>{5C22544A-7EE6-4342-B048-85BDC9FD1C3A}</a:tableStyleId>
              </a:tblPr>
              <a:tblGrid>
                <a:gridCol w="639445"/>
                <a:gridCol w="1386205"/>
                <a:gridCol w="1447800"/>
                <a:gridCol w="1519555"/>
              </a:tblGrid>
              <a:tr h="381000">
                <a:tc>
                  <a:txBody>
                    <a:bodyPr/>
                    <a:p>
                      <a:pPr>
                        <a:buNone/>
                      </a:pPr>
                      <a:r>
                        <a:rPr lang="en-US"/>
                        <a:t>No.</a:t>
                      </a:r>
                      <a:endParaRPr lang="en-US"/>
                    </a:p>
                  </a:txBody>
                  <a:tcPr/>
                </a:tc>
                <a:tc>
                  <a:txBody>
                    <a:bodyPr/>
                    <a:p>
                      <a:pPr>
                        <a:buNone/>
                      </a:pPr>
                      <a:r>
                        <a:rPr lang="en-US"/>
                        <a:t>Target</a:t>
                      </a:r>
                      <a:endParaRPr lang="en-US"/>
                    </a:p>
                  </a:txBody>
                  <a:tcPr/>
                </a:tc>
                <a:tc>
                  <a:txBody>
                    <a:bodyPr/>
                    <a:p>
                      <a:pPr>
                        <a:buNone/>
                      </a:pPr>
                      <a:r>
                        <a:rPr lang="en-US"/>
                        <a:t>Context1</a:t>
                      </a:r>
                      <a:endParaRPr lang="en-US"/>
                    </a:p>
                  </a:txBody>
                  <a:tcPr/>
                </a:tc>
                <a:tc>
                  <a:txBody>
                    <a:bodyPr/>
                    <a:p>
                      <a:pPr>
                        <a:buNone/>
                      </a:pPr>
                      <a:r>
                        <a:rPr lang="en-US"/>
                        <a:t>Context2</a:t>
                      </a:r>
                      <a:endParaRPr lang="en-US"/>
                    </a:p>
                  </a:txBody>
                  <a:tcPr/>
                </a:tc>
              </a:tr>
              <a:tr h="381000">
                <a:tc>
                  <a:txBody>
                    <a:bodyPr/>
                    <a:p>
                      <a:pPr>
                        <a:buNone/>
                      </a:pPr>
                      <a:r>
                        <a:rPr lang="en-US"/>
                        <a:t>1</a:t>
                      </a:r>
                      <a:endParaRPr lang="en-US"/>
                    </a:p>
                  </a:txBody>
                  <a:tcPr/>
                </a:tc>
                <a:tc>
                  <a:txBody>
                    <a:bodyPr/>
                    <a:p>
                      <a:pPr>
                        <a:buNone/>
                      </a:pPr>
                      <a:r>
                        <a:rPr lang="en-US"/>
                        <a:t>-9</a:t>
                      </a:r>
                      <a:endParaRPr lang="en-US"/>
                    </a:p>
                  </a:txBody>
                  <a:tcPr/>
                </a:tc>
                <a:tc>
                  <a:txBody>
                    <a:bodyPr/>
                    <a:p>
                      <a:pPr>
                        <a:buNone/>
                      </a:pPr>
                      <a:r>
                        <a:rPr lang="en-US"/>
                        <a:t>-9</a:t>
                      </a:r>
                      <a:endParaRPr lang="en-US"/>
                    </a:p>
                  </a:txBody>
                  <a:tcPr/>
                </a:tc>
                <a:tc>
                  <a:txBody>
                    <a:bodyPr/>
                    <a:p>
                      <a:pPr>
                        <a:buNone/>
                      </a:pPr>
                      <a:r>
                        <a:rPr lang="en-US"/>
                        <a:t>0</a:t>
                      </a:r>
                      <a:endParaRPr lang="en-US"/>
                    </a:p>
                  </a:txBody>
                  <a:tcPr/>
                </a:tc>
              </a:tr>
              <a:tr h="381000">
                <a:tc>
                  <a:txBody>
                    <a:bodyPr/>
                    <a:p>
                      <a:pPr>
                        <a:buNone/>
                      </a:pPr>
                      <a:r>
                        <a:rPr lang="en-US"/>
                        <a:t>2</a:t>
                      </a:r>
                      <a:endParaRPr lang="en-US"/>
                    </a:p>
                  </a:txBody>
                  <a:tcPr/>
                </a:tc>
                <a:tc>
                  <a:txBody>
                    <a:bodyPr/>
                    <a:p>
                      <a:pPr>
                        <a:buNone/>
                      </a:pPr>
                      <a:r>
                        <a:rPr lang="en-US"/>
                        <a:t>-9</a:t>
                      </a:r>
                      <a:endParaRPr lang="en-US"/>
                    </a:p>
                  </a:txBody>
                  <a:tcPr/>
                </a:tc>
                <a:tc>
                  <a:txBody>
                    <a:bodyPr/>
                    <a:p>
                      <a:pPr>
                        <a:buNone/>
                      </a:pPr>
                      <a:r>
                        <a:rPr lang="en-US"/>
                        <a:t>-8</a:t>
                      </a:r>
                      <a:endParaRPr lang="en-US"/>
                    </a:p>
                  </a:txBody>
                  <a:tcPr/>
                </a:tc>
                <a:tc>
                  <a:txBody>
                    <a:bodyPr/>
                    <a:p>
                      <a:pPr>
                        <a:buNone/>
                      </a:pPr>
                      <a:r>
                        <a:rPr lang="en-US"/>
                        <a:t>-1</a:t>
                      </a:r>
                      <a:endParaRPr lang="en-US"/>
                    </a:p>
                  </a:txBody>
                  <a:tcPr/>
                </a:tc>
              </a:tr>
              <a:tr h="381000">
                <a:tc>
                  <a:txBody>
                    <a:bodyPr/>
                    <a:p>
                      <a:pPr>
                        <a:buNone/>
                      </a:pPr>
                      <a:r>
                        <a:rPr lang="en-US"/>
                        <a:t>3</a:t>
                      </a:r>
                      <a:endParaRPr lang="en-US"/>
                    </a:p>
                  </a:txBody>
                  <a:tcPr/>
                </a:tc>
                <a:tc>
                  <a:txBody>
                    <a:bodyPr/>
                    <a:p>
                      <a:pPr>
                        <a:buNone/>
                      </a:pPr>
                      <a:r>
                        <a:rPr lang="en-US"/>
                        <a:t>-9</a:t>
                      </a:r>
                      <a:endParaRPr lang="en-US"/>
                    </a:p>
                  </a:txBody>
                  <a:tcPr/>
                </a:tc>
                <a:tc>
                  <a:txBody>
                    <a:bodyPr/>
                    <a:p>
                      <a:pPr>
                        <a:buNone/>
                      </a:pPr>
                      <a:r>
                        <a:rPr lang="en-US"/>
                        <a:t>-7</a:t>
                      </a:r>
                      <a:endParaRPr lang="en-US"/>
                    </a:p>
                  </a:txBody>
                  <a:tcPr/>
                </a:tc>
                <a:tc>
                  <a:txBody>
                    <a:bodyPr/>
                    <a:p>
                      <a:pPr>
                        <a:buNone/>
                      </a:pPr>
                      <a:r>
                        <a:rPr lang="en-US"/>
                        <a:t>-2</a:t>
                      </a:r>
                      <a:endParaRPr lang="en-US"/>
                    </a:p>
                  </a:txBody>
                  <a:tcPr/>
                </a:tc>
              </a:tr>
              <a:tr h="381000">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r>
            </a:tbl>
          </a:graphicData>
        </a:graphic>
      </p:graphicFrame>
      <p:sp>
        <p:nvSpPr>
          <p:cNvPr id="10" name="テキスト プレースホルダー 2"/>
          <p:cNvSpPr>
            <a:spLocks noGrp="1"/>
          </p:cNvSpPr>
          <p:nvPr/>
        </p:nvSpPr>
        <p:spPr>
          <a:xfrm>
            <a:off x="5829300" y="1193800"/>
            <a:ext cx="3712210" cy="346710"/>
          </a:xfrm>
          <a:prstGeom prst="rect">
            <a:avLst/>
          </a:prstGeom>
        </p:spPr>
        <p:txBody>
          <a:bodyPr vert="horz" lIns="0" tIns="0" rIns="0" bIns="0" rtlCol="0">
            <a:noAutofit/>
          </a:bodyPr>
          <a:lstStyle>
            <a:lvl1pPr marL="179705" indent="-179705" algn="l" defTabSz="914400" rtl="0" eaLnBrk="1" latinLnBrk="0" hangingPunct="1">
              <a:lnSpc>
                <a:spcPct val="100000"/>
              </a:lnSpc>
              <a:spcBef>
                <a:spcPts val="600"/>
              </a:spcBef>
              <a:buClr>
                <a:schemeClr val="accent1"/>
              </a:buClr>
              <a:buFont typeface="Wingdings" panose="05000000000000000000" pitchFamily="2" charset="2"/>
              <a:buChar char="§"/>
              <a:defRPr kumimoji="1" sz="1600" b="0" kern="1200">
                <a:solidFill>
                  <a:schemeClr val="tx1"/>
                </a:solidFill>
                <a:latin typeface="+mn-lt"/>
                <a:ea typeface="+mn-ea"/>
                <a:cs typeface="+mn-cs"/>
              </a:defRPr>
            </a:lvl1pPr>
            <a:lvl2pPr marL="450215" indent="-269875" algn="l" defTabSz="914400" rtl="0" eaLnBrk="1" latinLnBrk="0" hangingPunct="1">
              <a:lnSpc>
                <a:spcPct val="100000"/>
              </a:lnSpc>
              <a:spcBef>
                <a:spcPts val="300"/>
              </a:spcBef>
              <a:buClr>
                <a:schemeClr val="tx1"/>
              </a:buClr>
              <a:buFont typeface="Arial" panose="020B0604020202020204" pitchFamily="34" charset="0"/>
              <a:buChar char="–"/>
              <a:defRPr kumimoji="1" sz="1600" kern="1200">
                <a:solidFill>
                  <a:schemeClr val="tx1"/>
                </a:solidFill>
                <a:latin typeface="+mn-lt"/>
                <a:ea typeface="+mn-ea"/>
                <a:cs typeface="+mn-cs"/>
              </a:defRPr>
            </a:lvl2pPr>
            <a:lvl3pPr marL="719455" indent="-271780" algn="l" defTabSz="914400" rtl="0" eaLnBrk="1" latinLnBrk="0" hangingPunct="1">
              <a:lnSpc>
                <a:spcPct val="100000"/>
              </a:lnSpc>
              <a:spcBef>
                <a:spcPts val="300"/>
              </a:spcBef>
              <a:buClr>
                <a:schemeClr val="tx1"/>
              </a:buClr>
              <a:buFont typeface="Arial" panose="020B0604020202020204" pitchFamily="34" charset="0"/>
              <a:buChar char="–"/>
              <a:defRPr kumimoji="1" sz="1600" kern="1200">
                <a:solidFill>
                  <a:schemeClr val="tx1"/>
                </a:solidFill>
                <a:latin typeface="+mn-lt"/>
                <a:ea typeface="+mn-ea"/>
                <a:cs typeface="+mn-cs"/>
              </a:defRPr>
            </a:lvl3pPr>
            <a:lvl4pPr marL="0" marR="0" indent="0" algn="l" defTabSz="914400" rtl="0" eaLnBrk="1" fontAlgn="auto" latinLnBrk="0" hangingPunct="1">
              <a:lnSpc>
                <a:spcPct val="100000"/>
              </a:lnSpc>
              <a:spcBef>
                <a:spcPts val="1400"/>
              </a:spcBef>
              <a:spcAft>
                <a:spcPts val="0"/>
              </a:spcAft>
              <a:buClr>
                <a:schemeClr val="tx1"/>
              </a:buClr>
              <a:buSzTx/>
              <a:buFont typeface="Arial" panose="020B0604020202020204" pitchFamily="34" charset="0"/>
              <a:buNone/>
              <a:defRPr kumimoji="1" sz="1800" b="1" kern="1200">
                <a:solidFill>
                  <a:schemeClr val="tx1"/>
                </a:solidFill>
                <a:latin typeface="+mn-lt"/>
                <a:ea typeface="+mn-ea"/>
                <a:cs typeface="+mn-cs"/>
              </a:defRPr>
            </a:lvl4pPr>
            <a:lvl5pPr marL="0" marR="0"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defRPr kumimoji="1" sz="18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3"/>
            <a:r>
              <a:rPr lang="ja-JP" altLang="en-US" sz="1600" b="0" dirty="0" smtClean="0">
                <a:latin typeface="+mj-ea"/>
                <a:ea typeface="+mj-ea"/>
              </a:rPr>
              <a:t>自然言語の場合の学習用データの例</a:t>
            </a:r>
            <a:endParaRPr lang="ja-JP" altLang="en-US" sz="1600" b="0" dirty="0" smtClean="0">
              <a:latin typeface="+mj-ea"/>
              <a:ea typeface="+mj-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7193" y="405747"/>
            <a:ext cx="11375825" cy="386715"/>
          </a:xfrm>
        </p:spPr>
        <p:txBody>
          <a:bodyPr/>
          <a:lstStyle/>
          <a:p>
            <a:r>
              <a:rPr lang="ja-JP" altLang="en-US" dirty="0"/>
              <a:t>リベンジ</a:t>
            </a:r>
            <a:r>
              <a:rPr lang="ja-JP" altLang="en-US" dirty="0"/>
              <a:t>その</a:t>
            </a:r>
            <a:r>
              <a:rPr lang="en-US" altLang="ja-JP" dirty="0"/>
              <a:t>2</a:t>
            </a:r>
            <a:endParaRPr lang="en-US" altLang="ja-JP" dirty="0"/>
          </a:p>
        </p:txBody>
      </p:sp>
      <p:pic>
        <p:nvPicPr>
          <p:cNvPr id="5" name="図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
        <p:nvSpPr>
          <p:cNvPr id="6" name="テキスト プレースホルダー 2"/>
          <p:cNvSpPr>
            <a:spLocks noGrp="1"/>
          </p:cNvSpPr>
          <p:nvPr>
            <p:ph type="body" sz="quarter" idx="13"/>
          </p:nvPr>
        </p:nvSpPr>
        <p:spPr>
          <a:xfrm>
            <a:off x="406400" y="1177200"/>
            <a:ext cx="11376025" cy="4870220"/>
          </a:xfrm>
        </p:spPr>
        <p:txBody>
          <a:bodyPr/>
          <a:lstStyle/>
          <a:p>
            <a:pPr lvl="3"/>
            <a:endParaRPr lang="ja-JP" altLang="en-US" sz="1600" b="0" dirty="0" smtClean="0">
              <a:latin typeface="+mj-ea"/>
              <a:ea typeface="+mj-ea"/>
            </a:endParaRPr>
          </a:p>
          <a:p>
            <a:pPr lvl="3"/>
            <a:endParaRPr lang="ja-JP" altLang="en-US" sz="1600" b="0" dirty="0" smtClean="0">
              <a:latin typeface="+mj-ea"/>
              <a:ea typeface="+mj-ea"/>
            </a:endParaRPr>
          </a:p>
        </p:txBody>
      </p:sp>
      <p:graphicFrame>
        <p:nvGraphicFramePr>
          <p:cNvPr id="10" name="Chart 9"/>
          <p:cNvGraphicFramePr/>
          <p:nvPr/>
        </p:nvGraphicFramePr>
        <p:xfrm>
          <a:off x="1599565" y="932815"/>
          <a:ext cx="3884295" cy="2330450"/>
        </p:xfrm>
        <a:graphic>
          <a:graphicData uri="http://schemas.openxmlformats.org/drawingml/2006/chart">
            <c:chart xmlns:c="http://schemas.openxmlformats.org/drawingml/2006/chart" xmlns:r="http://schemas.openxmlformats.org/officeDocument/2006/relationships" r:id="rId1"/>
          </a:graphicData>
        </a:graphic>
      </p:graphicFrame>
      <p:sp>
        <p:nvSpPr>
          <p:cNvPr id="11" name="Text Box 10"/>
          <p:cNvSpPr txBox="1"/>
          <p:nvPr/>
        </p:nvSpPr>
        <p:spPr>
          <a:xfrm>
            <a:off x="2265045" y="1603375"/>
            <a:ext cx="383540" cy="2603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sp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+9</a:t>
            </a:r>
            <a:endParaRPr lang="en-US" sz="1100"/>
          </a:p>
        </p:txBody>
      </p:sp>
      <p:sp>
        <p:nvSpPr>
          <p:cNvPr id="12" name="Text Box 11"/>
          <p:cNvSpPr txBox="1"/>
          <p:nvPr/>
        </p:nvSpPr>
        <p:spPr>
          <a:xfrm>
            <a:off x="4744085" y="2629535"/>
            <a:ext cx="339725" cy="2603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sp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-9</a:t>
            </a:r>
            <a:endParaRPr lang="en-US" sz="1100"/>
          </a:p>
        </p:txBody>
      </p:sp>
      <p:sp>
        <p:nvSpPr>
          <p:cNvPr id="13" name="Text Box 12"/>
          <p:cNvSpPr txBox="1"/>
          <p:nvPr/>
        </p:nvSpPr>
        <p:spPr>
          <a:xfrm>
            <a:off x="2265045" y="2649855"/>
            <a:ext cx="291465" cy="2603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sp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0</a:t>
            </a:r>
            <a:endParaRPr lang="en-US" sz="1100"/>
          </a:p>
        </p:txBody>
      </p:sp>
      <p:graphicFrame>
        <p:nvGraphicFramePr>
          <p:cNvPr id="14" name="Chart 13"/>
          <p:cNvGraphicFramePr/>
          <p:nvPr/>
        </p:nvGraphicFramePr>
        <p:xfrm>
          <a:off x="6412865" y="932815"/>
          <a:ext cx="3884295" cy="2330450"/>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 Box 14"/>
          <p:cNvSpPr txBox="1"/>
          <p:nvPr/>
        </p:nvSpPr>
        <p:spPr>
          <a:xfrm>
            <a:off x="9472930" y="1343025"/>
            <a:ext cx="344805" cy="2603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sp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+9</a:t>
            </a:r>
            <a:endParaRPr lang="en-US" sz="1100"/>
          </a:p>
        </p:txBody>
      </p:sp>
      <p:sp>
        <p:nvSpPr>
          <p:cNvPr id="16" name="Text Box 15"/>
          <p:cNvSpPr txBox="1"/>
          <p:nvPr/>
        </p:nvSpPr>
        <p:spPr>
          <a:xfrm>
            <a:off x="6707505" y="2512060"/>
            <a:ext cx="320040" cy="2603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sp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-9</a:t>
            </a:r>
            <a:endParaRPr lang="en-US" sz="1100"/>
          </a:p>
        </p:txBody>
      </p:sp>
      <p:sp>
        <p:nvSpPr>
          <p:cNvPr id="17" name="Text Box 16"/>
          <p:cNvSpPr txBox="1"/>
          <p:nvPr/>
        </p:nvSpPr>
        <p:spPr>
          <a:xfrm>
            <a:off x="9499600" y="2719070"/>
            <a:ext cx="291465" cy="21907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no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0</a:t>
            </a:r>
            <a:endParaRPr lang="en-US" sz="1100"/>
          </a:p>
        </p:txBody>
      </p:sp>
      <p:graphicFrame>
        <p:nvGraphicFramePr>
          <p:cNvPr id="18" name="Chart 17"/>
          <p:cNvGraphicFramePr/>
          <p:nvPr/>
        </p:nvGraphicFramePr>
        <p:xfrm>
          <a:off x="1599565" y="3546475"/>
          <a:ext cx="3884295" cy="2330450"/>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 Box 18"/>
          <p:cNvSpPr txBox="1"/>
          <p:nvPr/>
        </p:nvSpPr>
        <p:spPr>
          <a:xfrm>
            <a:off x="1956435" y="5244465"/>
            <a:ext cx="362585" cy="2603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sp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+9</a:t>
            </a:r>
            <a:endParaRPr lang="en-US" sz="1100"/>
          </a:p>
        </p:txBody>
      </p:sp>
      <p:sp>
        <p:nvSpPr>
          <p:cNvPr id="20" name="Text Box 19"/>
          <p:cNvSpPr txBox="1"/>
          <p:nvPr/>
        </p:nvSpPr>
        <p:spPr>
          <a:xfrm>
            <a:off x="4852670" y="4135120"/>
            <a:ext cx="353060" cy="2603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sp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-9</a:t>
            </a:r>
            <a:endParaRPr lang="en-US" sz="1100"/>
          </a:p>
        </p:txBody>
      </p:sp>
      <p:sp>
        <p:nvSpPr>
          <p:cNvPr id="21" name="Text Box 20"/>
          <p:cNvSpPr txBox="1"/>
          <p:nvPr/>
        </p:nvSpPr>
        <p:spPr>
          <a:xfrm>
            <a:off x="4852670" y="5434965"/>
            <a:ext cx="291465" cy="2603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sp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0</a:t>
            </a:r>
            <a:endParaRPr lang="en-US" sz="1100"/>
          </a:p>
        </p:txBody>
      </p:sp>
      <p:graphicFrame>
        <p:nvGraphicFramePr>
          <p:cNvPr id="22" name="Chart 21"/>
          <p:cNvGraphicFramePr/>
          <p:nvPr/>
        </p:nvGraphicFramePr>
        <p:xfrm>
          <a:off x="6412865" y="3575685"/>
          <a:ext cx="3884295" cy="2330450"/>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 Box 22"/>
          <p:cNvSpPr txBox="1"/>
          <p:nvPr/>
        </p:nvSpPr>
        <p:spPr>
          <a:xfrm>
            <a:off x="9236710" y="3963035"/>
            <a:ext cx="385445" cy="21907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no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+9</a:t>
            </a:r>
            <a:endParaRPr lang="en-US" sz="1100"/>
          </a:p>
        </p:txBody>
      </p:sp>
      <p:sp>
        <p:nvSpPr>
          <p:cNvPr id="24" name="Text Box 23"/>
          <p:cNvSpPr txBox="1"/>
          <p:nvPr/>
        </p:nvSpPr>
        <p:spPr>
          <a:xfrm>
            <a:off x="7027545" y="5434965"/>
            <a:ext cx="386715" cy="2603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sp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-9</a:t>
            </a:r>
            <a:endParaRPr lang="en-US" sz="1100"/>
          </a:p>
        </p:txBody>
      </p:sp>
      <p:sp>
        <p:nvSpPr>
          <p:cNvPr id="25" name="Text Box 24"/>
          <p:cNvSpPr txBox="1"/>
          <p:nvPr/>
        </p:nvSpPr>
        <p:spPr>
          <a:xfrm>
            <a:off x="6922770" y="3921760"/>
            <a:ext cx="291465" cy="2603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vertOverflow="clip" horzOverflow="clip" wrap="square" rtlCol="0" anchor="t">
            <a:spAutoFit/>
          </a:bodyPr>
          <a:lstStyle>
            <a:defPPr>
              <a:defRPr lang="en-US">
                <a:solidFill>
                  <a:schemeClr val="dk1"/>
                </a:solidFill>
              </a:defRPr>
            </a:defPPr>
            <a:lvl1pPr marL="0" algn="l" defTabSz="914400" rtl="0" eaLnBrk="1" latinLnBrk="0" hangingPunct="1">
              <a:defRPr sz="1100">
                <a:solidFill>
                  <a:schemeClr val="dk1"/>
                </a:solidFill>
                <a:latin typeface="+mn-lt"/>
                <a:ea typeface="+mn-ea"/>
                <a:cs typeface="+mn-cs"/>
              </a:defRPr>
            </a:lvl1pPr>
            <a:lvl2pPr marL="457200" algn="l" defTabSz="914400" rtl="0" eaLnBrk="1" latinLnBrk="0" hangingPunct="1">
              <a:defRPr sz="1100">
                <a:solidFill>
                  <a:schemeClr val="dk1"/>
                </a:solidFill>
                <a:latin typeface="+mn-lt"/>
                <a:ea typeface="+mn-ea"/>
                <a:cs typeface="+mn-cs"/>
              </a:defRPr>
            </a:lvl2pPr>
            <a:lvl3pPr marL="914400" algn="l" defTabSz="914400" rtl="0" eaLnBrk="1" latinLnBrk="0" hangingPunct="1">
              <a:defRPr sz="1100">
                <a:solidFill>
                  <a:schemeClr val="dk1"/>
                </a:solidFill>
                <a:latin typeface="+mn-lt"/>
                <a:ea typeface="+mn-ea"/>
                <a:cs typeface="+mn-cs"/>
              </a:defRPr>
            </a:lvl3pPr>
            <a:lvl4pPr marL="1371600" algn="l" defTabSz="914400" rtl="0" eaLnBrk="1" latinLnBrk="0" hangingPunct="1">
              <a:defRPr sz="1100">
                <a:solidFill>
                  <a:schemeClr val="dk1"/>
                </a:solidFill>
                <a:latin typeface="+mn-lt"/>
                <a:ea typeface="+mn-ea"/>
                <a:cs typeface="+mn-cs"/>
              </a:defRPr>
            </a:lvl4pPr>
            <a:lvl5pPr marL="1828800" algn="l" defTabSz="914400" rtl="0" eaLnBrk="1" latinLnBrk="0" hangingPunct="1">
              <a:defRPr sz="1100">
                <a:solidFill>
                  <a:schemeClr val="dk1"/>
                </a:solidFill>
                <a:latin typeface="+mn-lt"/>
                <a:ea typeface="+mn-ea"/>
                <a:cs typeface="+mn-cs"/>
              </a:defRPr>
            </a:lvl5pPr>
            <a:lvl6pPr marL="2286000" algn="l" defTabSz="914400" rtl="0" eaLnBrk="1" latinLnBrk="0" hangingPunct="1">
              <a:defRPr sz="1100">
                <a:solidFill>
                  <a:schemeClr val="dk1"/>
                </a:solidFill>
                <a:latin typeface="+mn-lt"/>
                <a:ea typeface="+mn-ea"/>
                <a:cs typeface="+mn-cs"/>
              </a:defRPr>
            </a:lvl6pPr>
            <a:lvl7pPr marL="2743200" algn="l" defTabSz="914400" rtl="0" eaLnBrk="1" latinLnBrk="0" hangingPunct="1">
              <a:defRPr sz="1100">
                <a:solidFill>
                  <a:schemeClr val="dk1"/>
                </a:solidFill>
                <a:latin typeface="+mn-lt"/>
                <a:ea typeface="+mn-ea"/>
                <a:cs typeface="+mn-cs"/>
              </a:defRPr>
            </a:lvl7pPr>
            <a:lvl8pPr marL="3200400" algn="l" defTabSz="914400" rtl="0" eaLnBrk="1" latinLnBrk="0" hangingPunct="1">
              <a:defRPr sz="1100">
                <a:solidFill>
                  <a:schemeClr val="dk1"/>
                </a:solidFill>
                <a:latin typeface="+mn-lt"/>
                <a:ea typeface="+mn-ea"/>
                <a:cs typeface="+mn-cs"/>
              </a:defRPr>
            </a:lvl8pPr>
            <a:lvl9pPr marL="3657600" algn="l" defTabSz="914400" rtl="0" eaLnBrk="1" latinLnBrk="0" hangingPunct="1">
              <a:defRPr sz="1100">
                <a:solidFill>
                  <a:schemeClr val="dk1"/>
                </a:solidFill>
                <a:latin typeface="+mn-lt"/>
                <a:ea typeface="+mn-ea"/>
                <a:cs typeface="+mn-cs"/>
              </a:defRPr>
            </a:lvl9pPr>
          </a:lstStyle>
          <a:p>
            <a:pPr algn="l"/>
            <a:r>
              <a:rPr lang="en-US" sz="1100"/>
              <a:t>0</a:t>
            </a:r>
            <a:endParaRPr lang="en-US" sz="11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7193" y="405747"/>
            <a:ext cx="11375825" cy="386715"/>
          </a:xfrm>
        </p:spPr>
        <p:txBody>
          <a:bodyPr/>
          <a:lstStyle/>
          <a:p>
            <a:r>
              <a:rPr lang="ja-JP" altLang="en-US" dirty="0"/>
              <a:t>リベンジ</a:t>
            </a:r>
            <a:r>
              <a:rPr lang="ja-JP" altLang="en-US" dirty="0"/>
              <a:t>その</a:t>
            </a:r>
            <a:r>
              <a:rPr lang="en-US" altLang="ja-JP" dirty="0"/>
              <a:t>2</a:t>
            </a:r>
            <a:endParaRPr lang="en-US" altLang="ja-JP" dirty="0"/>
          </a:p>
        </p:txBody>
      </p:sp>
      <p:pic>
        <p:nvPicPr>
          <p:cNvPr id="5" name="図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
        <p:nvSpPr>
          <p:cNvPr id="6" name="テキスト プレースホルダー 2"/>
          <p:cNvSpPr>
            <a:spLocks noGrp="1"/>
          </p:cNvSpPr>
          <p:nvPr>
            <p:ph type="body" sz="quarter" idx="13"/>
          </p:nvPr>
        </p:nvSpPr>
        <p:spPr>
          <a:xfrm>
            <a:off x="406400" y="1177200"/>
            <a:ext cx="11376025" cy="4870220"/>
          </a:xfrm>
        </p:spPr>
        <p:txBody>
          <a:bodyPr/>
          <a:lstStyle/>
          <a:p>
            <a:pPr lvl="3"/>
            <a:endParaRPr lang="ja-JP" altLang="en-US" sz="1600" b="0" dirty="0" smtClean="0">
              <a:latin typeface="+mj-ea"/>
              <a:ea typeface="+mj-ea"/>
            </a:endParaRPr>
          </a:p>
          <a:p>
            <a:pPr lvl="3"/>
            <a:endParaRPr lang="ja-JP" altLang="en-US" sz="1600" b="0" dirty="0" smtClean="0">
              <a:latin typeface="+mj-ea"/>
              <a:ea typeface="+mj-ea"/>
            </a:endParaRPr>
          </a:p>
        </p:txBody>
      </p:sp>
      <p:sp>
        <p:nvSpPr>
          <p:cNvPr id="3" name="テキスト プレースホルダー 2"/>
          <p:cNvSpPr>
            <a:spLocks noGrp="1"/>
          </p:cNvSpPr>
          <p:nvPr/>
        </p:nvSpPr>
        <p:spPr>
          <a:xfrm>
            <a:off x="533400" y="1304200"/>
            <a:ext cx="11376025" cy="4870220"/>
          </a:xfrm>
          <a:prstGeom prst="rect">
            <a:avLst/>
          </a:prstGeom>
        </p:spPr>
        <p:txBody>
          <a:bodyPr vert="horz" lIns="0" tIns="0" rIns="0" bIns="0" rtlCol="0">
            <a:noAutofit/>
          </a:bodyPr>
          <a:lstStyle>
            <a:lvl1pPr marL="179705" indent="-179705" algn="l" defTabSz="914400" rtl="0" eaLnBrk="1" latinLnBrk="0" hangingPunct="1">
              <a:lnSpc>
                <a:spcPct val="100000"/>
              </a:lnSpc>
              <a:spcBef>
                <a:spcPts val="600"/>
              </a:spcBef>
              <a:buClr>
                <a:schemeClr val="accent1"/>
              </a:buClr>
              <a:buFont typeface="Wingdings" panose="05000000000000000000" pitchFamily="2" charset="2"/>
              <a:buChar char="§"/>
              <a:defRPr kumimoji="1" sz="1600" b="0" kern="1200">
                <a:solidFill>
                  <a:schemeClr val="tx1"/>
                </a:solidFill>
                <a:latin typeface="+mn-lt"/>
                <a:ea typeface="+mn-ea"/>
                <a:cs typeface="+mn-cs"/>
              </a:defRPr>
            </a:lvl1pPr>
            <a:lvl2pPr marL="450215" indent="-269875" algn="l" defTabSz="914400" rtl="0" eaLnBrk="1" latinLnBrk="0" hangingPunct="1">
              <a:lnSpc>
                <a:spcPct val="100000"/>
              </a:lnSpc>
              <a:spcBef>
                <a:spcPts val="300"/>
              </a:spcBef>
              <a:buClr>
                <a:schemeClr val="tx1"/>
              </a:buClr>
              <a:buFont typeface="Arial" panose="020B0604020202020204" pitchFamily="34" charset="0"/>
              <a:buChar char="–"/>
              <a:defRPr kumimoji="1" sz="1600" kern="1200">
                <a:solidFill>
                  <a:schemeClr val="tx1"/>
                </a:solidFill>
                <a:latin typeface="+mn-lt"/>
                <a:ea typeface="+mn-ea"/>
                <a:cs typeface="+mn-cs"/>
              </a:defRPr>
            </a:lvl2pPr>
            <a:lvl3pPr marL="719455" indent="-271780" algn="l" defTabSz="914400" rtl="0" eaLnBrk="1" latinLnBrk="0" hangingPunct="1">
              <a:lnSpc>
                <a:spcPct val="100000"/>
              </a:lnSpc>
              <a:spcBef>
                <a:spcPts val="300"/>
              </a:spcBef>
              <a:buClr>
                <a:schemeClr val="tx1"/>
              </a:buClr>
              <a:buFont typeface="Arial" panose="020B0604020202020204" pitchFamily="34" charset="0"/>
              <a:buChar char="–"/>
              <a:defRPr kumimoji="1" sz="1600" kern="1200">
                <a:solidFill>
                  <a:schemeClr val="tx1"/>
                </a:solidFill>
                <a:latin typeface="+mn-lt"/>
                <a:ea typeface="+mn-ea"/>
                <a:cs typeface="+mn-cs"/>
              </a:defRPr>
            </a:lvl3pPr>
            <a:lvl4pPr marL="0" marR="0" indent="0" algn="l" defTabSz="914400" rtl="0" eaLnBrk="1" fontAlgn="auto" latinLnBrk="0" hangingPunct="1">
              <a:lnSpc>
                <a:spcPct val="100000"/>
              </a:lnSpc>
              <a:spcBef>
                <a:spcPts val="1400"/>
              </a:spcBef>
              <a:spcAft>
                <a:spcPts val="0"/>
              </a:spcAft>
              <a:buClr>
                <a:schemeClr val="tx1"/>
              </a:buClr>
              <a:buSzTx/>
              <a:buFont typeface="Arial" panose="020B0604020202020204" pitchFamily="34" charset="0"/>
              <a:buNone/>
              <a:defRPr kumimoji="1" sz="1800" b="1" kern="1200">
                <a:solidFill>
                  <a:schemeClr val="tx1"/>
                </a:solidFill>
                <a:latin typeface="+mn-lt"/>
                <a:ea typeface="+mn-ea"/>
                <a:cs typeface="+mn-cs"/>
              </a:defRPr>
            </a:lvl4pPr>
            <a:lvl5pPr marL="0" marR="0" indent="0" algn="l" defTabSz="914400" rtl="0" eaLnBrk="1" fontAlgn="auto" latinLnBrk="0" hangingPunct="1">
              <a:lnSpc>
                <a:spcPct val="100000"/>
              </a:lnSpc>
              <a:spcBef>
                <a:spcPts val="1000"/>
              </a:spcBef>
              <a:spcAft>
                <a:spcPts val="0"/>
              </a:spcAft>
              <a:buClr>
                <a:schemeClr val="tx1"/>
              </a:buClr>
              <a:buSzTx/>
              <a:buFont typeface="Arial" panose="020B0604020202020204" pitchFamily="34" charset="0"/>
              <a:buNone/>
              <a:defRPr kumimoji="1" sz="18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3"/>
            <a:r>
              <a:rPr lang="ja-JP" altLang="en-US" sz="1600" b="0" dirty="0" smtClean="0">
                <a:latin typeface="+mj-ea"/>
                <a:ea typeface="+mj-ea"/>
              </a:rPr>
              <a:t>単語ベクトルのサイズを</a:t>
            </a:r>
            <a:r>
              <a:rPr lang="en-US" altLang="ja-JP" sz="1600" b="0" dirty="0" smtClean="0">
                <a:latin typeface="+mj-ea"/>
                <a:ea typeface="+mj-ea"/>
              </a:rPr>
              <a:t>2</a:t>
            </a:r>
            <a:r>
              <a:rPr lang="ja-JP" altLang="en-US" sz="1600" b="0" dirty="0" smtClean="0">
                <a:latin typeface="+mj-ea"/>
                <a:ea typeface="+mj-ea"/>
              </a:rPr>
              <a:t>次元から</a:t>
            </a:r>
            <a:r>
              <a:rPr lang="en-US" altLang="ja-JP" sz="1600" b="0" dirty="0" smtClean="0">
                <a:latin typeface="+mj-ea"/>
                <a:ea typeface="+mj-ea"/>
              </a:rPr>
              <a:t>1</a:t>
            </a:r>
            <a:r>
              <a:rPr lang="ja-JP" altLang="en-US" sz="1600" b="0" dirty="0" smtClean="0">
                <a:latin typeface="+mj-ea"/>
                <a:ea typeface="+mj-ea"/>
              </a:rPr>
              <a:t>次元に変更</a:t>
            </a:r>
            <a:endParaRPr lang="ja-JP" altLang="en-US" sz="1600" b="0" dirty="0" smtClean="0">
              <a:latin typeface="+mj-ea"/>
              <a:ea typeface="+mj-ea"/>
            </a:endParaRPr>
          </a:p>
        </p:txBody>
      </p:sp>
      <p:graphicFrame>
        <p:nvGraphicFramePr>
          <p:cNvPr id="4" name="Chart 3"/>
          <p:cNvGraphicFramePr/>
          <p:nvPr/>
        </p:nvGraphicFramePr>
        <p:xfrm>
          <a:off x="533400" y="1585595"/>
          <a:ext cx="4381500" cy="22479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8" name="Chart 7"/>
          <p:cNvGraphicFramePr/>
          <p:nvPr/>
        </p:nvGraphicFramePr>
        <p:xfrm>
          <a:off x="4914900" y="1585595"/>
          <a:ext cx="4396105" cy="22479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nvGraphicFramePr>
        <p:xfrm>
          <a:off x="533400" y="3833495"/>
          <a:ext cx="4381500" cy="22136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Chart 25"/>
          <p:cNvGraphicFramePr/>
          <p:nvPr/>
        </p:nvGraphicFramePr>
        <p:xfrm>
          <a:off x="4914900" y="3833495"/>
          <a:ext cx="4396105" cy="221361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0" y="2271353"/>
            <a:ext cx="2268000" cy="1769745"/>
          </a:xfrm>
        </p:spPr>
        <p:txBody>
          <a:bodyPr/>
          <a:lstStyle/>
          <a:p>
            <a:r>
              <a:rPr lang="en-US" dirty="0" smtClean="0"/>
              <a:t>0</a:t>
            </a:r>
            <a:r>
              <a:rPr lang="en-US" altLang="ja-JP" dirty="0" smtClean="0"/>
              <a:t>6</a:t>
            </a:r>
            <a:endParaRPr lang="en-US" altLang="ja-JP" dirty="0" smtClean="0"/>
          </a:p>
        </p:txBody>
      </p:sp>
      <p:sp>
        <p:nvSpPr>
          <p:cNvPr id="3" name="Textplatzhalter 2"/>
          <p:cNvSpPr>
            <a:spLocks noGrp="1"/>
          </p:cNvSpPr>
          <p:nvPr>
            <p:ph type="body" sz="quarter" idx="11"/>
          </p:nvPr>
        </p:nvSpPr>
        <p:spPr>
          <a:xfrm>
            <a:off x="2639616" y="3137358"/>
            <a:ext cx="9144397" cy="676910"/>
          </a:xfrm>
        </p:spPr>
        <p:txBody>
          <a:bodyPr/>
          <a:lstStyle/>
          <a:p>
            <a:r>
              <a:rPr lang="ja-JP" altLang="en-US" dirty="0" smtClean="0"/>
              <a:t>まとめ</a:t>
            </a:r>
            <a:endParaRPr lang="ja-JP" altLang="en-US" dirty="0" smtClean="0"/>
          </a:p>
        </p:txBody>
      </p:sp>
      <p:pic>
        <p:nvPicPr>
          <p:cNvPr id="4" name="図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1631504" y="1700808"/>
            <a:ext cx="9000000" cy="2954655"/>
          </a:xfrm>
        </p:spPr>
        <p:txBody>
          <a:bodyPr/>
          <a:lstStyle/>
          <a:p>
            <a:r>
              <a:rPr lang="ja-JP" altLang="en-US" sz="2400" dirty="0" err="1" smtClean="0"/>
              <a:t>以前の発表では、以下の</a:t>
            </a:r>
            <a:r>
              <a:rPr lang="ja-JP" altLang="en-US" sz="2400" dirty="0" err="1" smtClean="0"/>
              <a:t>参考書籍</a:t>
            </a:r>
            <a:r>
              <a:rPr lang="ja-JP" altLang="en-US" sz="2400" dirty="0" err="1" smtClean="0"/>
              <a:t>に従い、</a:t>
            </a:r>
            <a:r>
              <a:rPr lang="en-US" altLang="ja-JP" sz="2400" dirty="0" err="1" smtClean="0"/>
              <a:t>word2vec</a:t>
            </a:r>
            <a:r>
              <a:rPr lang="ja-JP" altLang="en-US" sz="2400" dirty="0" err="1" smtClean="0"/>
              <a:t>というテキストデータから単語ベクトル群</a:t>
            </a:r>
            <a:r>
              <a:rPr lang="en-US" altLang="ja-JP" sz="2400" dirty="0" err="1" smtClean="0"/>
              <a:t>(</a:t>
            </a:r>
            <a:r>
              <a:rPr lang="ja-JP" altLang="en-US" sz="2400" dirty="0" err="1" smtClean="0"/>
              <a:t>辞書のようなもの</a:t>
            </a:r>
            <a:r>
              <a:rPr lang="en-US" altLang="ja-JP" sz="2400" dirty="0" err="1" smtClean="0"/>
              <a:t>)</a:t>
            </a:r>
            <a:r>
              <a:rPr lang="ja-JP" altLang="en-US" sz="2400" dirty="0" err="1" smtClean="0"/>
              <a:t>を生成するプログラム</a:t>
            </a:r>
            <a:r>
              <a:rPr lang="en-US" altLang="ja-JP" sz="2400" dirty="0" err="1" smtClean="0"/>
              <a:t>(</a:t>
            </a:r>
            <a:r>
              <a:rPr lang="ja-JP" altLang="en-US" sz="2400" dirty="0" err="1" smtClean="0"/>
              <a:t>の超低機能版</a:t>
            </a:r>
            <a:r>
              <a:rPr lang="en-US" altLang="ja-JP" sz="2400" dirty="0" err="1" smtClean="0"/>
              <a:t>)</a:t>
            </a:r>
            <a:r>
              <a:rPr lang="ja-JP" altLang="en-US" sz="2400" dirty="0" err="1" smtClean="0"/>
              <a:t>を実装してみたのですが、テキストデータを与えても、期待していたような単語ベクトル群</a:t>
            </a:r>
            <a:r>
              <a:rPr lang="en-US" altLang="ja-JP" sz="2400" dirty="0" err="1" smtClean="0"/>
              <a:t>(</a:t>
            </a:r>
            <a:r>
              <a:rPr lang="ja-JP" altLang="en-US" sz="2400" dirty="0" err="1" smtClean="0"/>
              <a:t>例えば</a:t>
            </a:r>
            <a:r>
              <a:rPr lang="en-US" altLang="ja-JP" sz="2400" dirty="0" err="1" smtClean="0"/>
              <a:t>”king” - “queen” = “prince” - “princess”</a:t>
            </a:r>
            <a:r>
              <a:rPr lang="ja-JP" altLang="en-US" sz="2400" dirty="0" err="1" smtClean="0"/>
              <a:t>のような関係のあるもの</a:t>
            </a:r>
            <a:r>
              <a:rPr lang="en-US" altLang="ja-JP" sz="2400" dirty="0" err="1" smtClean="0"/>
              <a:t>)</a:t>
            </a:r>
            <a:r>
              <a:rPr lang="ja-JP" altLang="en-US" sz="2400" dirty="0" err="1" smtClean="0"/>
              <a:t>は得られませんでした。</a:t>
            </a:r>
            <a:endParaRPr lang="ja-JP" altLang="en-US" sz="2400" dirty="0" err="1" smtClean="0"/>
          </a:p>
          <a:p>
            <a:endParaRPr lang="en-US" altLang="ja-JP" sz="2400" dirty="0" smtClean="0"/>
          </a:p>
          <a:p>
            <a:r>
              <a:rPr lang="ja-JP" altLang="en-US" sz="2400" dirty="0" smtClean="0"/>
              <a:t>今回は、極度に問題を単純化、縮小</a:t>
            </a:r>
            <a:r>
              <a:rPr lang="ja-JP" altLang="en-US" sz="2400" dirty="0" smtClean="0"/>
              <a:t>することで、それなりの結果を得ることができたので報告します。</a:t>
            </a:r>
            <a:endParaRPr lang="ja-JP" altLang="en-US" sz="2400" dirty="0" smtClean="0"/>
          </a:p>
        </p:txBody>
      </p:sp>
      <p:pic>
        <p:nvPicPr>
          <p:cNvPr id="15" name="図 14" descr="https://www.oreilly.co.jp/books/images/picture_large978-4-87311-836-9.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31315" y="4809490"/>
            <a:ext cx="1215390" cy="1794510"/>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p:nvPr/>
        </p:nvSpPr>
        <p:spPr>
          <a:xfrm>
            <a:off x="2846705" y="6358255"/>
            <a:ext cx="4584700" cy="245745"/>
          </a:xfrm>
          <a:prstGeom prst="rect">
            <a:avLst/>
          </a:prstGeom>
          <a:noFill/>
        </p:spPr>
        <p:txBody>
          <a:bodyPr wrap="none" lIns="0" tIns="0" rIns="0" bIns="0" rtlCol="0">
            <a:spAutoFit/>
          </a:bodyPr>
          <a:p>
            <a:pPr marL="179705" indent="-179705" algn="l">
              <a:spcBef>
                <a:spcPts val="600"/>
              </a:spcBef>
              <a:buClr>
                <a:schemeClr val="accent1"/>
              </a:buClr>
              <a:buFont typeface="Wingdings" panose="05000000000000000000" pitchFamily="2" charset="2"/>
              <a:buChar char="§"/>
            </a:pPr>
            <a:r>
              <a:rPr lang="ja-JP" altLang="en-US" sz="1600" dirty="0">
                <a:sym typeface="+mn-ea"/>
              </a:rPr>
              <a:t>ゼロから作る</a:t>
            </a:r>
            <a:r>
              <a:rPr lang="en-US" altLang="ja-JP" sz="1600" dirty="0">
                <a:sym typeface="+mn-ea"/>
              </a:rPr>
              <a:t>Deep Learning ❷――</a:t>
            </a:r>
            <a:r>
              <a:rPr lang="ja-JP" altLang="en-US" sz="1600" dirty="0">
                <a:sym typeface="+mn-ea"/>
              </a:rPr>
              <a:t>自然言語</a:t>
            </a:r>
            <a:r>
              <a:rPr lang="ja-JP" altLang="en-US" sz="1600" dirty="0" smtClean="0">
                <a:sym typeface="+mn-ea"/>
              </a:rPr>
              <a:t>処理編</a:t>
            </a:r>
            <a:endParaRPr lang="en-US" sz="1600" noProof="0" dirty="0" err="1"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7193" y="405747"/>
            <a:ext cx="11375825" cy="386715"/>
          </a:xfrm>
        </p:spPr>
        <p:txBody>
          <a:bodyPr/>
          <a:lstStyle/>
          <a:p>
            <a:r>
              <a:rPr lang="ja-JP" altLang="en-US" dirty="0"/>
              <a:t>まとめ</a:t>
            </a:r>
            <a:endParaRPr lang="ja-JP" altLang="en-US" dirty="0"/>
          </a:p>
        </p:txBody>
      </p:sp>
      <p:pic>
        <p:nvPicPr>
          <p:cNvPr id="5" name="図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
        <p:nvSpPr>
          <p:cNvPr id="6" name="テキスト プレースホルダー 2"/>
          <p:cNvSpPr>
            <a:spLocks noGrp="1"/>
          </p:cNvSpPr>
          <p:nvPr>
            <p:ph type="body" sz="quarter" idx="13"/>
          </p:nvPr>
        </p:nvSpPr>
        <p:spPr>
          <a:xfrm>
            <a:off x="406400" y="1177200"/>
            <a:ext cx="11376025" cy="4870220"/>
          </a:xfrm>
        </p:spPr>
        <p:txBody>
          <a:bodyPr/>
          <a:lstStyle/>
          <a:p>
            <a:pPr lvl="3"/>
            <a:r>
              <a:rPr lang="ja-JP" altLang="en-US" sz="1600" b="0" dirty="0" smtClean="0">
                <a:latin typeface="+mj-ea"/>
                <a:ea typeface="+mj-ea"/>
              </a:rPr>
              <a:t>「</a:t>
            </a:r>
            <a:r>
              <a:rPr lang="en-US" altLang="ja-JP" sz="1600" b="0" dirty="0" smtClean="0">
                <a:latin typeface="+mj-ea"/>
                <a:ea typeface="+mj-ea"/>
              </a:rPr>
              <a:t>-1</a:t>
            </a:r>
            <a:r>
              <a:rPr lang="ja-JP" altLang="en-US" sz="1600" b="0" dirty="0" smtClean="0">
                <a:latin typeface="+mj-ea"/>
                <a:ea typeface="+mj-ea"/>
              </a:rPr>
              <a:t>の単語ベクトル </a:t>
            </a:r>
            <a:r>
              <a:rPr lang="en-US" altLang="ja-JP" sz="1600" b="0" dirty="0" smtClean="0">
                <a:latin typeface="+mj-ea"/>
                <a:ea typeface="+mj-ea"/>
              </a:rPr>
              <a:t>+ -2</a:t>
            </a:r>
            <a:r>
              <a:rPr lang="ja-JP" altLang="en-US" sz="1600" b="0" dirty="0" smtClean="0">
                <a:latin typeface="+mj-ea"/>
                <a:ea typeface="+mj-ea"/>
              </a:rPr>
              <a:t>の単語ベクトル」が、「</a:t>
            </a:r>
            <a:r>
              <a:rPr lang="en-US" altLang="ja-JP" sz="1600" b="0" dirty="0" smtClean="0">
                <a:latin typeface="+mj-ea"/>
                <a:ea typeface="+mj-ea"/>
              </a:rPr>
              <a:t>1</a:t>
            </a:r>
            <a:r>
              <a:rPr lang="ja-JP" altLang="en-US" sz="1600" b="0" dirty="0" smtClean="0">
                <a:latin typeface="+mj-ea"/>
                <a:ea typeface="+mj-ea"/>
              </a:rPr>
              <a:t>の単語ベクトル </a:t>
            </a:r>
            <a:r>
              <a:rPr lang="en-US" altLang="ja-JP" sz="1600" b="0" dirty="0" smtClean="0">
                <a:latin typeface="+mj-ea"/>
                <a:ea typeface="+mj-ea"/>
              </a:rPr>
              <a:t>+ -4</a:t>
            </a:r>
            <a:r>
              <a:rPr lang="ja-JP" altLang="en-US" sz="1600" b="0" dirty="0" smtClean="0">
                <a:latin typeface="+mj-ea"/>
                <a:ea typeface="+mj-ea"/>
              </a:rPr>
              <a:t>の単語ベクトル」のような関係こそ見られませんでしたが、単語ベクトルを</a:t>
            </a:r>
            <a:r>
              <a:rPr lang="en-US" altLang="ja-JP" sz="1600" b="0" dirty="0" smtClean="0">
                <a:latin typeface="+mj-ea"/>
                <a:ea typeface="+mj-ea"/>
              </a:rPr>
              <a:t>2</a:t>
            </a:r>
            <a:r>
              <a:rPr lang="ja-JP" altLang="en-US" sz="1600" b="0" dirty="0" smtClean="0">
                <a:latin typeface="+mj-ea"/>
                <a:ea typeface="+mj-ea"/>
              </a:rPr>
              <a:t>次元とした場合は、</a:t>
            </a:r>
            <a:r>
              <a:rPr lang="en-US" altLang="ja-JP" sz="1600" b="0" dirty="0" smtClean="0">
                <a:latin typeface="+mj-ea"/>
                <a:ea typeface="+mj-ea"/>
              </a:rPr>
              <a:t>0</a:t>
            </a:r>
            <a:r>
              <a:rPr lang="ja-JP" altLang="en-US" sz="1600" b="0" dirty="0" smtClean="0">
                <a:latin typeface="+mj-ea"/>
                <a:ea typeface="+mj-ea"/>
              </a:rPr>
              <a:t>の単語ベクトルはほぼ</a:t>
            </a:r>
            <a:r>
              <a:rPr lang="en-US" altLang="ja-JP" sz="1600" b="0" dirty="0" smtClean="0">
                <a:latin typeface="+mj-ea"/>
                <a:ea typeface="+mj-ea"/>
              </a:rPr>
              <a:t>(0, 0)</a:t>
            </a:r>
            <a:r>
              <a:rPr lang="ja-JP" altLang="en-US" sz="1600" b="0" dirty="0" smtClean="0">
                <a:latin typeface="+mj-ea"/>
                <a:ea typeface="+mj-ea"/>
              </a:rPr>
              <a:t>になり、正の数と負の数がそれぞれ異なる軸にのり、順序も維持されるという結果が得られました。</a:t>
            </a:r>
            <a:endParaRPr lang="ja-JP" altLang="en-US" sz="1600" b="0" dirty="0" smtClean="0">
              <a:latin typeface="+mj-ea"/>
              <a:ea typeface="+mj-ea"/>
            </a:endParaRPr>
          </a:p>
          <a:p>
            <a:pPr lvl="3"/>
            <a:r>
              <a:rPr lang="ja-JP" altLang="en-US" sz="1600" b="0" dirty="0" smtClean="0">
                <a:latin typeface="+mj-ea"/>
                <a:ea typeface="+mj-ea"/>
              </a:rPr>
              <a:t>なぜこのような結果が得られるのかは説明できていないので、もう少し追究</a:t>
            </a:r>
            <a:r>
              <a:rPr lang="ja-JP" altLang="en-US" sz="1600" b="0" dirty="0" smtClean="0">
                <a:latin typeface="+mj-ea"/>
                <a:ea typeface="+mj-ea"/>
              </a:rPr>
              <a:t>していきたいと思います。</a:t>
            </a:r>
            <a:endParaRPr lang="ja-JP" altLang="en-US" sz="1600" b="0" dirty="0" smtClean="0">
              <a:latin typeface="+mj-ea"/>
              <a:ea typeface="+mj-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9" name="Text Box 8"/>
          <p:cNvSpPr txBox="1"/>
          <p:nvPr/>
        </p:nvSpPr>
        <p:spPr>
          <a:xfrm>
            <a:off x="410845" y="875665"/>
            <a:ext cx="5116830" cy="2569210"/>
          </a:xfrm>
          <a:prstGeom prst="rect">
            <a:avLst/>
          </a:prstGeom>
          <a:noFill/>
        </p:spPr>
        <p:txBody>
          <a:bodyPr wrap="none" lIns="0" tIns="0" rIns="0" bIns="0" rtlCol="0">
            <a:noAutofit/>
            <a:scene3d>
              <a:camera prst="orthographicFront"/>
              <a:lightRig rig="threePt" dir="t"/>
            </a:scene3d>
          </a:bodyPr>
          <a:p>
            <a:pPr indent="0">
              <a:spcBef>
                <a:spcPts val="600"/>
              </a:spcBef>
              <a:buClr>
                <a:schemeClr val="accent1"/>
              </a:buClr>
              <a:buNone/>
            </a:pPr>
            <a:r>
              <a:rPr lang="en-US" sz="2000" noProof="0" dirty="0" err="1" smtClean="0">
                <a:ln/>
                <a:solidFill>
                  <a:schemeClr val="accent1"/>
                </a:solidFill>
                <a:effectLst>
                  <a:outerShdw blurRad="38100" dist="25400" dir="5400000" algn="ctr" rotWithShape="0">
                    <a:srgbClr val="6E747A">
                      <a:alpha val="43000"/>
                    </a:srgbClr>
                  </a:outerShdw>
                </a:effectLst>
              </a:rPr>
              <a:t>01. word2vec</a:t>
            </a:r>
            <a:r>
              <a:rPr lang="ja-JP" altLang="en-US" sz="2000" noProof="0" dirty="0" err="1" smtClean="0">
                <a:ln/>
                <a:solidFill>
                  <a:schemeClr val="accent1"/>
                </a:solidFill>
                <a:effectLst>
                  <a:outerShdw blurRad="38100" dist="25400" dir="5400000" algn="ctr" rotWithShape="0">
                    <a:srgbClr val="6E747A">
                      <a:alpha val="43000"/>
                    </a:srgbClr>
                  </a:outerShdw>
                </a:effectLst>
              </a:rPr>
              <a:t>とは</a:t>
            </a:r>
            <a:endParaRPr lang="ja-JP" altLang="en-US" sz="2000" noProof="0" dirty="0" err="1" smtClean="0">
              <a:ln/>
              <a:solidFill>
                <a:schemeClr val="accent1"/>
              </a:solidFill>
              <a:effectLst>
                <a:outerShdw blurRad="38100" dist="25400" dir="5400000" algn="ctr" rotWithShape="0">
                  <a:srgbClr val="6E747A">
                    <a:alpha val="43000"/>
                  </a:srgbClr>
                </a:outerShdw>
              </a:effectLst>
            </a:endParaRPr>
          </a:p>
          <a:p>
            <a:pPr indent="0">
              <a:spcBef>
                <a:spcPts val="600"/>
              </a:spcBef>
              <a:buClr>
                <a:schemeClr val="accent1"/>
              </a:buClr>
              <a:buNone/>
            </a:pPr>
            <a:r>
              <a:rPr lang="en-US" altLang="ja-JP" sz="2000" noProof="0" dirty="0" err="1" smtClean="0">
                <a:ln/>
                <a:solidFill>
                  <a:schemeClr val="accent1"/>
                </a:solidFill>
                <a:effectLst>
                  <a:outerShdw blurRad="38100" dist="25400" dir="5400000" algn="ctr" rotWithShape="0">
                    <a:srgbClr val="6E747A">
                      <a:alpha val="43000"/>
                    </a:srgbClr>
                  </a:outerShdw>
                </a:effectLst>
              </a:rPr>
              <a:t>02. </a:t>
            </a:r>
            <a:r>
              <a:rPr lang="ja-JP" altLang="en-US" sz="2000" noProof="0" dirty="0" err="1" smtClean="0">
                <a:ln/>
                <a:solidFill>
                  <a:schemeClr val="accent1"/>
                </a:solidFill>
                <a:effectLst>
                  <a:outerShdw blurRad="38100" dist="25400" dir="5400000" algn="ctr" rotWithShape="0">
                    <a:srgbClr val="6E747A">
                      <a:alpha val="43000"/>
                    </a:srgbClr>
                  </a:outerShdw>
                </a:effectLst>
              </a:rPr>
              <a:t>失敗原因の考察その</a:t>
            </a:r>
            <a:r>
              <a:rPr lang="en-US" altLang="ja-JP" sz="2000" noProof="0" dirty="0" err="1" smtClean="0">
                <a:ln/>
                <a:solidFill>
                  <a:schemeClr val="accent1"/>
                </a:solidFill>
                <a:effectLst>
                  <a:outerShdw blurRad="38100" dist="25400" dir="5400000" algn="ctr" rotWithShape="0">
                    <a:srgbClr val="6E747A">
                      <a:alpha val="43000"/>
                    </a:srgbClr>
                  </a:outerShdw>
                </a:effectLst>
              </a:rPr>
              <a:t>1</a:t>
            </a:r>
            <a:endParaRPr lang="ja-JP" altLang="en-US" sz="2000" noProof="0" dirty="0" err="1" smtClean="0">
              <a:ln/>
              <a:solidFill>
                <a:schemeClr val="accent1"/>
              </a:solidFill>
              <a:effectLst>
                <a:outerShdw blurRad="38100" dist="25400" dir="5400000" algn="ctr" rotWithShape="0">
                  <a:srgbClr val="6E747A">
                    <a:alpha val="43000"/>
                  </a:srgbClr>
                </a:outerShdw>
              </a:effectLst>
            </a:endParaRPr>
          </a:p>
          <a:p>
            <a:pPr indent="0">
              <a:spcBef>
                <a:spcPts val="600"/>
              </a:spcBef>
              <a:buClr>
                <a:schemeClr val="accent1"/>
              </a:buClr>
              <a:buNone/>
            </a:pPr>
            <a:r>
              <a:rPr lang="en-US" altLang="ja-JP" sz="2000" noProof="0" dirty="0" err="1" smtClean="0">
                <a:ln/>
                <a:solidFill>
                  <a:schemeClr val="accent1"/>
                </a:solidFill>
                <a:effectLst>
                  <a:outerShdw blurRad="38100" dist="25400" dir="5400000" algn="ctr" rotWithShape="0">
                    <a:srgbClr val="6E747A">
                      <a:alpha val="43000"/>
                    </a:srgbClr>
                  </a:outerShdw>
                </a:effectLst>
              </a:rPr>
              <a:t>03. </a:t>
            </a:r>
            <a:r>
              <a:rPr lang="ja-JP" altLang="en-US" sz="2000" noProof="0" dirty="0" err="1" smtClean="0">
                <a:ln/>
                <a:solidFill>
                  <a:schemeClr val="accent1"/>
                </a:solidFill>
                <a:effectLst>
                  <a:outerShdw blurRad="38100" dist="25400" dir="5400000" algn="ctr" rotWithShape="0">
                    <a:srgbClr val="6E747A">
                      <a:alpha val="43000"/>
                    </a:srgbClr>
                  </a:outerShdw>
                </a:effectLst>
              </a:rPr>
              <a:t>リベンジその</a:t>
            </a:r>
            <a:r>
              <a:rPr lang="en-US" altLang="ja-JP" sz="2000" noProof="0" dirty="0" err="1" smtClean="0">
                <a:ln/>
                <a:solidFill>
                  <a:schemeClr val="accent1"/>
                </a:solidFill>
                <a:effectLst>
                  <a:outerShdw blurRad="38100" dist="25400" dir="5400000" algn="ctr" rotWithShape="0">
                    <a:srgbClr val="6E747A">
                      <a:alpha val="43000"/>
                    </a:srgbClr>
                  </a:outerShdw>
                </a:effectLst>
              </a:rPr>
              <a:t>1</a:t>
            </a:r>
            <a:endParaRPr lang="en-US" altLang="ja-JP" sz="2000" noProof="0" dirty="0" err="1" smtClean="0">
              <a:ln/>
              <a:solidFill>
                <a:schemeClr val="accent1"/>
              </a:solidFill>
              <a:effectLst>
                <a:outerShdw blurRad="38100" dist="25400" dir="5400000" algn="ctr" rotWithShape="0">
                  <a:srgbClr val="6E747A">
                    <a:alpha val="43000"/>
                  </a:srgbClr>
                </a:outerShdw>
              </a:effectLst>
            </a:endParaRPr>
          </a:p>
          <a:p>
            <a:pPr indent="0">
              <a:spcBef>
                <a:spcPts val="600"/>
              </a:spcBef>
              <a:buClr>
                <a:schemeClr val="accent1"/>
              </a:buClr>
              <a:buNone/>
            </a:pPr>
            <a:r>
              <a:rPr lang="en-US" altLang="ja-JP" sz="2000" noProof="0" dirty="0" err="1" smtClean="0">
                <a:ln/>
                <a:solidFill>
                  <a:schemeClr val="accent1"/>
                </a:solidFill>
                <a:effectLst>
                  <a:outerShdw blurRad="38100" dist="25400" dir="5400000" algn="ctr" rotWithShape="0">
                    <a:srgbClr val="6E747A">
                      <a:alpha val="43000"/>
                    </a:srgbClr>
                  </a:outerShdw>
                </a:effectLst>
              </a:rPr>
              <a:t>04. </a:t>
            </a:r>
            <a:r>
              <a:rPr lang="ja-JP" altLang="en-US" sz="2000" noProof="0" dirty="0" err="1" smtClean="0">
                <a:ln/>
                <a:solidFill>
                  <a:schemeClr val="accent1"/>
                </a:solidFill>
                <a:effectLst>
                  <a:outerShdw blurRad="38100" dist="25400" dir="5400000" algn="ctr" rotWithShape="0">
                    <a:srgbClr val="6E747A">
                      <a:alpha val="43000"/>
                    </a:srgbClr>
                  </a:outerShdw>
                </a:effectLst>
              </a:rPr>
              <a:t>失敗原因の考察その</a:t>
            </a:r>
            <a:r>
              <a:rPr lang="en-US" altLang="ja-JP" sz="2000" noProof="0" dirty="0" err="1" smtClean="0">
                <a:ln/>
                <a:solidFill>
                  <a:schemeClr val="accent1"/>
                </a:solidFill>
                <a:effectLst>
                  <a:outerShdw blurRad="38100" dist="25400" dir="5400000" algn="ctr" rotWithShape="0">
                    <a:srgbClr val="6E747A">
                      <a:alpha val="43000"/>
                    </a:srgbClr>
                  </a:outerShdw>
                </a:effectLst>
              </a:rPr>
              <a:t>2</a:t>
            </a:r>
            <a:endParaRPr lang="en-US" altLang="ja-JP" sz="2000" noProof="0" dirty="0" err="1" smtClean="0">
              <a:ln/>
              <a:solidFill>
                <a:schemeClr val="accent1"/>
              </a:solidFill>
              <a:effectLst>
                <a:outerShdw blurRad="38100" dist="25400" dir="5400000" algn="ctr" rotWithShape="0">
                  <a:srgbClr val="6E747A">
                    <a:alpha val="43000"/>
                  </a:srgbClr>
                </a:outerShdw>
              </a:effectLst>
            </a:endParaRPr>
          </a:p>
          <a:p>
            <a:pPr indent="0">
              <a:spcBef>
                <a:spcPts val="600"/>
              </a:spcBef>
              <a:buClr>
                <a:schemeClr val="accent1"/>
              </a:buClr>
              <a:buNone/>
            </a:pPr>
            <a:r>
              <a:rPr lang="en-US" altLang="ja-JP" sz="2000" noProof="0" dirty="0" err="1" smtClean="0">
                <a:ln/>
                <a:solidFill>
                  <a:schemeClr val="accent1"/>
                </a:solidFill>
                <a:effectLst>
                  <a:outerShdw blurRad="38100" dist="25400" dir="5400000" algn="ctr" rotWithShape="0">
                    <a:srgbClr val="6E747A">
                      <a:alpha val="43000"/>
                    </a:srgbClr>
                  </a:outerShdw>
                </a:effectLst>
              </a:rPr>
              <a:t>05. </a:t>
            </a:r>
            <a:r>
              <a:rPr lang="ja-JP" altLang="en-US" sz="2000" noProof="0" dirty="0" err="1" smtClean="0">
                <a:ln/>
                <a:solidFill>
                  <a:schemeClr val="accent1"/>
                </a:solidFill>
                <a:effectLst>
                  <a:outerShdw blurRad="38100" dist="25400" dir="5400000" algn="ctr" rotWithShape="0">
                    <a:srgbClr val="6E747A">
                      <a:alpha val="43000"/>
                    </a:srgbClr>
                  </a:outerShdw>
                </a:effectLst>
              </a:rPr>
              <a:t>リベンジその</a:t>
            </a:r>
            <a:r>
              <a:rPr lang="en-US" altLang="ja-JP" sz="2000" noProof="0" dirty="0" err="1" smtClean="0">
                <a:ln/>
                <a:solidFill>
                  <a:schemeClr val="accent1"/>
                </a:solidFill>
                <a:effectLst>
                  <a:outerShdw blurRad="38100" dist="25400" dir="5400000" algn="ctr" rotWithShape="0">
                    <a:srgbClr val="6E747A">
                      <a:alpha val="43000"/>
                    </a:srgbClr>
                  </a:outerShdw>
                </a:effectLst>
              </a:rPr>
              <a:t>2</a:t>
            </a:r>
            <a:endParaRPr lang="en-US" altLang="ja-JP" sz="2000" noProof="0" dirty="0" err="1" smtClean="0">
              <a:ln/>
              <a:solidFill>
                <a:schemeClr val="accent1"/>
              </a:solidFill>
              <a:effectLst>
                <a:outerShdw blurRad="38100" dist="25400" dir="5400000" algn="ctr" rotWithShape="0">
                  <a:srgbClr val="6E747A">
                    <a:alpha val="43000"/>
                  </a:srgbClr>
                </a:outerShdw>
              </a:effectLst>
            </a:endParaRPr>
          </a:p>
          <a:p>
            <a:pPr indent="0">
              <a:spcBef>
                <a:spcPts val="600"/>
              </a:spcBef>
              <a:buClr>
                <a:schemeClr val="accent1"/>
              </a:buClr>
              <a:buNone/>
            </a:pPr>
            <a:r>
              <a:rPr lang="en-US" altLang="ja-JP" sz="2000" noProof="0" dirty="0" err="1" smtClean="0">
                <a:ln/>
                <a:solidFill>
                  <a:schemeClr val="accent1"/>
                </a:solidFill>
                <a:effectLst>
                  <a:outerShdw blurRad="38100" dist="25400" dir="5400000" algn="ctr" rotWithShape="0">
                    <a:srgbClr val="6E747A">
                      <a:alpha val="43000"/>
                    </a:srgbClr>
                  </a:outerShdw>
                </a:effectLst>
              </a:rPr>
              <a:t>06. </a:t>
            </a:r>
            <a:r>
              <a:rPr lang="ja-JP" altLang="en-US" sz="2000" noProof="0" dirty="0" err="1" smtClean="0">
                <a:ln/>
                <a:solidFill>
                  <a:schemeClr val="accent1"/>
                </a:solidFill>
                <a:effectLst>
                  <a:outerShdw blurRad="38100" dist="25400" dir="5400000" algn="ctr" rotWithShape="0">
                    <a:srgbClr val="6E747A">
                      <a:alpha val="43000"/>
                    </a:srgbClr>
                  </a:outerShdw>
                </a:effectLst>
              </a:rPr>
              <a:t>まとめ</a:t>
            </a:r>
            <a:endParaRPr lang="ja-JP" altLang="en-US" sz="2000" noProof="0" dirty="0" err="1" smtClean="0">
              <a:ln/>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0" y="2271353"/>
            <a:ext cx="2268000" cy="1769745"/>
          </a:xfrm>
        </p:spPr>
        <p:txBody>
          <a:bodyPr/>
          <a:lstStyle/>
          <a:p>
            <a:r>
              <a:rPr lang="en-US" dirty="0" smtClean="0"/>
              <a:t>0</a:t>
            </a:r>
            <a:r>
              <a:rPr lang="en-US" altLang="ja-JP" dirty="0" smtClean="0"/>
              <a:t>1</a:t>
            </a:r>
            <a:endParaRPr lang="en-US" altLang="ja-JP" dirty="0" smtClean="0"/>
          </a:p>
        </p:txBody>
      </p:sp>
      <p:sp>
        <p:nvSpPr>
          <p:cNvPr id="3" name="Textplatzhalter 2"/>
          <p:cNvSpPr>
            <a:spLocks noGrp="1"/>
          </p:cNvSpPr>
          <p:nvPr>
            <p:ph type="body" sz="quarter" idx="11"/>
          </p:nvPr>
        </p:nvSpPr>
        <p:spPr>
          <a:xfrm>
            <a:off x="2639616" y="3137160"/>
            <a:ext cx="9144397" cy="677108"/>
          </a:xfrm>
        </p:spPr>
        <p:txBody>
          <a:bodyPr/>
          <a:lstStyle/>
          <a:p>
            <a:r>
              <a:rPr lang="en-US" altLang="ja-JP" dirty="0" smtClean="0"/>
              <a:t>word2vec</a:t>
            </a:r>
            <a:r>
              <a:rPr lang="ja-JP" altLang="en-US" dirty="0" smtClean="0"/>
              <a:t>とは</a:t>
            </a:r>
            <a:endParaRPr lang="en-US" altLang="ja-JP" dirty="0"/>
          </a:p>
        </p:txBody>
      </p:sp>
      <p:pic>
        <p:nvPicPr>
          <p:cNvPr id="4" name="図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プレースホルダー 2"/>
          <p:cNvSpPr>
            <a:spLocks noGrp="1"/>
          </p:cNvSpPr>
          <p:nvPr>
            <p:ph type="body" sz="quarter" idx="13"/>
          </p:nvPr>
        </p:nvSpPr>
        <p:spPr>
          <a:xfrm>
            <a:off x="406400" y="1177290"/>
            <a:ext cx="11376025" cy="609600"/>
          </a:xfrm>
        </p:spPr>
        <p:txBody>
          <a:bodyPr/>
          <a:lstStyle/>
          <a:p>
            <a:pPr lvl="3"/>
            <a:r>
              <a:rPr lang="ja-JP" altLang="en-US" b="0" dirty="0" smtClean="0"/>
              <a:t>指定されたテキストデータを</a:t>
            </a:r>
            <a:r>
              <a:rPr lang="en-US" altLang="ja-JP" b="0" dirty="0" smtClean="0"/>
              <a:t>DeepLearning</a:t>
            </a:r>
            <a:r>
              <a:rPr lang="ja-JP" altLang="en-US" b="0" dirty="0" smtClean="0"/>
              <a:t>で学習し、テキストデータに</a:t>
            </a:r>
            <a:r>
              <a:rPr lang="ja-JP" altLang="en-US" b="0" dirty="0" smtClean="0"/>
              <a:t>含まれる</a:t>
            </a:r>
            <a:r>
              <a:rPr lang="ja-JP" altLang="en-US" b="0" dirty="0"/>
              <a:t>各</a:t>
            </a:r>
            <a:r>
              <a:rPr lang="ja-JP" altLang="en-US" b="0" dirty="0" smtClean="0"/>
              <a:t>単語に対し、指定された次元数のベクトル値を設定するもの。</a:t>
            </a:r>
            <a:endParaRPr lang="en-US" altLang="ja-JP" b="0" dirty="0" smtClean="0"/>
          </a:p>
          <a:p>
            <a:pPr lvl="3"/>
            <a:endParaRPr lang="en-US" altLang="ja-JP" b="0" dirty="0"/>
          </a:p>
          <a:p>
            <a:pPr lvl="3"/>
            <a:endParaRPr lang="en-US" altLang="ja-JP" b="0" dirty="0" smtClean="0"/>
          </a:p>
          <a:p>
            <a:pPr lvl="3"/>
            <a:endParaRPr lang="en-US" altLang="ja-JP" b="0" dirty="0"/>
          </a:p>
        </p:txBody>
      </p:sp>
      <p:sp>
        <p:nvSpPr>
          <p:cNvPr id="2" name="タイトル 1"/>
          <p:cNvSpPr>
            <a:spLocks noGrp="1"/>
          </p:cNvSpPr>
          <p:nvPr>
            <p:ph type="title"/>
          </p:nvPr>
        </p:nvSpPr>
        <p:spPr/>
        <p:txBody>
          <a:bodyPr/>
          <a:lstStyle/>
          <a:p>
            <a:r>
              <a:rPr kumimoji="1" lang="en-US" altLang="ja-JP" dirty="0" smtClean="0"/>
              <a:t>word2vec</a:t>
            </a:r>
            <a:r>
              <a:rPr kumimoji="1" lang="ja-JP" altLang="en-US" dirty="0" smtClean="0"/>
              <a:t>とは</a:t>
            </a:r>
            <a:endParaRPr kumimoji="1" lang="ja-JP" altLang="en-US" dirty="0"/>
          </a:p>
        </p:txBody>
      </p:sp>
      <p:pic>
        <p:nvPicPr>
          <p:cNvPr id="5" name="図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
        <p:nvSpPr>
          <p:cNvPr id="6" name="テキスト ボックス 5"/>
          <p:cNvSpPr txBox="1"/>
          <p:nvPr/>
        </p:nvSpPr>
        <p:spPr>
          <a:xfrm>
            <a:off x="406400" y="1785507"/>
            <a:ext cx="4176464" cy="1061829"/>
          </a:xfrm>
          <a:prstGeom prst="rect">
            <a:avLst/>
          </a:prstGeom>
          <a:noFill/>
          <a:ln>
            <a:solidFill>
              <a:schemeClr val="tx1"/>
            </a:solidFill>
          </a:ln>
        </p:spPr>
        <p:txBody>
          <a:bodyPr wrap="square" lIns="0" tIns="0" rIns="0" bIns="0" rtlCol="0">
            <a:spAutoFit/>
          </a:bodyPr>
          <a:lstStyle/>
          <a:p>
            <a:pPr>
              <a:spcBef>
                <a:spcPts val="600"/>
              </a:spcBef>
              <a:buClr>
                <a:schemeClr val="accent1"/>
              </a:buClr>
            </a:pPr>
            <a:r>
              <a:rPr lang="en-US" altLang="ja-JP" sz="1600" dirty="0" smtClean="0"/>
              <a:t>“Alice </a:t>
            </a:r>
            <a:r>
              <a:rPr lang="en-US" altLang="ja-JP" sz="1600" dirty="0"/>
              <a:t>was beginning to get very tired of sitting by her sister on the bank, and of having nothing to do</a:t>
            </a:r>
            <a:r>
              <a:rPr lang="en-US" altLang="ja-JP" sz="1600" dirty="0" smtClean="0"/>
              <a:t>:”…</a:t>
            </a:r>
            <a:endParaRPr kumimoji="1" lang="en-US" altLang="ja-JP" sz="1600" dirty="0"/>
          </a:p>
          <a:p>
            <a:pPr marL="179705" indent="-179705">
              <a:spcBef>
                <a:spcPts val="600"/>
              </a:spcBef>
              <a:buClr>
                <a:schemeClr val="accent1"/>
              </a:buClr>
              <a:buFont typeface="Wingdings" panose="05000000000000000000" pitchFamily="2" charset="2"/>
              <a:buChar char="§"/>
            </a:pPr>
            <a:endParaRPr kumimoji="1" lang="ja-JP" altLang="en-US" sz="1600" noProof="0" dirty="0" err="1" smtClean="0"/>
          </a:p>
        </p:txBody>
      </p:sp>
      <p:sp>
        <p:nvSpPr>
          <p:cNvPr id="8" name="右矢印 7"/>
          <p:cNvSpPr/>
          <p:nvPr/>
        </p:nvSpPr>
        <p:spPr>
          <a:xfrm>
            <a:off x="4726928" y="1956381"/>
            <a:ext cx="1800200" cy="72008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graphicFrame>
        <p:nvGraphicFramePr>
          <p:cNvPr id="9" name="表 8"/>
          <p:cNvGraphicFramePr>
            <a:graphicFrameLocks noGrp="1"/>
          </p:cNvGraphicFramePr>
          <p:nvPr/>
        </p:nvGraphicFramePr>
        <p:xfrm>
          <a:off x="6718420" y="1785507"/>
          <a:ext cx="5074446" cy="3343071"/>
        </p:xfrm>
        <a:graphic>
          <a:graphicData uri="http://schemas.openxmlformats.org/drawingml/2006/table">
            <a:tbl>
              <a:tblPr firstRow="1" bandRow="1">
                <a:tableStyleId>{5C22544A-7EE6-4342-B048-85BDC9FD1C3A}</a:tableStyleId>
              </a:tblPr>
              <a:tblGrid>
                <a:gridCol w="1753844"/>
                <a:gridCol w="648072"/>
                <a:gridCol w="648072"/>
                <a:gridCol w="648072"/>
                <a:gridCol w="720080"/>
                <a:gridCol w="656306"/>
              </a:tblGrid>
              <a:tr h="352921">
                <a:tc>
                  <a:txBody>
                    <a:bodyPr/>
                    <a:lstStyle/>
                    <a:p>
                      <a:r>
                        <a:rPr kumimoji="1" lang="ja-JP" altLang="en-US" dirty="0" smtClean="0"/>
                        <a:t>単語</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2</a:t>
                      </a:r>
                      <a:endParaRPr kumimoji="1" lang="ja-JP" altLang="en-US" dirty="0"/>
                    </a:p>
                  </a:txBody>
                  <a:tcPr/>
                </a:tc>
                <a:tc>
                  <a:txBody>
                    <a:bodyPr/>
                    <a:lstStyle/>
                    <a:p>
                      <a:r>
                        <a:rPr kumimoji="1" lang="en-US" altLang="ja-JP" dirty="0" smtClean="0"/>
                        <a:t>3</a:t>
                      </a:r>
                      <a:endParaRPr kumimoji="1" lang="ja-JP" altLang="en-US" dirty="0"/>
                    </a:p>
                  </a:txBody>
                  <a:tcPr/>
                </a:tc>
                <a:tc>
                  <a:txBody>
                    <a:bodyPr/>
                    <a:lstStyle/>
                    <a:p>
                      <a:r>
                        <a:rPr kumimoji="1" lang="en-US" altLang="ja-JP" dirty="0" smtClean="0"/>
                        <a:t>4</a:t>
                      </a:r>
                      <a:endParaRPr kumimoji="1" lang="ja-JP" altLang="en-US" dirty="0"/>
                    </a:p>
                  </a:txBody>
                  <a:tcPr/>
                </a:tc>
                <a:tc>
                  <a:txBody>
                    <a:bodyPr/>
                    <a:lstStyle/>
                    <a:p>
                      <a:r>
                        <a:rPr kumimoji="1" lang="en-US" altLang="ja-JP" dirty="0" smtClean="0"/>
                        <a:t>5</a:t>
                      </a:r>
                      <a:endParaRPr kumimoji="1" lang="ja-JP" altLang="en-US" dirty="0"/>
                    </a:p>
                  </a:txBody>
                  <a:tcPr/>
                </a:tc>
              </a:tr>
              <a:tr h="352921">
                <a:tc>
                  <a:txBody>
                    <a:bodyPr/>
                    <a:lstStyle/>
                    <a:p>
                      <a:r>
                        <a:rPr kumimoji="1" lang="en-US" altLang="ja-JP" dirty="0" smtClean="0"/>
                        <a:t>“Alice”</a:t>
                      </a:r>
                      <a:endParaRPr kumimoji="1" lang="ja-JP" altLang="en-US" dirty="0"/>
                    </a:p>
                  </a:txBody>
                  <a:tcPr/>
                </a:tc>
                <a:tc>
                  <a:txBody>
                    <a:bodyPr/>
                    <a:lstStyle/>
                    <a:p>
                      <a:r>
                        <a:rPr kumimoji="1" lang="en-US" altLang="ja-JP" dirty="0" smtClean="0"/>
                        <a:t>-0.1</a:t>
                      </a:r>
                      <a:endParaRPr kumimoji="1" lang="ja-JP" altLang="en-US" dirty="0"/>
                    </a:p>
                  </a:txBody>
                  <a:tcPr/>
                </a:tc>
                <a:tc>
                  <a:txBody>
                    <a:bodyPr/>
                    <a:lstStyle/>
                    <a:p>
                      <a:r>
                        <a:rPr kumimoji="1" lang="en-US" altLang="ja-JP" dirty="0" smtClean="0"/>
                        <a:t>0.3</a:t>
                      </a:r>
                      <a:endParaRPr kumimoji="1" lang="ja-JP" altLang="en-US" dirty="0"/>
                    </a:p>
                  </a:txBody>
                  <a:tcPr/>
                </a:tc>
                <a:tc>
                  <a:txBody>
                    <a:bodyPr/>
                    <a:lstStyle/>
                    <a:p>
                      <a:r>
                        <a:rPr kumimoji="1" lang="en-US" altLang="ja-JP" dirty="0" smtClean="0"/>
                        <a:t>-0.2</a:t>
                      </a:r>
                      <a:endParaRPr kumimoji="1" lang="ja-JP" altLang="en-US" dirty="0"/>
                    </a:p>
                  </a:txBody>
                  <a:tcPr/>
                </a:tc>
                <a:tc>
                  <a:txBody>
                    <a:bodyPr/>
                    <a:lstStyle/>
                    <a:p>
                      <a:r>
                        <a:rPr kumimoji="1" lang="en-US" altLang="ja-JP" dirty="0" smtClean="0"/>
                        <a:t>0.4</a:t>
                      </a:r>
                      <a:endParaRPr kumimoji="1" lang="ja-JP" altLang="en-US" dirty="0"/>
                    </a:p>
                  </a:txBody>
                  <a:tcPr/>
                </a:tc>
                <a:tc>
                  <a:txBody>
                    <a:bodyPr/>
                    <a:lstStyle/>
                    <a:p>
                      <a:r>
                        <a:rPr kumimoji="1" lang="en-US" altLang="ja-JP" dirty="0" smtClean="0"/>
                        <a:t>2.1</a:t>
                      </a:r>
                      <a:endParaRPr kumimoji="1" lang="ja-JP" altLang="en-US" dirty="0"/>
                    </a:p>
                  </a:txBody>
                  <a:tcPr/>
                </a:tc>
              </a:tr>
              <a:tr h="352921">
                <a:tc>
                  <a:txBody>
                    <a:bodyPr/>
                    <a:lstStyle/>
                    <a:p>
                      <a:r>
                        <a:rPr kumimoji="1" lang="en-US" altLang="ja-JP" dirty="0" smtClean="0"/>
                        <a:t>“and”</a:t>
                      </a:r>
                      <a:endParaRPr kumimoji="1" lang="ja-JP" altLang="en-US" dirty="0"/>
                    </a:p>
                  </a:txBody>
                  <a:tcPr/>
                </a:tc>
                <a:tc>
                  <a:txBody>
                    <a:bodyPr/>
                    <a:lstStyle/>
                    <a:p>
                      <a:r>
                        <a:rPr kumimoji="1" lang="en-US" altLang="ja-JP" dirty="0" smtClean="0"/>
                        <a:t>0.5</a:t>
                      </a:r>
                      <a:endParaRPr kumimoji="1" lang="ja-JP" altLang="en-US" dirty="0"/>
                    </a:p>
                  </a:txBody>
                  <a:tcPr/>
                </a:tc>
                <a:tc>
                  <a:txBody>
                    <a:bodyPr/>
                    <a:lstStyle/>
                    <a:p>
                      <a:r>
                        <a:rPr kumimoji="1" lang="en-US" altLang="ja-JP" dirty="0" smtClean="0"/>
                        <a:t>0.2</a:t>
                      </a:r>
                      <a:endParaRPr kumimoji="1" lang="ja-JP" altLang="en-US" dirty="0"/>
                    </a:p>
                  </a:txBody>
                  <a:tcPr/>
                </a:tc>
                <a:tc>
                  <a:txBody>
                    <a:bodyPr/>
                    <a:lstStyle/>
                    <a:p>
                      <a:r>
                        <a:rPr kumimoji="1" lang="en-US" altLang="ja-JP" dirty="0" smtClean="0"/>
                        <a:t>-1.2</a:t>
                      </a:r>
                      <a:endParaRPr kumimoji="1" lang="ja-JP" altLang="en-US" dirty="0"/>
                    </a:p>
                  </a:txBody>
                  <a:tcPr/>
                </a:tc>
                <a:tc>
                  <a:txBody>
                    <a:bodyPr/>
                    <a:lstStyle/>
                    <a:p>
                      <a:r>
                        <a:rPr kumimoji="1" lang="en-US" altLang="ja-JP" dirty="0" smtClean="0"/>
                        <a:t>-2.1</a:t>
                      </a:r>
                      <a:endParaRPr kumimoji="1" lang="ja-JP" altLang="en-US" dirty="0"/>
                    </a:p>
                  </a:txBody>
                  <a:tcPr/>
                </a:tc>
                <a:tc>
                  <a:txBody>
                    <a:bodyPr/>
                    <a:lstStyle/>
                    <a:p>
                      <a:r>
                        <a:rPr kumimoji="1" lang="en-US" altLang="ja-JP" dirty="0" smtClean="0"/>
                        <a:t>5.0</a:t>
                      </a:r>
                      <a:endParaRPr kumimoji="1" lang="ja-JP" altLang="en-US" dirty="0"/>
                    </a:p>
                  </a:txBody>
                  <a:tcPr/>
                </a:tc>
              </a:tr>
              <a:tr h="352921">
                <a:tc>
                  <a:txBody>
                    <a:bodyPr/>
                    <a:lstStyle/>
                    <a:p>
                      <a:r>
                        <a:rPr kumimoji="1" lang="en-US" altLang="ja-JP" dirty="0" smtClean="0"/>
                        <a:t>“bank”</a:t>
                      </a:r>
                      <a:endParaRPr kumimoji="1" lang="ja-JP" altLang="en-US" dirty="0"/>
                    </a:p>
                  </a:txBody>
                  <a:tcPr/>
                </a:tc>
                <a:tc>
                  <a:txBody>
                    <a:bodyPr/>
                    <a:lstStyle/>
                    <a:p>
                      <a:r>
                        <a:rPr kumimoji="1" lang="en-US" altLang="ja-JP" dirty="0" smtClean="0"/>
                        <a:t>1.2</a:t>
                      </a:r>
                      <a:endParaRPr kumimoji="1" lang="ja-JP" altLang="en-US" dirty="0"/>
                    </a:p>
                  </a:txBody>
                  <a:tcPr/>
                </a:tc>
                <a:tc>
                  <a:txBody>
                    <a:bodyPr/>
                    <a:lstStyle/>
                    <a:p>
                      <a:r>
                        <a:rPr kumimoji="1" lang="en-US" altLang="ja-JP" dirty="0" smtClean="0"/>
                        <a:t>3.5</a:t>
                      </a:r>
                      <a:endParaRPr kumimoji="1" lang="ja-JP" altLang="en-US" dirty="0"/>
                    </a:p>
                  </a:txBody>
                  <a:tcPr/>
                </a:tc>
                <a:tc>
                  <a:txBody>
                    <a:bodyPr/>
                    <a:lstStyle/>
                    <a:p>
                      <a:r>
                        <a:rPr kumimoji="1" lang="en-US" altLang="ja-JP" dirty="0" smtClean="0"/>
                        <a:t>-4.7</a:t>
                      </a:r>
                      <a:endParaRPr kumimoji="1" lang="ja-JP" altLang="en-US" dirty="0"/>
                    </a:p>
                  </a:txBody>
                  <a:tcPr/>
                </a:tc>
                <a:tc>
                  <a:txBody>
                    <a:bodyPr/>
                    <a:lstStyle/>
                    <a:p>
                      <a:r>
                        <a:rPr kumimoji="1" lang="en-US" altLang="ja-JP" dirty="0" smtClean="0"/>
                        <a:t>-0.1</a:t>
                      </a:r>
                      <a:endParaRPr kumimoji="1" lang="ja-JP" altLang="en-US" dirty="0"/>
                    </a:p>
                  </a:txBody>
                  <a:tcPr/>
                </a:tc>
                <a:tc>
                  <a:txBody>
                    <a:bodyPr/>
                    <a:lstStyle/>
                    <a:p>
                      <a:r>
                        <a:rPr kumimoji="1" lang="en-US" altLang="ja-JP" dirty="0" smtClean="0"/>
                        <a:t>-0.9</a:t>
                      </a:r>
                      <a:endParaRPr kumimoji="1" lang="ja-JP" altLang="en-US" dirty="0"/>
                    </a:p>
                  </a:txBody>
                  <a:tcPr/>
                </a:tc>
              </a:tr>
              <a:tr h="352921">
                <a:tc>
                  <a:txBody>
                    <a:bodyPr/>
                    <a:lstStyle/>
                    <a:p>
                      <a:r>
                        <a:rPr kumimoji="1" lang="en-US" altLang="ja-JP" dirty="0" smtClean="0"/>
                        <a:t>“beginning”</a:t>
                      </a:r>
                      <a:endParaRPr kumimoji="1" lang="ja-JP" altLang="en-US" dirty="0"/>
                    </a:p>
                  </a:txBody>
                  <a:tcPr/>
                </a:tc>
                <a:tc>
                  <a:txBody>
                    <a:bodyPr/>
                    <a:lstStyle/>
                    <a:p>
                      <a:r>
                        <a:rPr kumimoji="1" lang="en-US" altLang="ja-JP" dirty="0" smtClean="0"/>
                        <a:t>-2.3</a:t>
                      </a:r>
                      <a:endParaRPr kumimoji="1" lang="ja-JP" altLang="en-US" dirty="0"/>
                    </a:p>
                  </a:txBody>
                  <a:tcPr/>
                </a:tc>
                <a:tc>
                  <a:txBody>
                    <a:bodyPr/>
                    <a:lstStyle/>
                    <a:p>
                      <a:r>
                        <a:rPr kumimoji="1" lang="en-US" altLang="ja-JP" dirty="0" smtClean="0"/>
                        <a:t>3.1</a:t>
                      </a:r>
                      <a:endParaRPr kumimoji="1" lang="ja-JP" altLang="en-US" dirty="0"/>
                    </a:p>
                  </a:txBody>
                  <a:tcPr/>
                </a:tc>
                <a:tc>
                  <a:txBody>
                    <a:bodyPr/>
                    <a:lstStyle/>
                    <a:p>
                      <a:r>
                        <a:rPr kumimoji="1" lang="en-US" altLang="ja-JP" dirty="0" smtClean="0"/>
                        <a:t>5.2</a:t>
                      </a:r>
                      <a:endParaRPr kumimoji="1" lang="ja-JP" altLang="en-US" dirty="0"/>
                    </a:p>
                  </a:txBody>
                  <a:tcPr/>
                </a:tc>
                <a:tc>
                  <a:txBody>
                    <a:bodyPr/>
                    <a:lstStyle/>
                    <a:p>
                      <a:r>
                        <a:rPr kumimoji="1" lang="en-US" altLang="ja-JP" dirty="0" smtClean="0"/>
                        <a:t>-0.7</a:t>
                      </a:r>
                      <a:endParaRPr kumimoji="1" lang="ja-JP" altLang="en-US" dirty="0"/>
                    </a:p>
                  </a:txBody>
                  <a:tcPr/>
                </a:tc>
                <a:tc>
                  <a:txBody>
                    <a:bodyPr/>
                    <a:lstStyle/>
                    <a:p>
                      <a:r>
                        <a:rPr kumimoji="1" lang="en-US" altLang="ja-JP" dirty="0" smtClean="0"/>
                        <a:t>-5.6</a:t>
                      </a:r>
                      <a:endParaRPr kumimoji="1" lang="ja-JP" altLang="en-US" dirty="0"/>
                    </a:p>
                  </a:txBody>
                  <a:tcPr/>
                </a:tc>
              </a:tr>
              <a:tr h="352921">
                <a:tc>
                  <a:txBody>
                    <a:bodyPr/>
                    <a:lstStyle/>
                    <a:p>
                      <a:r>
                        <a:rPr kumimoji="1" lang="en-US" altLang="ja-JP" dirty="0" smtClean="0"/>
                        <a:t>“by”</a:t>
                      </a:r>
                      <a:endParaRPr kumimoji="1" lang="en-US" altLang="ja-JP" dirty="0" smtClean="0"/>
                    </a:p>
                  </a:txBody>
                  <a:tcPr/>
                </a:tc>
                <a:tc>
                  <a:txBody>
                    <a:bodyPr/>
                    <a:lstStyle/>
                    <a:p>
                      <a:r>
                        <a:rPr kumimoji="1" lang="en-US" altLang="ja-JP" dirty="0" smtClean="0"/>
                        <a:t>-3.1</a:t>
                      </a:r>
                      <a:endParaRPr kumimoji="1" lang="ja-JP" altLang="en-US" dirty="0"/>
                    </a:p>
                  </a:txBody>
                  <a:tcPr/>
                </a:tc>
                <a:tc>
                  <a:txBody>
                    <a:bodyPr/>
                    <a:lstStyle/>
                    <a:p>
                      <a:r>
                        <a:rPr kumimoji="1" lang="en-US" altLang="ja-JP" dirty="0" smtClean="0"/>
                        <a:t>0.5</a:t>
                      </a:r>
                      <a:endParaRPr kumimoji="1" lang="ja-JP" altLang="en-US" dirty="0"/>
                    </a:p>
                  </a:txBody>
                  <a:tcPr/>
                </a:tc>
                <a:tc>
                  <a:txBody>
                    <a:bodyPr/>
                    <a:lstStyle/>
                    <a:p>
                      <a:r>
                        <a:rPr kumimoji="1" lang="en-US" altLang="ja-JP" dirty="0" smtClean="0"/>
                        <a:t>-5.1</a:t>
                      </a:r>
                      <a:endParaRPr kumimoji="1" lang="ja-JP" altLang="en-US" dirty="0"/>
                    </a:p>
                  </a:txBody>
                  <a:tcPr/>
                </a:tc>
                <a:tc>
                  <a:txBody>
                    <a:bodyPr/>
                    <a:lstStyle/>
                    <a:p>
                      <a:r>
                        <a:rPr kumimoji="1" lang="en-US" altLang="ja-JP" dirty="0" smtClean="0"/>
                        <a:t>-7.1</a:t>
                      </a:r>
                      <a:endParaRPr kumimoji="1" lang="ja-JP" altLang="en-US" dirty="0"/>
                    </a:p>
                  </a:txBody>
                  <a:tcPr/>
                </a:tc>
                <a:tc>
                  <a:txBody>
                    <a:bodyPr/>
                    <a:lstStyle/>
                    <a:p>
                      <a:r>
                        <a:rPr kumimoji="1" lang="en-US" altLang="ja-JP" dirty="0" smtClean="0"/>
                        <a:t>9.1</a:t>
                      </a:r>
                      <a:endParaRPr kumimoji="1" lang="ja-JP" altLang="en-US" dirty="0"/>
                    </a:p>
                  </a:txBody>
                  <a:tcPr/>
                </a:tc>
              </a:tr>
              <a:tr h="352921">
                <a:tc>
                  <a:txBody>
                    <a:bodyPr/>
                    <a:lstStyle/>
                    <a:p>
                      <a:r>
                        <a:rPr kumimoji="1" lang="en-US" altLang="ja-JP" dirty="0" smtClean="0"/>
                        <a:t>“get”</a:t>
                      </a:r>
                      <a:endParaRPr kumimoji="1" lang="ja-JP" altLang="en-US" dirty="0"/>
                    </a:p>
                  </a:txBody>
                  <a:tcPr/>
                </a:tc>
                <a:tc>
                  <a:txBody>
                    <a:bodyPr/>
                    <a:lstStyle/>
                    <a:p>
                      <a:r>
                        <a:rPr kumimoji="1" lang="en-US" altLang="ja-JP" dirty="0" smtClean="0"/>
                        <a:t>-5.3</a:t>
                      </a:r>
                      <a:endParaRPr kumimoji="1" lang="ja-JP" altLang="en-US" dirty="0"/>
                    </a:p>
                  </a:txBody>
                  <a:tcPr/>
                </a:tc>
                <a:tc>
                  <a:txBody>
                    <a:bodyPr/>
                    <a:lstStyle/>
                    <a:p>
                      <a:r>
                        <a:rPr kumimoji="1" lang="en-US" altLang="ja-JP" dirty="0" smtClean="0"/>
                        <a:t>-4.1</a:t>
                      </a:r>
                      <a:endParaRPr kumimoji="1" lang="ja-JP" altLang="en-US" dirty="0"/>
                    </a:p>
                  </a:txBody>
                  <a:tcPr/>
                </a:tc>
                <a:tc>
                  <a:txBody>
                    <a:bodyPr/>
                    <a:lstStyle/>
                    <a:p>
                      <a:r>
                        <a:rPr kumimoji="1" lang="en-US" altLang="ja-JP" dirty="0" smtClean="0"/>
                        <a:t>-0.5</a:t>
                      </a:r>
                      <a:endParaRPr kumimoji="1" lang="ja-JP" altLang="en-US" dirty="0"/>
                    </a:p>
                  </a:txBody>
                  <a:tcPr/>
                </a:tc>
                <a:tc>
                  <a:txBody>
                    <a:bodyPr/>
                    <a:lstStyle/>
                    <a:p>
                      <a:r>
                        <a:rPr kumimoji="1" lang="en-US" altLang="ja-JP" dirty="0" smtClean="0"/>
                        <a:t>0.2</a:t>
                      </a:r>
                      <a:endParaRPr kumimoji="1" lang="ja-JP" altLang="en-US" dirty="0"/>
                    </a:p>
                  </a:txBody>
                  <a:tcPr/>
                </a:tc>
                <a:tc>
                  <a:txBody>
                    <a:bodyPr/>
                    <a:lstStyle/>
                    <a:p>
                      <a:r>
                        <a:rPr kumimoji="1" lang="en-US" altLang="ja-JP" dirty="0" smtClean="0"/>
                        <a:t>0.9</a:t>
                      </a:r>
                      <a:endParaRPr kumimoji="1" lang="ja-JP" altLang="en-US" dirty="0"/>
                    </a:p>
                  </a:txBody>
                  <a:tcPr/>
                </a:tc>
              </a:tr>
              <a:tr h="352921">
                <a:tc>
                  <a:txBody>
                    <a:bodyPr/>
                    <a:lstStyle/>
                    <a:p>
                      <a:r>
                        <a:rPr kumimoji="1" lang="en-US" altLang="ja-JP" dirty="0" smtClean="0"/>
                        <a:t>“having”</a:t>
                      </a:r>
                      <a:endParaRPr kumimoji="1" lang="ja-JP" altLang="en-US" dirty="0"/>
                    </a:p>
                  </a:txBody>
                  <a:tcPr/>
                </a:tc>
                <a:tc>
                  <a:txBody>
                    <a:bodyPr/>
                    <a:lstStyle/>
                    <a:p>
                      <a:r>
                        <a:rPr kumimoji="1" lang="en-US" altLang="ja-JP" dirty="0" smtClean="0"/>
                        <a:t>-3.1</a:t>
                      </a:r>
                      <a:endParaRPr kumimoji="1" lang="en-US" altLang="ja-JP" dirty="0" smtClean="0"/>
                    </a:p>
                  </a:txBody>
                  <a:tcPr/>
                </a:tc>
                <a:tc>
                  <a:txBody>
                    <a:bodyPr/>
                    <a:lstStyle/>
                    <a:p>
                      <a:r>
                        <a:rPr kumimoji="1" lang="en-US" altLang="ja-JP" dirty="0" smtClean="0"/>
                        <a:t>0.3</a:t>
                      </a:r>
                      <a:endParaRPr kumimoji="1" lang="en-US" altLang="ja-JP" dirty="0" smtClean="0"/>
                    </a:p>
                  </a:txBody>
                  <a:tcPr/>
                </a:tc>
                <a:tc>
                  <a:txBody>
                    <a:bodyPr/>
                    <a:lstStyle/>
                    <a:p>
                      <a:r>
                        <a:rPr kumimoji="1" lang="en-US" altLang="ja-JP" dirty="0" smtClean="0"/>
                        <a:t>-5.1</a:t>
                      </a:r>
                      <a:endParaRPr kumimoji="1" lang="en-US" altLang="ja-JP" dirty="0" smtClean="0"/>
                    </a:p>
                  </a:txBody>
                  <a:tcPr/>
                </a:tc>
                <a:tc>
                  <a:txBody>
                    <a:bodyPr/>
                    <a:lstStyle/>
                    <a:p>
                      <a:r>
                        <a:rPr kumimoji="1" lang="en-US" altLang="ja-JP" dirty="0" smtClean="0"/>
                        <a:t>1.5</a:t>
                      </a:r>
                      <a:endParaRPr kumimoji="1" lang="en-US" altLang="ja-JP" dirty="0" smtClean="0"/>
                    </a:p>
                  </a:txBody>
                  <a:tcPr/>
                </a:tc>
                <a:tc>
                  <a:txBody>
                    <a:bodyPr/>
                    <a:lstStyle/>
                    <a:p>
                      <a:r>
                        <a:rPr kumimoji="1" lang="en-US" altLang="ja-JP" dirty="0" smtClean="0"/>
                        <a:t>10.6</a:t>
                      </a:r>
                      <a:endParaRPr kumimoji="1" lang="en-US" altLang="ja-JP" dirty="0" smtClean="0"/>
                    </a:p>
                  </a:txBody>
                  <a:tcPr/>
                </a:tc>
              </a:tr>
              <a:tr h="416991">
                <a:tc>
                  <a:txBody>
                    <a:bodyPr/>
                    <a:lstStyle/>
                    <a:p>
                      <a:r>
                        <a:rPr kumimoji="1" lang="en-US" altLang="ja-JP" dirty="0" smtClean="0"/>
                        <a:t>:</a:t>
                      </a:r>
                      <a:endParaRPr kumimoji="1" lang="en-US" altLang="ja-JP" dirty="0" smtClean="0"/>
                    </a:p>
                  </a:txBody>
                  <a:tcPr/>
                </a:tc>
                <a:tc>
                  <a:txBody>
                    <a:bodyPr/>
                    <a:lstStyle/>
                    <a:p>
                      <a:endParaRPr kumimoji="1" lang="en-US" altLang="ja-JP" dirty="0" smtClean="0"/>
                    </a:p>
                  </a:txBody>
                  <a:tcPr/>
                </a:tc>
                <a:tc>
                  <a:txBody>
                    <a:bodyPr/>
                    <a:lstStyle/>
                    <a:p>
                      <a:endParaRPr kumimoji="1" lang="en-US" altLang="ja-JP" dirty="0" smtClean="0"/>
                    </a:p>
                  </a:txBody>
                  <a:tcPr/>
                </a:tc>
                <a:tc>
                  <a:txBody>
                    <a:bodyPr/>
                    <a:lstStyle/>
                    <a:p>
                      <a:endParaRPr kumimoji="1" lang="en-US" altLang="ja-JP" dirty="0" smtClean="0"/>
                    </a:p>
                  </a:txBody>
                  <a:tcPr/>
                </a:tc>
                <a:tc>
                  <a:txBody>
                    <a:bodyPr/>
                    <a:lstStyle/>
                    <a:p>
                      <a:endParaRPr kumimoji="1" lang="en-US" altLang="ja-JP" dirty="0" smtClean="0"/>
                    </a:p>
                  </a:txBody>
                  <a:tcPr/>
                </a:tc>
                <a:tc>
                  <a:txBody>
                    <a:bodyPr/>
                    <a:lstStyle/>
                    <a:p>
                      <a:endParaRPr kumimoji="1" lang="en-US" altLang="ja-JP" dirty="0" smtClean="0"/>
                    </a:p>
                  </a:txBody>
                  <a:tcPr/>
                </a:tc>
              </a:tr>
            </a:tbl>
          </a:graphicData>
        </a:graphic>
      </p:graphicFrame>
      <p:graphicFrame>
        <p:nvGraphicFramePr>
          <p:cNvPr id="10" name="表 9"/>
          <p:cNvGraphicFramePr>
            <a:graphicFrameLocks noGrp="1"/>
          </p:cNvGraphicFramePr>
          <p:nvPr/>
        </p:nvGraphicFramePr>
        <p:xfrm>
          <a:off x="6718420" y="1785507"/>
          <a:ext cx="5074446" cy="3291840"/>
        </p:xfrm>
        <a:graphic>
          <a:graphicData uri="http://schemas.openxmlformats.org/drawingml/2006/table">
            <a:tbl>
              <a:tblPr firstRow="1" bandRow="1">
                <a:tableStyleId>{5C22544A-7EE6-4342-B048-85BDC9FD1C3A}</a:tableStyleId>
              </a:tblPr>
              <a:tblGrid>
                <a:gridCol w="1753844"/>
                <a:gridCol w="648072"/>
                <a:gridCol w="648072"/>
                <a:gridCol w="648072"/>
                <a:gridCol w="720080"/>
                <a:gridCol w="656306"/>
              </a:tblGrid>
              <a:tr h="339756">
                <a:tc>
                  <a:txBody>
                    <a:bodyPr/>
                    <a:lstStyle/>
                    <a:p>
                      <a:r>
                        <a:rPr kumimoji="1" lang="ja-JP" altLang="en-US" dirty="0" smtClean="0"/>
                        <a:t>単語</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2</a:t>
                      </a:r>
                      <a:endParaRPr kumimoji="1" lang="ja-JP" altLang="en-US" dirty="0"/>
                    </a:p>
                  </a:txBody>
                  <a:tcPr/>
                </a:tc>
                <a:tc>
                  <a:txBody>
                    <a:bodyPr/>
                    <a:lstStyle/>
                    <a:p>
                      <a:r>
                        <a:rPr kumimoji="1" lang="en-US" altLang="ja-JP" dirty="0" smtClean="0"/>
                        <a:t>3</a:t>
                      </a:r>
                      <a:endParaRPr kumimoji="1" lang="ja-JP" altLang="en-US" dirty="0"/>
                    </a:p>
                  </a:txBody>
                  <a:tcPr/>
                </a:tc>
                <a:tc>
                  <a:txBody>
                    <a:bodyPr/>
                    <a:lstStyle/>
                    <a:p>
                      <a:r>
                        <a:rPr kumimoji="1" lang="en-US" altLang="ja-JP" dirty="0" smtClean="0"/>
                        <a:t>4</a:t>
                      </a:r>
                      <a:endParaRPr kumimoji="1" lang="ja-JP" altLang="en-US" dirty="0"/>
                    </a:p>
                  </a:txBody>
                  <a:tcPr/>
                </a:tc>
                <a:tc>
                  <a:txBody>
                    <a:bodyPr/>
                    <a:lstStyle/>
                    <a:p>
                      <a:r>
                        <a:rPr kumimoji="1" lang="en-US" altLang="ja-JP" dirty="0" smtClean="0"/>
                        <a:t>5</a:t>
                      </a:r>
                      <a:endParaRPr kumimoji="1" lang="ja-JP" altLang="en-US" dirty="0"/>
                    </a:p>
                  </a:txBody>
                  <a:tcPr/>
                </a:tc>
              </a:tr>
              <a:tr h="339756">
                <a:tc>
                  <a:txBody>
                    <a:bodyPr/>
                    <a:lstStyle/>
                    <a:p>
                      <a:r>
                        <a:rPr kumimoji="1" lang="en-US" altLang="ja-JP" dirty="0" smtClean="0"/>
                        <a:t>“female”</a:t>
                      </a:r>
                      <a:endParaRPr kumimoji="1" lang="ja-JP" altLang="en-US" dirty="0"/>
                    </a:p>
                  </a:txBody>
                  <a:tcPr/>
                </a:tc>
                <a:tc>
                  <a:txBody>
                    <a:bodyPr/>
                    <a:lstStyle/>
                    <a:p>
                      <a:r>
                        <a:rPr kumimoji="1" lang="en-US" altLang="ja-JP" dirty="0" smtClean="0"/>
                        <a:t>2.6</a:t>
                      </a:r>
                      <a:endParaRPr kumimoji="1" lang="ja-JP" altLang="en-US" dirty="0"/>
                    </a:p>
                  </a:txBody>
                  <a:tcPr/>
                </a:tc>
                <a:tc>
                  <a:txBody>
                    <a:bodyPr/>
                    <a:lstStyle/>
                    <a:p>
                      <a:r>
                        <a:rPr kumimoji="1" lang="en-US" altLang="ja-JP" dirty="0" smtClean="0"/>
                        <a:t>7.2</a:t>
                      </a:r>
                      <a:endParaRPr kumimoji="1" lang="ja-JP" altLang="en-US" dirty="0"/>
                    </a:p>
                  </a:txBody>
                  <a:tcPr/>
                </a:tc>
                <a:tc>
                  <a:txBody>
                    <a:bodyPr/>
                    <a:lstStyle/>
                    <a:p>
                      <a:r>
                        <a:rPr kumimoji="1" lang="en-US" altLang="ja-JP" dirty="0" smtClean="0"/>
                        <a:t>9.4</a:t>
                      </a:r>
                      <a:endParaRPr kumimoji="1" lang="ja-JP" altLang="en-US" dirty="0"/>
                    </a:p>
                  </a:txBody>
                  <a:tcPr/>
                </a:tc>
                <a:tc>
                  <a:txBody>
                    <a:bodyPr/>
                    <a:lstStyle/>
                    <a:p>
                      <a:r>
                        <a:rPr kumimoji="1" lang="en-US" altLang="ja-JP" dirty="0" smtClean="0"/>
                        <a:t>-5.1</a:t>
                      </a:r>
                      <a:endParaRPr kumimoji="1" lang="ja-JP" altLang="en-US" dirty="0"/>
                    </a:p>
                  </a:txBody>
                  <a:tcPr/>
                </a:tc>
                <a:tc>
                  <a:txBody>
                    <a:bodyPr/>
                    <a:lstStyle/>
                    <a:p>
                      <a:r>
                        <a:rPr kumimoji="1" lang="en-US" altLang="ja-JP" dirty="0" smtClean="0"/>
                        <a:t>3.7</a:t>
                      </a:r>
                      <a:endParaRPr kumimoji="1" lang="ja-JP" altLang="en-US" dirty="0"/>
                    </a:p>
                  </a:txBody>
                  <a:tcPr/>
                </a:tc>
              </a:tr>
              <a:tr h="339756">
                <a:tc>
                  <a:txBody>
                    <a:bodyPr/>
                    <a:lstStyle/>
                    <a:p>
                      <a:r>
                        <a:rPr kumimoji="1" lang="en-US" altLang="ja-JP" dirty="0" smtClean="0"/>
                        <a:t>:</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339756">
                <a:tc>
                  <a:txBody>
                    <a:bodyPr/>
                    <a:lstStyle/>
                    <a:p>
                      <a:r>
                        <a:rPr kumimoji="1" lang="en-US" altLang="ja-JP" dirty="0" smtClean="0"/>
                        <a:t>“king”</a:t>
                      </a:r>
                      <a:endParaRPr kumimoji="1" lang="ja-JP" altLang="en-US" dirty="0"/>
                    </a:p>
                  </a:txBody>
                  <a:tcPr/>
                </a:tc>
                <a:tc>
                  <a:txBody>
                    <a:bodyPr/>
                    <a:lstStyle/>
                    <a:p>
                      <a:r>
                        <a:rPr kumimoji="1" lang="en-US" altLang="ja-JP" dirty="0" smtClean="0"/>
                        <a:t>1.2</a:t>
                      </a:r>
                      <a:endParaRPr kumimoji="1" lang="ja-JP" altLang="en-US" dirty="0"/>
                    </a:p>
                  </a:txBody>
                  <a:tcPr/>
                </a:tc>
                <a:tc>
                  <a:txBody>
                    <a:bodyPr/>
                    <a:lstStyle/>
                    <a:p>
                      <a:r>
                        <a:rPr kumimoji="1" lang="en-US" altLang="ja-JP" dirty="0" smtClean="0"/>
                        <a:t>5.5</a:t>
                      </a:r>
                      <a:endParaRPr kumimoji="1" lang="ja-JP" altLang="en-US" dirty="0"/>
                    </a:p>
                  </a:txBody>
                  <a:tcPr/>
                </a:tc>
                <a:tc>
                  <a:txBody>
                    <a:bodyPr/>
                    <a:lstStyle/>
                    <a:p>
                      <a:r>
                        <a:rPr kumimoji="1" lang="en-US" altLang="ja-JP" dirty="0" smtClean="0"/>
                        <a:t>1.5</a:t>
                      </a:r>
                      <a:endParaRPr kumimoji="1" lang="ja-JP" altLang="en-US" dirty="0"/>
                    </a:p>
                  </a:txBody>
                  <a:tcPr/>
                </a:tc>
                <a:tc>
                  <a:txBody>
                    <a:bodyPr/>
                    <a:lstStyle/>
                    <a:p>
                      <a:r>
                        <a:rPr kumimoji="1" lang="en-US" altLang="ja-JP" dirty="0" smtClean="0"/>
                        <a:t>-8.2</a:t>
                      </a:r>
                      <a:endParaRPr kumimoji="1" lang="ja-JP" altLang="en-US" dirty="0"/>
                    </a:p>
                  </a:txBody>
                  <a:tcPr/>
                </a:tc>
                <a:tc>
                  <a:txBody>
                    <a:bodyPr/>
                    <a:lstStyle/>
                    <a:p>
                      <a:r>
                        <a:rPr kumimoji="1" lang="en-US" altLang="ja-JP" dirty="0" smtClean="0"/>
                        <a:t>1.5</a:t>
                      </a:r>
                      <a:endParaRPr kumimoji="1" lang="ja-JP" altLang="en-US" dirty="0"/>
                    </a:p>
                  </a:txBody>
                  <a:tcPr/>
                </a:tc>
              </a:tr>
              <a:tr h="339756">
                <a:tc>
                  <a:txBody>
                    <a:bodyPr/>
                    <a:lstStyle/>
                    <a:p>
                      <a:r>
                        <a:rPr kumimoji="1" lang="en-US" altLang="ja-JP" dirty="0" smtClean="0"/>
                        <a:t>:</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339756">
                <a:tc>
                  <a:txBody>
                    <a:bodyPr/>
                    <a:lstStyle/>
                    <a:p>
                      <a:r>
                        <a:rPr kumimoji="1" lang="en-US" altLang="ja-JP" dirty="0" smtClean="0"/>
                        <a:t>“male”</a:t>
                      </a:r>
                      <a:endParaRPr kumimoji="1" lang="ja-JP" altLang="en-US" dirty="0"/>
                    </a:p>
                  </a:txBody>
                  <a:tcPr/>
                </a:tc>
                <a:tc>
                  <a:txBody>
                    <a:bodyPr/>
                    <a:lstStyle/>
                    <a:p>
                      <a:r>
                        <a:rPr kumimoji="1" lang="en-US" altLang="ja-JP" dirty="0" smtClean="0"/>
                        <a:t>1.9</a:t>
                      </a:r>
                      <a:endParaRPr kumimoji="1" lang="ja-JP" altLang="en-US" dirty="0"/>
                    </a:p>
                  </a:txBody>
                  <a:tcPr/>
                </a:tc>
                <a:tc>
                  <a:txBody>
                    <a:bodyPr/>
                    <a:lstStyle/>
                    <a:p>
                      <a:r>
                        <a:rPr kumimoji="1" lang="en-US" altLang="ja-JP" dirty="0" smtClean="0"/>
                        <a:t>5.1</a:t>
                      </a:r>
                      <a:endParaRPr kumimoji="1" lang="ja-JP" altLang="en-US" dirty="0"/>
                    </a:p>
                  </a:txBody>
                  <a:tcPr/>
                </a:tc>
                <a:tc>
                  <a:txBody>
                    <a:bodyPr/>
                    <a:lstStyle/>
                    <a:p>
                      <a:r>
                        <a:rPr kumimoji="1" lang="en-US" altLang="ja-JP" dirty="0" smtClean="0"/>
                        <a:t>1.0</a:t>
                      </a:r>
                      <a:endParaRPr kumimoji="1" lang="ja-JP" altLang="en-US" dirty="0"/>
                    </a:p>
                  </a:txBody>
                  <a:tcPr/>
                </a:tc>
                <a:tc>
                  <a:txBody>
                    <a:bodyPr/>
                    <a:lstStyle/>
                    <a:p>
                      <a:r>
                        <a:rPr kumimoji="1" lang="en-US" altLang="ja-JP" dirty="0" smtClean="0"/>
                        <a:t>-7.5</a:t>
                      </a:r>
                      <a:endParaRPr kumimoji="1" lang="ja-JP" altLang="en-US" dirty="0"/>
                    </a:p>
                  </a:txBody>
                  <a:tcPr/>
                </a:tc>
                <a:tc>
                  <a:txBody>
                    <a:bodyPr/>
                    <a:lstStyle/>
                    <a:p>
                      <a:r>
                        <a:rPr kumimoji="1" lang="en-US" altLang="ja-JP" dirty="0" smtClean="0"/>
                        <a:t>5.1</a:t>
                      </a:r>
                      <a:endParaRPr kumimoji="1" lang="ja-JP" altLang="en-US" dirty="0"/>
                    </a:p>
                  </a:txBody>
                  <a:tcPr/>
                </a:tc>
              </a:tr>
              <a:tr h="339756">
                <a:tc>
                  <a:txBody>
                    <a:bodyPr/>
                    <a:lstStyle/>
                    <a:p>
                      <a:r>
                        <a:rPr kumimoji="1" lang="en-US" altLang="ja-JP" dirty="0" smtClean="0"/>
                        <a:t>:</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339756">
                <a:tc>
                  <a:txBody>
                    <a:bodyPr/>
                    <a:lstStyle/>
                    <a:p>
                      <a:r>
                        <a:rPr kumimoji="1" lang="en-US" altLang="ja-JP" dirty="0" smtClean="0"/>
                        <a:t>“queen”</a:t>
                      </a:r>
                      <a:endParaRPr kumimoji="1" lang="ja-JP" altLang="en-US" dirty="0"/>
                    </a:p>
                  </a:txBody>
                  <a:tcPr/>
                </a:tc>
                <a:tc>
                  <a:txBody>
                    <a:bodyPr/>
                    <a:lstStyle/>
                    <a:p>
                      <a:r>
                        <a:rPr kumimoji="1" lang="en-US" altLang="ja-JP" dirty="0" smtClean="0"/>
                        <a:t>1.8</a:t>
                      </a:r>
                      <a:endParaRPr kumimoji="1" lang="ja-JP" altLang="en-US" dirty="0"/>
                    </a:p>
                  </a:txBody>
                  <a:tcPr/>
                </a:tc>
                <a:tc>
                  <a:txBody>
                    <a:bodyPr/>
                    <a:lstStyle/>
                    <a:p>
                      <a:r>
                        <a:rPr kumimoji="1" lang="en-US" altLang="ja-JP" dirty="0" smtClean="0"/>
                        <a:t>7.9</a:t>
                      </a:r>
                      <a:endParaRPr kumimoji="1" lang="ja-JP" altLang="en-US" dirty="0"/>
                    </a:p>
                  </a:txBody>
                  <a:tcPr/>
                </a:tc>
                <a:tc>
                  <a:txBody>
                    <a:bodyPr/>
                    <a:lstStyle/>
                    <a:p>
                      <a:r>
                        <a:rPr kumimoji="1" lang="en-US" altLang="ja-JP" dirty="0" smtClean="0"/>
                        <a:t>9.4</a:t>
                      </a:r>
                      <a:endParaRPr kumimoji="1" lang="ja-JP" altLang="en-US" dirty="0"/>
                    </a:p>
                  </a:txBody>
                  <a:tcPr/>
                </a:tc>
                <a:tc>
                  <a:txBody>
                    <a:bodyPr/>
                    <a:lstStyle/>
                    <a:p>
                      <a:r>
                        <a:rPr kumimoji="1" lang="en-US" altLang="ja-JP" dirty="0" smtClean="0"/>
                        <a:t>-6.2</a:t>
                      </a:r>
                      <a:endParaRPr kumimoji="1" lang="ja-JP" altLang="en-US" dirty="0"/>
                    </a:p>
                  </a:txBody>
                  <a:tcPr/>
                </a:tc>
                <a:tc>
                  <a:txBody>
                    <a:bodyPr/>
                    <a:lstStyle/>
                    <a:p>
                      <a:r>
                        <a:rPr kumimoji="1" lang="en-US" altLang="ja-JP" dirty="0" smtClean="0"/>
                        <a:t>-0.1</a:t>
                      </a:r>
                      <a:endParaRPr kumimoji="1" lang="ja-JP" altLang="en-US" dirty="0"/>
                    </a:p>
                  </a:txBody>
                  <a:tcPr/>
                </a:tc>
              </a:tr>
              <a:tr h="339756">
                <a:tc>
                  <a:txBody>
                    <a:bodyPr/>
                    <a:lstStyle/>
                    <a:p>
                      <a:r>
                        <a:rPr kumimoji="1" lang="en-US" altLang="ja-JP" dirty="0" smtClean="0"/>
                        <a:t>:</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bl>
          </a:graphicData>
        </a:graphic>
      </p:graphicFrame>
      <p:sp>
        <p:nvSpPr>
          <p:cNvPr id="11" name="テキスト ボックス 10"/>
          <p:cNvSpPr txBox="1"/>
          <p:nvPr/>
        </p:nvSpPr>
        <p:spPr>
          <a:xfrm>
            <a:off x="406400" y="3751864"/>
            <a:ext cx="4783188" cy="246221"/>
          </a:xfrm>
          <a:prstGeom prst="rect">
            <a:avLst/>
          </a:prstGeom>
          <a:noFill/>
          <a:ln>
            <a:solidFill>
              <a:schemeClr val="tx1"/>
            </a:solidFill>
          </a:ln>
        </p:spPr>
        <p:txBody>
          <a:bodyPr wrap="square" lIns="0" tIns="0" rIns="0" bIns="0" rtlCol="0">
            <a:spAutoFit/>
          </a:bodyPr>
          <a:lstStyle/>
          <a:p>
            <a:pPr>
              <a:spcBef>
                <a:spcPts val="600"/>
              </a:spcBef>
              <a:buClr>
                <a:schemeClr val="accent1"/>
              </a:buClr>
            </a:pPr>
            <a:r>
              <a:rPr kumimoji="1" lang="en-US" altLang="ja-JP" sz="1600" noProof="0" dirty="0" smtClean="0"/>
              <a:t>“king” – “male” + “female” = (1.9, 7.6, 9.9 -5.8, 0.1)</a:t>
            </a:r>
            <a:endParaRPr kumimoji="1" lang="ja-JP" altLang="en-US" sz="1600" noProof="0" dirty="0" err="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角丸四角形 139"/>
          <p:cNvSpPr/>
          <p:nvPr/>
        </p:nvSpPr>
        <p:spPr>
          <a:xfrm>
            <a:off x="5111757" y="3568577"/>
            <a:ext cx="504056" cy="262481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53" name="フリーフォーム 252"/>
          <p:cNvSpPr/>
          <p:nvPr/>
        </p:nvSpPr>
        <p:spPr>
          <a:xfrm>
            <a:off x="5418481" y="3676828"/>
            <a:ext cx="727596" cy="2424501"/>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 name="connsiteX0-81" fmla="*/ 102 w 2317968"/>
              <a:gd name="connsiteY0-82" fmla="*/ 1746427 h 3371898"/>
              <a:gd name="connsiteX1-83" fmla="*/ 2555 w 2317968"/>
              <a:gd name="connsiteY1-84" fmla="*/ 3371898 h 3371898"/>
              <a:gd name="connsiteX2-85" fmla="*/ 2317968 w 2317968"/>
              <a:gd name="connsiteY2-86" fmla="*/ 0 h 3371898"/>
              <a:gd name="connsiteX3-87" fmla="*/ 102 w 2317968"/>
              <a:gd name="connsiteY3-88" fmla="*/ 1746427 h 3371898"/>
              <a:gd name="connsiteX0-89" fmla="*/ 0 w 3033334"/>
              <a:gd name="connsiteY0-90" fmla="*/ 0 h 3970890"/>
              <a:gd name="connsiteX1-91" fmla="*/ 717921 w 3033334"/>
              <a:gd name="connsiteY1-92" fmla="*/ 3970890 h 3970890"/>
              <a:gd name="connsiteX2-93" fmla="*/ 3033334 w 3033334"/>
              <a:gd name="connsiteY2-94" fmla="*/ 598992 h 3970890"/>
              <a:gd name="connsiteX3-95" fmla="*/ 0 w 3033334"/>
              <a:gd name="connsiteY3-96" fmla="*/ 0 h 3970890"/>
              <a:gd name="connsiteX0-97" fmla="*/ 16711 w 3050045"/>
              <a:gd name="connsiteY0-98" fmla="*/ 0 h 2407277"/>
              <a:gd name="connsiteX1-99" fmla="*/ 0 w 3050045"/>
              <a:gd name="connsiteY1-100" fmla="*/ 2407277 h 2407277"/>
              <a:gd name="connsiteX2-101" fmla="*/ 3050045 w 3050045"/>
              <a:gd name="connsiteY2-102" fmla="*/ 598992 h 2407277"/>
              <a:gd name="connsiteX3-103" fmla="*/ 16711 w 3050045"/>
              <a:gd name="connsiteY3-104" fmla="*/ 0 h 2407277"/>
              <a:gd name="connsiteX0-105" fmla="*/ 16711 w 935583"/>
              <a:gd name="connsiteY0-106" fmla="*/ 0 h 2407277"/>
              <a:gd name="connsiteX1-107" fmla="*/ 0 w 935583"/>
              <a:gd name="connsiteY1-108" fmla="*/ 2407277 h 2407277"/>
              <a:gd name="connsiteX2-109" fmla="*/ 935583 w 935583"/>
              <a:gd name="connsiteY2-110" fmla="*/ 1185347 h 2407277"/>
              <a:gd name="connsiteX3-111" fmla="*/ 16711 w 935583"/>
              <a:gd name="connsiteY3-112" fmla="*/ 0 h 2407277"/>
              <a:gd name="connsiteX0-113" fmla="*/ 16711 w 590626"/>
              <a:gd name="connsiteY0-114" fmla="*/ 0 h 2407277"/>
              <a:gd name="connsiteX1-115" fmla="*/ 0 w 590626"/>
              <a:gd name="connsiteY1-116" fmla="*/ 2407277 h 2407277"/>
              <a:gd name="connsiteX2-117" fmla="*/ 590626 w 590626"/>
              <a:gd name="connsiteY2-118" fmla="*/ 1191652 h 2407277"/>
              <a:gd name="connsiteX3-119" fmla="*/ 16711 w 590626"/>
              <a:gd name="connsiteY3-120" fmla="*/ 0 h 2407277"/>
              <a:gd name="connsiteX0-121" fmla="*/ 16711 w 724776"/>
              <a:gd name="connsiteY0-122" fmla="*/ 0 h 2407277"/>
              <a:gd name="connsiteX1-123" fmla="*/ 0 w 724776"/>
              <a:gd name="connsiteY1-124" fmla="*/ 2407277 h 2407277"/>
              <a:gd name="connsiteX2-125" fmla="*/ 724776 w 724776"/>
              <a:gd name="connsiteY2-126" fmla="*/ 1179042 h 2407277"/>
              <a:gd name="connsiteX3-127" fmla="*/ 16711 w 724776"/>
              <a:gd name="connsiteY3-128" fmla="*/ 0 h 2407277"/>
              <a:gd name="connsiteX0-129" fmla="*/ 16711 w 734358"/>
              <a:gd name="connsiteY0-130" fmla="*/ 0 h 2407277"/>
              <a:gd name="connsiteX1-131" fmla="*/ 0 w 734358"/>
              <a:gd name="connsiteY1-132" fmla="*/ 2407277 h 2407277"/>
              <a:gd name="connsiteX2-133" fmla="*/ 734358 w 734358"/>
              <a:gd name="connsiteY2-134" fmla="*/ 1194804 h 2407277"/>
              <a:gd name="connsiteX3-135" fmla="*/ 16711 w 734358"/>
              <a:gd name="connsiteY3-136" fmla="*/ 0 h 2407277"/>
              <a:gd name="connsiteX0-137" fmla="*/ 16711 w 731962"/>
              <a:gd name="connsiteY0-138" fmla="*/ 0 h 2407277"/>
              <a:gd name="connsiteX1-139" fmla="*/ 0 w 731962"/>
              <a:gd name="connsiteY1-140" fmla="*/ 2407277 h 2407277"/>
              <a:gd name="connsiteX2-141" fmla="*/ 731962 w 731962"/>
              <a:gd name="connsiteY2-142" fmla="*/ 1211354 h 2407277"/>
              <a:gd name="connsiteX3-143" fmla="*/ 16711 w 731962"/>
              <a:gd name="connsiteY3-144" fmla="*/ 0 h 2407277"/>
            </a:gdLst>
            <a:ahLst/>
            <a:cxnLst>
              <a:cxn ang="0">
                <a:pos x="connsiteX0-1" y="connsiteY0-2"/>
              </a:cxn>
              <a:cxn ang="0">
                <a:pos x="connsiteX1-3" y="connsiteY1-4"/>
              </a:cxn>
              <a:cxn ang="0">
                <a:pos x="connsiteX2-5" y="connsiteY2-6"/>
              </a:cxn>
              <a:cxn ang="0">
                <a:pos x="connsiteX3-7" y="connsiteY3-8"/>
              </a:cxn>
            </a:cxnLst>
            <a:rect l="l" t="t" r="r" b="b"/>
            <a:pathLst>
              <a:path w="731962" h="2407277">
                <a:moveTo>
                  <a:pt x="16711" y="0"/>
                </a:moveTo>
                <a:cubicBezTo>
                  <a:pt x="15931" y="720725"/>
                  <a:pt x="780" y="1686552"/>
                  <a:pt x="0" y="2407277"/>
                </a:cubicBezTo>
                <a:lnTo>
                  <a:pt x="731962" y="1211354"/>
                </a:lnTo>
                <a:lnTo>
                  <a:pt x="16711"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67" name="フリーフォーム 266"/>
          <p:cNvSpPr/>
          <p:nvPr/>
        </p:nvSpPr>
        <p:spPr>
          <a:xfrm flipH="1">
            <a:off x="7065648" y="3698489"/>
            <a:ext cx="534782" cy="2414976"/>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 name="connsiteX0-81" fmla="*/ 102 w 2317968"/>
              <a:gd name="connsiteY0-82" fmla="*/ 1746427 h 3371898"/>
              <a:gd name="connsiteX1-83" fmla="*/ 2555 w 2317968"/>
              <a:gd name="connsiteY1-84" fmla="*/ 3371898 h 3371898"/>
              <a:gd name="connsiteX2-85" fmla="*/ 2317968 w 2317968"/>
              <a:gd name="connsiteY2-86" fmla="*/ 0 h 3371898"/>
              <a:gd name="connsiteX3-87" fmla="*/ 102 w 2317968"/>
              <a:gd name="connsiteY3-88" fmla="*/ 1746427 h 3371898"/>
              <a:gd name="connsiteX0-89" fmla="*/ 0 w 3033334"/>
              <a:gd name="connsiteY0-90" fmla="*/ 0 h 3970890"/>
              <a:gd name="connsiteX1-91" fmla="*/ 717921 w 3033334"/>
              <a:gd name="connsiteY1-92" fmla="*/ 3970890 h 3970890"/>
              <a:gd name="connsiteX2-93" fmla="*/ 3033334 w 3033334"/>
              <a:gd name="connsiteY2-94" fmla="*/ 598992 h 3970890"/>
              <a:gd name="connsiteX3-95" fmla="*/ 0 w 3033334"/>
              <a:gd name="connsiteY3-96" fmla="*/ 0 h 3970890"/>
              <a:gd name="connsiteX0-97" fmla="*/ 16711 w 3050045"/>
              <a:gd name="connsiteY0-98" fmla="*/ 0 h 2407277"/>
              <a:gd name="connsiteX1-99" fmla="*/ 0 w 3050045"/>
              <a:gd name="connsiteY1-100" fmla="*/ 2407277 h 2407277"/>
              <a:gd name="connsiteX2-101" fmla="*/ 3050045 w 3050045"/>
              <a:gd name="connsiteY2-102" fmla="*/ 598992 h 2407277"/>
              <a:gd name="connsiteX3-103" fmla="*/ 16711 w 3050045"/>
              <a:gd name="connsiteY3-104" fmla="*/ 0 h 2407277"/>
              <a:gd name="connsiteX0-105" fmla="*/ 16711 w 935583"/>
              <a:gd name="connsiteY0-106" fmla="*/ 0 h 2407277"/>
              <a:gd name="connsiteX1-107" fmla="*/ 0 w 935583"/>
              <a:gd name="connsiteY1-108" fmla="*/ 2407277 h 2407277"/>
              <a:gd name="connsiteX2-109" fmla="*/ 935583 w 935583"/>
              <a:gd name="connsiteY2-110" fmla="*/ 1185347 h 2407277"/>
              <a:gd name="connsiteX3-111" fmla="*/ 16711 w 935583"/>
              <a:gd name="connsiteY3-112" fmla="*/ 0 h 2407277"/>
              <a:gd name="connsiteX0-113" fmla="*/ 16711 w 590626"/>
              <a:gd name="connsiteY0-114" fmla="*/ 0 h 2407277"/>
              <a:gd name="connsiteX1-115" fmla="*/ 0 w 590626"/>
              <a:gd name="connsiteY1-116" fmla="*/ 2407277 h 2407277"/>
              <a:gd name="connsiteX2-117" fmla="*/ 590626 w 590626"/>
              <a:gd name="connsiteY2-118" fmla="*/ 1191652 h 2407277"/>
              <a:gd name="connsiteX3-119" fmla="*/ 16711 w 590626"/>
              <a:gd name="connsiteY3-120" fmla="*/ 0 h 2407277"/>
              <a:gd name="connsiteX0-121" fmla="*/ 16711 w 724776"/>
              <a:gd name="connsiteY0-122" fmla="*/ 0 h 2407277"/>
              <a:gd name="connsiteX1-123" fmla="*/ 0 w 724776"/>
              <a:gd name="connsiteY1-124" fmla="*/ 2407277 h 2407277"/>
              <a:gd name="connsiteX2-125" fmla="*/ 724776 w 724776"/>
              <a:gd name="connsiteY2-126" fmla="*/ 1179042 h 2407277"/>
              <a:gd name="connsiteX3-127" fmla="*/ 16711 w 724776"/>
              <a:gd name="connsiteY3-128" fmla="*/ 0 h 2407277"/>
              <a:gd name="connsiteX0-129" fmla="*/ 16711 w 734358"/>
              <a:gd name="connsiteY0-130" fmla="*/ 0 h 2407277"/>
              <a:gd name="connsiteX1-131" fmla="*/ 0 w 734358"/>
              <a:gd name="connsiteY1-132" fmla="*/ 2407277 h 2407277"/>
              <a:gd name="connsiteX2-133" fmla="*/ 734358 w 734358"/>
              <a:gd name="connsiteY2-134" fmla="*/ 1194804 h 2407277"/>
              <a:gd name="connsiteX3-135" fmla="*/ 16711 w 734358"/>
              <a:gd name="connsiteY3-136" fmla="*/ 0 h 2407277"/>
              <a:gd name="connsiteX0-137" fmla="*/ 3395 w 734358"/>
              <a:gd name="connsiteY0-138" fmla="*/ 0 h 2397820"/>
              <a:gd name="connsiteX1-139" fmla="*/ 0 w 734358"/>
              <a:gd name="connsiteY1-140" fmla="*/ 2397820 h 2397820"/>
              <a:gd name="connsiteX2-141" fmla="*/ 734358 w 734358"/>
              <a:gd name="connsiteY2-142" fmla="*/ 1185347 h 2397820"/>
              <a:gd name="connsiteX3-143" fmla="*/ 3395 w 734358"/>
              <a:gd name="connsiteY3-144" fmla="*/ 0 h 2397820"/>
              <a:gd name="connsiteX0-145" fmla="*/ 3395 w 747675"/>
              <a:gd name="connsiteY0-146" fmla="*/ 0 h 2397820"/>
              <a:gd name="connsiteX1-147" fmla="*/ 0 w 747675"/>
              <a:gd name="connsiteY1-148" fmla="*/ 2397820 h 2397820"/>
              <a:gd name="connsiteX2-149" fmla="*/ 747675 w 747675"/>
              <a:gd name="connsiteY2-150" fmla="*/ 1207414 h 2397820"/>
              <a:gd name="connsiteX3-151" fmla="*/ 3395 w 747675"/>
              <a:gd name="connsiteY3-152" fmla="*/ 0 h 2397820"/>
            </a:gdLst>
            <a:ahLst/>
            <a:cxnLst>
              <a:cxn ang="0">
                <a:pos x="connsiteX0-1" y="connsiteY0-2"/>
              </a:cxn>
              <a:cxn ang="0">
                <a:pos x="connsiteX1-3" y="connsiteY1-4"/>
              </a:cxn>
              <a:cxn ang="0">
                <a:pos x="connsiteX2-5" y="connsiteY2-6"/>
              </a:cxn>
              <a:cxn ang="0">
                <a:pos x="connsiteX3-7" y="connsiteY3-8"/>
              </a:cxn>
            </a:cxnLst>
            <a:rect l="l" t="t" r="r" b="b"/>
            <a:pathLst>
              <a:path w="747675" h="2397820">
                <a:moveTo>
                  <a:pt x="3395" y="0"/>
                </a:moveTo>
                <a:cubicBezTo>
                  <a:pt x="2615" y="720725"/>
                  <a:pt x="780" y="1677095"/>
                  <a:pt x="0" y="2397820"/>
                </a:cubicBezTo>
                <a:lnTo>
                  <a:pt x="747675" y="1207414"/>
                </a:lnTo>
                <a:lnTo>
                  <a:pt x="3395"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60" name="フリーフォーム 259"/>
          <p:cNvSpPr/>
          <p:nvPr/>
        </p:nvSpPr>
        <p:spPr>
          <a:xfrm flipH="1">
            <a:off x="7066788" y="990254"/>
            <a:ext cx="534782" cy="2414976"/>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 name="connsiteX0-81" fmla="*/ 102 w 2317968"/>
              <a:gd name="connsiteY0-82" fmla="*/ 1746427 h 3371898"/>
              <a:gd name="connsiteX1-83" fmla="*/ 2555 w 2317968"/>
              <a:gd name="connsiteY1-84" fmla="*/ 3371898 h 3371898"/>
              <a:gd name="connsiteX2-85" fmla="*/ 2317968 w 2317968"/>
              <a:gd name="connsiteY2-86" fmla="*/ 0 h 3371898"/>
              <a:gd name="connsiteX3-87" fmla="*/ 102 w 2317968"/>
              <a:gd name="connsiteY3-88" fmla="*/ 1746427 h 3371898"/>
              <a:gd name="connsiteX0-89" fmla="*/ 0 w 3033334"/>
              <a:gd name="connsiteY0-90" fmla="*/ 0 h 3970890"/>
              <a:gd name="connsiteX1-91" fmla="*/ 717921 w 3033334"/>
              <a:gd name="connsiteY1-92" fmla="*/ 3970890 h 3970890"/>
              <a:gd name="connsiteX2-93" fmla="*/ 3033334 w 3033334"/>
              <a:gd name="connsiteY2-94" fmla="*/ 598992 h 3970890"/>
              <a:gd name="connsiteX3-95" fmla="*/ 0 w 3033334"/>
              <a:gd name="connsiteY3-96" fmla="*/ 0 h 3970890"/>
              <a:gd name="connsiteX0-97" fmla="*/ 16711 w 3050045"/>
              <a:gd name="connsiteY0-98" fmla="*/ 0 h 2407277"/>
              <a:gd name="connsiteX1-99" fmla="*/ 0 w 3050045"/>
              <a:gd name="connsiteY1-100" fmla="*/ 2407277 h 2407277"/>
              <a:gd name="connsiteX2-101" fmla="*/ 3050045 w 3050045"/>
              <a:gd name="connsiteY2-102" fmla="*/ 598992 h 2407277"/>
              <a:gd name="connsiteX3-103" fmla="*/ 16711 w 3050045"/>
              <a:gd name="connsiteY3-104" fmla="*/ 0 h 2407277"/>
              <a:gd name="connsiteX0-105" fmla="*/ 16711 w 935583"/>
              <a:gd name="connsiteY0-106" fmla="*/ 0 h 2407277"/>
              <a:gd name="connsiteX1-107" fmla="*/ 0 w 935583"/>
              <a:gd name="connsiteY1-108" fmla="*/ 2407277 h 2407277"/>
              <a:gd name="connsiteX2-109" fmla="*/ 935583 w 935583"/>
              <a:gd name="connsiteY2-110" fmla="*/ 1185347 h 2407277"/>
              <a:gd name="connsiteX3-111" fmla="*/ 16711 w 935583"/>
              <a:gd name="connsiteY3-112" fmla="*/ 0 h 2407277"/>
              <a:gd name="connsiteX0-113" fmla="*/ 16711 w 590626"/>
              <a:gd name="connsiteY0-114" fmla="*/ 0 h 2407277"/>
              <a:gd name="connsiteX1-115" fmla="*/ 0 w 590626"/>
              <a:gd name="connsiteY1-116" fmla="*/ 2407277 h 2407277"/>
              <a:gd name="connsiteX2-117" fmla="*/ 590626 w 590626"/>
              <a:gd name="connsiteY2-118" fmla="*/ 1191652 h 2407277"/>
              <a:gd name="connsiteX3-119" fmla="*/ 16711 w 590626"/>
              <a:gd name="connsiteY3-120" fmla="*/ 0 h 2407277"/>
              <a:gd name="connsiteX0-121" fmla="*/ 16711 w 724776"/>
              <a:gd name="connsiteY0-122" fmla="*/ 0 h 2407277"/>
              <a:gd name="connsiteX1-123" fmla="*/ 0 w 724776"/>
              <a:gd name="connsiteY1-124" fmla="*/ 2407277 h 2407277"/>
              <a:gd name="connsiteX2-125" fmla="*/ 724776 w 724776"/>
              <a:gd name="connsiteY2-126" fmla="*/ 1179042 h 2407277"/>
              <a:gd name="connsiteX3-127" fmla="*/ 16711 w 724776"/>
              <a:gd name="connsiteY3-128" fmla="*/ 0 h 2407277"/>
              <a:gd name="connsiteX0-129" fmla="*/ 16711 w 734358"/>
              <a:gd name="connsiteY0-130" fmla="*/ 0 h 2407277"/>
              <a:gd name="connsiteX1-131" fmla="*/ 0 w 734358"/>
              <a:gd name="connsiteY1-132" fmla="*/ 2407277 h 2407277"/>
              <a:gd name="connsiteX2-133" fmla="*/ 734358 w 734358"/>
              <a:gd name="connsiteY2-134" fmla="*/ 1194804 h 2407277"/>
              <a:gd name="connsiteX3-135" fmla="*/ 16711 w 734358"/>
              <a:gd name="connsiteY3-136" fmla="*/ 0 h 2407277"/>
              <a:gd name="connsiteX0-137" fmla="*/ 3395 w 734358"/>
              <a:gd name="connsiteY0-138" fmla="*/ 0 h 2397820"/>
              <a:gd name="connsiteX1-139" fmla="*/ 0 w 734358"/>
              <a:gd name="connsiteY1-140" fmla="*/ 2397820 h 2397820"/>
              <a:gd name="connsiteX2-141" fmla="*/ 734358 w 734358"/>
              <a:gd name="connsiteY2-142" fmla="*/ 1185347 h 2397820"/>
              <a:gd name="connsiteX3-143" fmla="*/ 3395 w 734358"/>
              <a:gd name="connsiteY3-144" fmla="*/ 0 h 2397820"/>
              <a:gd name="connsiteX0-145" fmla="*/ 3395 w 747675"/>
              <a:gd name="connsiteY0-146" fmla="*/ 0 h 2397820"/>
              <a:gd name="connsiteX1-147" fmla="*/ 0 w 747675"/>
              <a:gd name="connsiteY1-148" fmla="*/ 2397820 h 2397820"/>
              <a:gd name="connsiteX2-149" fmla="*/ 747675 w 747675"/>
              <a:gd name="connsiteY2-150" fmla="*/ 1207414 h 2397820"/>
              <a:gd name="connsiteX3-151" fmla="*/ 3395 w 747675"/>
              <a:gd name="connsiteY3-152" fmla="*/ 0 h 2397820"/>
            </a:gdLst>
            <a:ahLst/>
            <a:cxnLst>
              <a:cxn ang="0">
                <a:pos x="connsiteX0-1" y="connsiteY0-2"/>
              </a:cxn>
              <a:cxn ang="0">
                <a:pos x="connsiteX1-3" y="connsiteY1-4"/>
              </a:cxn>
              <a:cxn ang="0">
                <a:pos x="connsiteX2-5" y="connsiteY2-6"/>
              </a:cxn>
              <a:cxn ang="0">
                <a:pos x="connsiteX3-7" y="connsiteY3-8"/>
              </a:cxn>
            </a:cxnLst>
            <a:rect l="l" t="t" r="r" b="b"/>
            <a:pathLst>
              <a:path w="747675" h="2397820">
                <a:moveTo>
                  <a:pt x="3395" y="0"/>
                </a:moveTo>
                <a:cubicBezTo>
                  <a:pt x="2615" y="720725"/>
                  <a:pt x="780" y="1677095"/>
                  <a:pt x="0" y="2397820"/>
                </a:cubicBezTo>
                <a:lnTo>
                  <a:pt x="747675" y="1207414"/>
                </a:lnTo>
                <a:lnTo>
                  <a:pt x="3395"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8" name="角丸四角形 17"/>
          <p:cNvSpPr/>
          <p:nvPr/>
        </p:nvSpPr>
        <p:spPr>
          <a:xfrm>
            <a:off x="2567608" y="2494510"/>
            <a:ext cx="504056" cy="208823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30" name="フリーフォーム 229"/>
          <p:cNvSpPr/>
          <p:nvPr/>
        </p:nvSpPr>
        <p:spPr>
          <a:xfrm>
            <a:off x="1268288" y="2290861"/>
            <a:ext cx="1366565" cy="2422120"/>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74 w 1375694"/>
              <a:gd name="connsiteY0-32" fmla="*/ 0 h 2278815"/>
              <a:gd name="connsiteX1-33" fmla="*/ 4123 w 1375694"/>
              <a:gd name="connsiteY1-34" fmla="*/ 2278815 h 2278815"/>
              <a:gd name="connsiteX2-35" fmla="*/ 1375694 w 1375694"/>
              <a:gd name="connsiteY2-36" fmla="*/ 2183565 h 2278815"/>
              <a:gd name="connsiteX3-37" fmla="*/ 1370903 w 1375694"/>
              <a:gd name="connsiteY3-38" fmla="*/ 587958 h 2278815"/>
              <a:gd name="connsiteX4-39" fmla="*/ 74 w 1375694"/>
              <a:gd name="connsiteY4-40" fmla="*/ 0 h 2278815"/>
              <a:gd name="connsiteX0-41" fmla="*/ 37 w 1375657"/>
              <a:gd name="connsiteY0-42" fmla="*/ 0 h 2404913"/>
              <a:gd name="connsiteX1-43" fmla="*/ 10474 w 1375657"/>
              <a:gd name="connsiteY1-44" fmla="*/ 2404913 h 2404913"/>
              <a:gd name="connsiteX2-45" fmla="*/ 1375657 w 1375657"/>
              <a:gd name="connsiteY2-46" fmla="*/ 2183565 h 2404913"/>
              <a:gd name="connsiteX3-47" fmla="*/ 1370866 w 1375657"/>
              <a:gd name="connsiteY3-48" fmla="*/ 587958 h 2404913"/>
              <a:gd name="connsiteX4-49" fmla="*/ 37 w 1375657"/>
              <a:gd name="connsiteY4-50" fmla="*/ 0 h 2404913"/>
              <a:gd name="connsiteX0-51" fmla="*/ 60 w 1370888"/>
              <a:gd name="connsiteY0-52" fmla="*/ 0 h 2281968"/>
              <a:gd name="connsiteX1-53" fmla="*/ 5705 w 1370888"/>
              <a:gd name="connsiteY1-54" fmla="*/ 2281968 h 2281968"/>
              <a:gd name="connsiteX2-55" fmla="*/ 1370888 w 1370888"/>
              <a:gd name="connsiteY2-56" fmla="*/ 2060620 h 2281968"/>
              <a:gd name="connsiteX3-57" fmla="*/ 1366097 w 1370888"/>
              <a:gd name="connsiteY3-58" fmla="*/ 465013 h 2281968"/>
              <a:gd name="connsiteX4-59" fmla="*/ 60 w 1370888"/>
              <a:gd name="connsiteY4-60" fmla="*/ 0 h 2281968"/>
              <a:gd name="connsiteX0-61" fmla="*/ 3937 w 1374765"/>
              <a:gd name="connsiteY0-62" fmla="*/ 0 h 2404913"/>
              <a:gd name="connsiteX1-63" fmla="*/ 0 w 1374765"/>
              <a:gd name="connsiteY1-64" fmla="*/ 2404913 h 2404913"/>
              <a:gd name="connsiteX2-65" fmla="*/ 1374765 w 1374765"/>
              <a:gd name="connsiteY2-66" fmla="*/ 2060620 h 2404913"/>
              <a:gd name="connsiteX3-67" fmla="*/ 1369974 w 1374765"/>
              <a:gd name="connsiteY3-68" fmla="*/ 465013 h 2404913"/>
              <a:gd name="connsiteX4-69" fmla="*/ 3937 w 1374765"/>
              <a:gd name="connsiteY4-70" fmla="*/ 0 h 240491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74765" h="2404913">
                <a:moveTo>
                  <a:pt x="3937" y="0"/>
                </a:moveTo>
                <a:cubicBezTo>
                  <a:pt x="3157" y="720725"/>
                  <a:pt x="780" y="1684188"/>
                  <a:pt x="0" y="2404913"/>
                </a:cubicBezTo>
                <a:lnTo>
                  <a:pt x="1374765" y="2060620"/>
                </a:lnTo>
                <a:lnTo>
                  <a:pt x="1369974" y="465013"/>
                </a:lnTo>
                <a:cubicBezTo>
                  <a:pt x="913031" y="269027"/>
                  <a:pt x="460880" y="195986"/>
                  <a:pt x="3937" y="0"/>
                </a:cubicBezTo>
                <a:close/>
              </a:path>
            </a:pathLst>
          </a:cu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9" name="角丸四角形 138"/>
          <p:cNvSpPr/>
          <p:nvPr/>
        </p:nvSpPr>
        <p:spPr>
          <a:xfrm>
            <a:off x="5111757" y="902967"/>
            <a:ext cx="504056" cy="262481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 name="タイトル 1"/>
          <p:cNvSpPr>
            <a:spLocks noGrp="1"/>
          </p:cNvSpPr>
          <p:nvPr>
            <p:ph type="title"/>
          </p:nvPr>
        </p:nvSpPr>
        <p:spPr>
          <a:xfrm>
            <a:off x="407193" y="405747"/>
            <a:ext cx="11375825" cy="386715"/>
          </a:xfrm>
        </p:spPr>
        <p:txBody>
          <a:bodyPr/>
          <a:lstStyle/>
          <a:p>
            <a:r>
              <a:rPr lang="en-US" altLang="ja-JP" dirty="0" smtClean="0">
                <a:sym typeface="+mn-ea"/>
              </a:rPr>
              <a:t>word2vec</a:t>
            </a:r>
            <a:r>
              <a:rPr lang="ja-JP" altLang="en-US" dirty="0" smtClean="0">
                <a:sym typeface="+mn-ea"/>
              </a:rPr>
              <a:t>とは</a:t>
            </a:r>
            <a:endParaRPr kumimoji="1" lang="ja-JP" altLang="en-US" dirty="0"/>
          </a:p>
        </p:txBody>
      </p:sp>
      <p:sp>
        <p:nvSpPr>
          <p:cNvPr id="3" name="テキスト プレースホルダー 2"/>
          <p:cNvSpPr>
            <a:spLocks noGrp="1"/>
          </p:cNvSpPr>
          <p:nvPr>
            <p:ph type="body" sz="quarter" idx="10"/>
          </p:nvPr>
        </p:nvSpPr>
        <p:spPr/>
        <p:txBody>
          <a:bodyPr/>
          <a:lstStyle/>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p:txBody>
      </p:sp>
      <p:pic>
        <p:nvPicPr>
          <p:cNvPr id="5" name="図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ボックス 6"/>
          <p:cNvSpPr txBox="1"/>
          <p:nvPr/>
        </p:nvSpPr>
        <p:spPr>
          <a:xfrm>
            <a:off x="394820" y="4771768"/>
            <a:ext cx="2308708" cy="446276"/>
          </a:xfrm>
          <a:prstGeom prst="rect">
            <a:avLst/>
          </a:prstGeom>
          <a:noFill/>
        </p:spPr>
        <p:txBody>
          <a:bodyPr wrap="square" lIns="0" tIns="0" rIns="0" bIns="0" rtlCol="0">
            <a:spAutoFit/>
          </a:bodyPr>
          <a:lstStyle/>
          <a:p>
            <a:pPr>
              <a:spcBef>
                <a:spcPts val="600"/>
              </a:spcBef>
              <a:buClr>
                <a:schemeClr val="accent1"/>
              </a:buClr>
            </a:pPr>
            <a:r>
              <a:rPr kumimoji="1" lang="en-US" altLang="ja-JP" sz="1200" noProof="0" dirty="0" smtClean="0"/>
              <a:t>“was”</a:t>
            </a:r>
            <a:r>
              <a:rPr kumimoji="1" lang="ja-JP" altLang="en-US" sz="1200" noProof="0" dirty="0" smtClean="0"/>
              <a:t>の</a:t>
            </a:r>
            <a:r>
              <a:rPr kumimoji="1" lang="en-US" altLang="ja-JP" sz="1200" noProof="0" dirty="0" smtClean="0"/>
              <a:t>ID=20</a:t>
            </a:r>
            <a:r>
              <a:rPr kumimoji="1" lang="ja-JP" altLang="en-US" sz="1200" noProof="0" dirty="0" smtClean="0"/>
              <a:t>を</a:t>
            </a:r>
            <a:endParaRPr kumimoji="1" lang="en-US" altLang="ja-JP" sz="1200" noProof="0" dirty="0" smtClean="0"/>
          </a:p>
          <a:p>
            <a:pPr>
              <a:spcBef>
                <a:spcPts val="600"/>
              </a:spcBef>
              <a:buClr>
                <a:schemeClr val="accent1"/>
              </a:buClr>
            </a:pPr>
            <a:r>
              <a:rPr kumimoji="1" lang="en-US" altLang="ja-JP" sz="1200" noProof="0" dirty="0" smtClean="0"/>
              <a:t>one-hot</a:t>
            </a:r>
            <a:r>
              <a:rPr kumimoji="1" lang="ja-JP" altLang="en-US" sz="1200" noProof="0" dirty="0" smtClean="0"/>
              <a:t>形式表現したもの。</a:t>
            </a:r>
            <a:endParaRPr kumimoji="1" lang="ja-JP" altLang="en-US" sz="1200" noProof="0" dirty="0" smtClean="0"/>
          </a:p>
        </p:txBody>
      </p:sp>
      <p:sp>
        <p:nvSpPr>
          <p:cNvPr id="8" name="テキスト ボックス 7"/>
          <p:cNvSpPr txBox="1"/>
          <p:nvPr/>
        </p:nvSpPr>
        <p:spPr>
          <a:xfrm>
            <a:off x="10098159" y="4615525"/>
            <a:ext cx="1682940" cy="446276"/>
          </a:xfrm>
          <a:prstGeom prst="rect">
            <a:avLst/>
          </a:prstGeom>
          <a:noFill/>
        </p:spPr>
        <p:txBody>
          <a:bodyPr wrap="square" lIns="0" tIns="0" rIns="0" bIns="0" rtlCol="0">
            <a:spAutoFit/>
          </a:bodyPr>
          <a:lstStyle/>
          <a:p>
            <a:pPr>
              <a:spcBef>
                <a:spcPts val="600"/>
              </a:spcBef>
              <a:buClr>
                <a:schemeClr val="accent1"/>
              </a:buClr>
            </a:pPr>
            <a:r>
              <a:rPr kumimoji="1" lang="en-US" altLang="ja-JP" sz="1200" noProof="0" dirty="0" smtClean="0"/>
              <a:t>“beginning”</a:t>
            </a:r>
            <a:r>
              <a:rPr kumimoji="1" lang="ja-JP" altLang="en-US" sz="1200" noProof="0" dirty="0" smtClean="0"/>
              <a:t>の</a:t>
            </a:r>
            <a:r>
              <a:rPr kumimoji="1" lang="en-US" altLang="ja-JP" sz="1200" noProof="0" dirty="0" smtClean="0"/>
              <a:t>ID=5</a:t>
            </a:r>
            <a:r>
              <a:rPr kumimoji="1" lang="ja-JP" altLang="en-US" sz="1200" noProof="0" dirty="0" smtClean="0"/>
              <a:t>を</a:t>
            </a:r>
            <a:endParaRPr kumimoji="1" lang="en-US" altLang="ja-JP" sz="1200" noProof="0" dirty="0" smtClean="0"/>
          </a:p>
          <a:p>
            <a:pPr>
              <a:spcBef>
                <a:spcPts val="600"/>
              </a:spcBef>
              <a:buClr>
                <a:schemeClr val="accent1"/>
              </a:buClr>
            </a:pPr>
            <a:r>
              <a:rPr kumimoji="1" lang="en-US" altLang="ja-JP" sz="1200" noProof="0" dirty="0" smtClean="0"/>
              <a:t>one-hot</a:t>
            </a:r>
            <a:r>
              <a:rPr kumimoji="1" lang="ja-JP" altLang="en-US" sz="1200" noProof="0" dirty="0" smtClean="0"/>
              <a:t>形式表現したもの。</a:t>
            </a:r>
            <a:endParaRPr kumimoji="1" lang="ja-JP" altLang="en-US" sz="1200" noProof="0" dirty="0" smtClean="0"/>
          </a:p>
        </p:txBody>
      </p:sp>
      <p:sp>
        <p:nvSpPr>
          <p:cNvPr id="9" name="テキスト ボックス 8"/>
          <p:cNvSpPr txBox="1"/>
          <p:nvPr/>
        </p:nvSpPr>
        <p:spPr>
          <a:xfrm>
            <a:off x="10098159" y="1957198"/>
            <a:ext cx="1682940" cy="446276"/>
          </a:xfrm>
          <a:prstGeom prst="rect">
            <a:avLst/>
          </a:prstGeom>
          <a:noFill/>
        </p:spPr>
        <p:txBody>
          <a:bodyPr wrap="square" lIns="0" tIns="0" rIns="0" bIns="0" rtlCol="0">
            <a:spAutoFit/>
          </a:bodyPr>
          <a:lstStyle/>
          <a:p>
            <a:pPr>
              <a:spcBef>
                <a:spcPts val="600"/>
              </a:spcBef>
              <a:buClr>
                <a:schemeClr val="accent1"/>
              </a:buClr>
            </a:pPr>
            <a:r>
              <a:rPr kumimoji="1" lang="en-US" altLang="ja-JP" sz="1200" noProof="0" dirty="0" smtClean="0"/>
              <a:t>“Alice”</a:t>
            </a:r>
            <a:r>
              <a:rPr kumimoji="1" lang="ja-JP" altLang="en-US" sz="1200" noProof="0" dirty="0" smtClean="0"/>
              <a:t>の</a:t>
            </a:r>
            <a:r>
              <a:rPr kumimoji="1" lang="en-US" altLang="ja-JP" sz="1200" noProof="0" dirty="0" smtClean="0"/>
              <a:t>ID=2</a:t>
            </a:r>
            <a:r>
              <a:rPr kumimoji="1" lang="ja-JP" altLang="en-US" sz="1200" noProof="0" dirty="0" smtClean="0"/>
              <a:t>を</a:t>
            </a:r>
            <a:endParaRPr kumimoji="1" lang="en-US" altLang="ja-JP" sz="1200" noProof="0" dirty="0" smtClean="0"/>
          </a:p>
          <a:p>
            <a:pPr>
              <a:spcBef>
                <a:spcPts val="600"/>
              </a:spcBef>
              <a:buClr>
                <a:schemeClr val="accent1"/>
              </a:buClr>
            </a:pPr>
            <a:r>
              <a:rPr kumimoji="1" lang="en-US" altLang="ja-JP" sz="1200" noProof="0" dirty="0" smtClean="0"/>
              <a:t>one-hot</a:t>
            </a:r>
            <a:r>
              <a:rPr kumimoji="1" lang="ja-JP" altLang="en-US" sz="1200" noProof="0" dirty="0" smtClean="0"/>
              <a:t>形式表現したもの。</a:t>
            </a:r>
            <a:endParaRPr kumimoji="1" lang="ja-JP" altLang="en-US" sz="1200" noProof="0" dirty="0" smtClean="0"/>
          </a:p>
        </p:txBody>
      </p:sp>
      <p:sp>
        <p:nvSpPr>
          <p:cNvPr id="13" name="楕円 12"/>
          <p:cNvSpPr/>
          <p:nvPr/>
        </p:nvSpPr>
        <p:spPr>
          <a:xfrm>
            <a:off x="2629270" y="2570095"/>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4" name="楕円 13"/>
          <p:cNvSpPr/>
          <p:nvPr/>
        </p:nvSpPr>
        <p:spPr>
          <a:xfrm>
            <a:off x="2639616" y="2969298"/>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5" name="楕円 14"/>
          <p:cNvSpPr/>
          <p:nvPr/>
        </p:nvSpPr>
        <p:spPr>
          <a:xfrm>
            <a:off x="2629270" y="3369551"/>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6" name="楕円 15"/>
          <p:cNvSpPr/>
          <p:nvPr/>
        </p:nvSpPr>
        <p:spPr>
          <a:xfrm>
            <a:off x="2629270" y="3773508"/>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7" name="楕円 16"/>
          <p:cNvSpPr/>
          <p:nvPr/>
        </p:nvSpPr>
        <p:spPr>
          <a:xfrm>
            <a:off x="2639616" y="4177465"/>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9" name="テキスト ボックス 18"/>
          <p:cNvSpPr txBox="1"/>
          <p:nvPr/>
        </p:nvSpPr>
        <p:spPr>
          <a:xfrm>
            <a:off x="1127448" y="2224567"/>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0" name="テキスト ボックス 19"/>
          <p:cNvSpPr txBox="1"/>
          <p:nvPr/>
        </p:nvSpPr>
        <p:spPr>
          <a:xfrm>
            <a:off x="1127448" y="234767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1" name="テキスト ボックス 20"/>
          <p:cNvSpPr txBox="1"/>
          <p:nvPr/>
        </p:nvSpPr>
        <p:spPr>
          <a:xfrm>
            <a:off x="1127448" y="247078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2" name="テキスト ボックス 21"/>
          <p:cNvSpPr txBox="1"/>
          <p:nvPr/>
        </p:nvSpPr>
        <p:spPr>
          <a:xfrm>
            <a:off x="1127448" y="2593900"/>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3" name="テキスト ボックス 22"/>
          <p:cNvSpPr txBox="1"/>
          <p:nvPr/>
        </p:nvSpPr>
        <p:spPr>
          <a:xfrm>
            <a:off x="1127448" y="2714580"/>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4" name="テキスト ボックス 23"/>
          <p:cNvSpPr txBox="1"/>
          <p:nvPr/>
        </p:nvSpPr>
        <p:spPr>
          <a:xfrm>
            <a:off x="1127448" y="2835260"/>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5" name="テキスト ボックス 24"/>
          <p:cNvSpPr txBox="1"/>
          <p:nvPr/>
        </p:nvSpPr>
        <p:spPr>
          <a:xfrm>
            <a:off x="1127448" y="2955940"/>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6" name="テキスト ボックス 25"/>
          <p:cNvSpPr txBox="1"/>
          <p:nvPr/>
        </p:nvSpPr>
        <p:spPr>
          <a:xfrm>
            <a:off x="1127448" y="3076532"/>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7" name="テキスト ボックス 26"/>
          <p:cNvSpPr txBox="1"/>
          <p:nvPr/>
        </p:nvSpPr>
        <p:spPr>
          <a:xfrm>
            <a:off x="1127448" y="3197124"/>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8" name="テキスト ボックス 27"/>
          <p:cNvSpPr txBox="1"/>
          <p:nvPr/>
        </p:nvSpPr>
        <p:spPr>
          <a:xfrm>
            <a:off x="1127448" y="3317716"/>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9" name="テキスト ボックス 28"/>
          <p:cNvSpPr txBox="1"/>
          <p:nvPr/>
        </p:nvSpPr>
        <p:spPr>
          <a:xfrm>
            <a:off x="1127448" y="3440827"/>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0" name="テキスト ボックス 29"/>
          <p:cNvSpPr txBox="1"/>
          <p:nvPr/>
        </p:nvSpPr>
        <p:spPr>
          <a:xfrm>
            <a:off x="1127448" y="356393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1" name="テキスト ボックス 30"/>
          <p:cNvSpPr txBox="1"/>
          <p:nvPr/>
        </p:nvSpPr>
        <p:spPr>
          <a:xfrm>
            <a:off x="1127448" y="368704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2" name="テキスト ボックス 31"/>
          <p:cNvSpPr txBox="1"/>
          <p:nvPr/>
        </p:nvSpPr>
        <p:spPr>
          <a:xfrm>
            <a:off x="1127448" y="380772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3" name="テキスト ボックス 32"/>
          <p:cNvSpPr txBox="1"/>
          <p:nvPr/>
        </p:nvSpPr>
        <p:spPr>
          <a:xfrm>
            <a:off x="1127448" y="392840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4" name="テキスト ボックス 33"/>
          <p:cNvSpPr txBox="1"/>
          <p:nvPr/>
        </p:nvSpPr>
        <p:spPr>
          <a:xfrm>
            <a:off x="1127448" y="404908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5" name="テキスト ボックス 34"/>
          <p:cNvSpPr txBox="1"/>
          <p:nvPr/>
        </p:nvSpPr>
        <p:spPr>
          <a:xfrm>
            <a:off x="1127448" y="4169681"/>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6" name="テキスト ボックス 35"/>
          <p:cNvSpPr txBox="1"/>
          <p:nvPr/>
        </p:nvSpPr>
        <p:spPr>
          <a:xfrm>
            <a:off x="1127448" y="4290273"/>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7" name="テキスト ボックス 36"/>
          <p:cNvSpPr txBox="1"/>
          <p:nvPr/>
        </p:nvSpPr>
        <p:spPr>
          <a:xfrm>
            <a:off x="1127448" y="4408492"/>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8" name="テキスト ボックス 37"/>
          <p:cNvSpPr txBox="1"/>
          <p:nvPr/>
        </p:nvSpPr>
        <p:spPr>
          <a:xfrm>
            <a:off x="1127448" y="4529084"/>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9" name="テキスト ボックス 38"/>
          <p:cNvSpPr txBox="1"/>
          <p:nvPr/>
        </p:nvSpPr>
        <p:spPr>
          <a:xfrm>
            <a:off x="1127448" y="4649676"/>
            <a:ext cx="144016" cy="123111"/>
          </a:xfrm>
          <a:prstGeom prst="rect">
            <a:avLst/>
          </a:prstGeom>
          <a:solidFill>
            <a:schemeClr val="accent5">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1</a:t>
            </a:r>
            <a:endParaRPr kumimoji="1" lang="ja-JP" altLang="en-US" sz="800" noProof="0" dirty="0" err="1" smtClean="0"/>
          </a:p>
        </p:txBody>
      </p:sp>
      <p:sp>
        <p:nvSpPr>
          <p:cNvPr id="40" name="テキスト ボックス 39"/>
          <p:cNvSpPr txBox="1"/>
          <p:nvPr/>
        </p:nvSpPr>
        <p:spPr>
          <a:xfrm>
            <a:off x="9864533" y="933215"/>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1" name="テキスト ボックス 40"/>
          <p:cNvSpPr txBox="1"/>
          <p:nvPr/>
        </p:nvSpPr>
        <p:spPr>
          <a:xfrm>
            <a:off x="9864533" y="1056326"/>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2" name="テキスト ボックス 41"/>
          <p:cNvSpPr txBox="1"/>
          <p:nvPr/>
        </p:nvSpPr>
        <p:spPr>
          <a:xfrm>
            <a:off x="9864533" y="1179437"/>
            <a:ext cx="144016" cy="123111"/>
          </a:xfrm>
          <a:prstGeom prst="rect">
            <a:avLst/>
          </a:prstGeom>
          <a:solidFill>
            <a:schemeClr val="accent5">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dirty="0"/>
              <a:t>1</a:t>
            </a:r>
            <a:endParaRPr kumimoji="1" lang="ja-JP" altLang="en-US" sz="800" noProof="0" dirty="0" err="1" smtClean="0"/>
          </a:p>
        </p:txBody>
      </p:sp>
      <p:sp>
        <p:nvSpPr>
          <p:cNvPr id="43" name="テキスト ボックス 42"/>
          <p:cNvSpPr txBox="1"/>
          <p:nvPr/>
        </p:nvSpPr>
        <p:spPr>
          <a:xfrm>
            <a:off x="9864533" y="130254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4" name="テキスト ボックス 43"/>
          <p:cNvSpPr txBox="1"/>
          <p:nvPr/>
        </p:nvSpPr>
        <p:spPr>
          <a:xfrm>
            <a:off x="9864533" y="142322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5" name="テキスト ボックス 44"/>
          <p:cNvSpPr txBox="1"/>
          <p:nvPr/>
        </p:nvSpPr>
        <p:spPr>
          <a:xfrm>
            <a:off x="9864533" y="154390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6" name="テキスト ボックス 45"/>
          <p:cNvSpPr txBox="1"/>
          <p:nvPr/>
        </p:nvSpPr>
        <p:spPr>
          <a:xfrm>
            <a:off x="9864533" y="166458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7" name="テキスト ボックス 46"/>
          <p:cNvSpPr txBox="1"/>
          <p:nvPr/>
        </p:nvSpPr>
        <p:spPr>
          <a:xfrm>
            <a:off x="9864533" y="1785180"/>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8" name="テキスト ボックス 47"/>
          <p:cNvSpPr txBox="1"/>
          <p:nvPr/>
        </p:nvSpPr>
        <p:spPr>
          <a:xfrm>
            <a:off x="9864533" y="1905772"/>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49" name="テキスト ボックス 48"/>
          <p:cNvSpPr txBox="1"/>
          <p:nvPr/>
        </p:nvSpPr>
        <p:spPr>
          <a:xfrm>
            <a:off x="9864533" y="2026364"/>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0" name="テキスト ボックス 49"/>
          <p:cNvSpPr txBox="1"/>
          <p:nvPr/>
        </p:nvSpPr>
        <p:spPr>
          <a:xfrm>
            <a:off x="9864533" y="2149475"/>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1" name="テキスト ボックス 50"/>
          <p:cNvSpPr txBox="1"/>
          <p:nvPr/>
        </p:nvSpPr>
        <p:spPr>
          <a:xfrm>
            <a:off x="9864533" y="2272586"/>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2" name="テキスト ボックス 51"/>
          <p:cNvSpPr txBox="1"/>
          <p:nvPr/>
        </p:nvSpPr>
        <p:spPr>
          <a:xfrm>
            <a:off x="9864533" y="2395697"/>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3" name="テキスト ボックス 52"/>
          <p:cNvSpPr txBox="1"/>
          <p:nvPr/>
        </p:nvSpPr>
        <p:spPr>
          <a:xfrm>
            <a:off x="9864533" y="2516377"/>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4" name="テキスト ボックス 53"/>
          <p:cNvSpPr txBox="1"/>
          <p:nvPr/>
        </p:nvSpPr>
        <p:spPr>
          <a:xfrm>
            <a:off x="9864533" y="2637057"/>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5" name="テキスト ボックス 54"/>
          <p:cNvSpPr txBox="1"/>
          <p:nvPr/>
        </p:nvSpPr>
        <p:spPr>
          <a:xfrm>
            <a:off x="9864533" y="2757737"/>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6" name="テキスト ボックス 55"/>
          <p:cNvSpPr txBox="1"/>
          <p:nvPr/>
        </p:nvSpPr>
        <p:spPr>
          <a:xfrm>
            <a:off x="9864533" y="2878329"/>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7" name="テキスト ボックス 56"/>
          <p:cNvSpPr txBox="1"/>
          <p:nvPr/>
        </p:nvSpPr>
        <p:spPr>
          <a:xfrm>
            <a:off x="9864533" y="2998921"/>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8" name="テキスト ボックス 57"/>
          <p:cNvSpPr txBox="1"/>
          <p:nvPr/>
        </p:nvSpPr>
        <p:spPr>
          <a:xfrm>
            <a:off x="9864533" y="3117140"/>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59" name="テキスト ボックス 58"/>
          <p:cNvSpPr txBox="1"/>
          <p:nvPr/>
        </p:nvSpPr>
        <p:spPr>
          <a:xfrm>
            <a:off x="9864533" y="3237732"/>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0" name="テキスト ボックス 59"/>
          <p:cNvSpPr txBox="1"/>
          <p:nvPr/>
        </p:nvSpPr>
        <p:spPr>
          <a:xfrm>
            <a:off x="9864533" y="3358324"/>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dirty="0"/>
              <a:t>0</a:t>
            </a:r>
            <a:endParaRPr kumimoji="1" lang="ja-JP" altLang="en-US" sz="800" noProof="0" dirty="0" err="1" smtClean="0"/>
          </a:p>
        </p:txBody>
      </p:sp>
      <p:sp>
        <p:nvSpPr>
          <p:cNvPr id="61" name="テキスト ボックス 60"/>
          <p:cNvSpPr txBox="1"/>
          <p:nvPr/>
        </p:nvSpPr>
        <p:spPr>
          <a:xfrm>
            <a:off x="9864533" y="3559046"/>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2" name="テキスト ボックス 61"/>
          <p:cNvSpPr txBox="1"/>
          <p:nvPr/>
        </p:nvSpPr>
        <p:spPr>
          <a:xfrm>
            <a:off x="9864533" y="3682157"/>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3" name="テキスト ボックス 62"/>
          <p:cNvSpPr txBox="1"/>
          <p:nvPr/>
        </p:nvSpPr>
        <p:spPr>
          <a:xfrm>
            <a:off x="9864533" y="380526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4" name="テキスト ボックス 63"/>
          <p:cNvSpPr txBox="1"/>
          <p:nvPr/>
        </p:nvSpPr>
        <p:spPr>
          <a:xfrm>
            <a:off x="9864533" y="3928379"/>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5" name="テキスト ボックス 64"/>
          <p:cNvSpPr txBox="1"/>
          <p:nvPr/>
        </p:nvSpPr>
        <p:spPr>
          <a:xfrm>
            <a:off x="9864533" y="4049059"/>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6" name="テキスト ボックス 65"/>
          <p:cNvSpPr txBox="1"/>
          <p:nvPr/>
        </p:nvSpPr>
        <p:spPr>
          <a:xfrm>
            <a:off x="9864533" y="4169739"/>
            <a:ext cx="144016" cy="123111"/>
          </a:xfrm>
          <a:prstGeom prst="rect">
            <a:avLst/>
          </a:prstGeom>
          <a:solidFill>
            <a:schemeClr val="accent5">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dirty="0"/>
              <a:t>1</a:t>
            </a:r>
            <a:endParaRPr kumimoji="1" lang="ja-JP" altLang="en-US" sz="800" noProof="0" dirty="0" err="1" smtClean="0"/>
          </a:p>
        </p:txBody>
      </p:sp>
      <p:sp>
        <p:nvSpPr>
          <p:cNvPr id="67" name="テキスト ボックス 66"/>
          <p:cNvSpPr txBox="1"/>
          <p:nvPr/>
        </p:nvSpPr>
        <p:spPr>
          <a:xfrm>
            <a:off x="9864533" y="4290419"/>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8" name="テキスト ボックス 67"/>
          <p:cNvSpPr txBox="1"/>
          <p:nvPr/>
        </p:nvSpPr>
        <p:spPr>
          <a:xfrm>
            <a:off x="9864533" y="4411011"/>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69" name="テキスト ボックス 68"/>
          <p:cNvSpPr txBox="1"/>
          <p:nvPr/>
        </p:nvSpPr>
        <p:spPr>
          <a:xfrm>
            <a:off x="9864533" y="4531603"/>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0" name="テキスト ボックス 69"/>
          <p:cNvSpPr txBox="1"/>
          <p:nvPr/>
        </p:nvSpPr>
        <p:spPr>
          <a:xfrm>
            <a:off x="9864533" y="4652195"/>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1" name="テキスト ボックス 70"/>
          <p:cNvSpPr txBox="1"/>
          <p:nvPr/>
        </p:nvSpPr>
        <p:spPr>
          <a:xfrm>
            <a:off x="9864533" y="4775306"/>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2" name="テキスト ボックス 71"/>
          <p:cNvSpPr txBox="1"/>
          <p:nvPr/>
        </p:nvSpPr>
        <p:spPr>
          <a:xfrm>
            <a:off x="9864533" y="4898417"/>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3" name="テキスト ボックス 72"/>
          <p:cNvSpPr txBox="1"/>
          <p:nvPr/>
        </p:nvSpPr>
        <p:spPr>
          <a:xfrm>
            <a:off x="9864533" y="502152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4" name="テキスト ボックス 73"/>
          <p:cNvSpPr txBox="1"/>
          <p:nvPr/>
        </p:nvSpPr>
        <p:spPr>
          <a:xfrm>
            <a:off x="9864533" y="514220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5" name="テキスト ボックス 74"/>
          <p:cNvSpPr txBox="1"/>
          <p:nvPr/>
        </p:nvSpPr>
        <p:spPr>
          <a:xfrm>
            <a:off x="9864533" y="526288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6" name="テキスト ボックス 75"/>
          <p:cNvSpPr txBox="1"/>
          <p:nvPr/>
        </p:nvSpPr>
        <p:spPr>
          <a:xfrm>
            <a:off x="9864533" y="5383568"/>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7" name="テキスト ボックス 76"/>
          <p:cNvSpPr txBox="1"/>
          <p:nvPr/>
        </p:nvSpPr>
        <p:spPr>
          <a:xfrm>
            <a:off x="9864533" y="5504160"/>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8" name="テキスト ボックス 77"/>
          <p:cNvSpPr txBox="1"/>
          <p:nvPr/>
        </p:nvSpPr>
        <p:spPr>
          <a:xfrm>
            <a:off x="9864533" y="5624752"/>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79" name="テキスト ボックス 78"/>
          <p:cNvSpPr txBox="1"/>
          <p:nvPr/>
        </p:nvSpPr>
        <p:spPr>
          <a:xfrm>
            <a:off x="9864533" y="5742971"/>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80" name="テキスト ボックス 79"/>
          <p:cNvSpPr txBox="1"/>
          <p:nvPr/>
        </p:nvSpPr>
        <p:spPr>
          <a:xfrm>
            <a:off x="9864533" y="5863563"/>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81" name="テキスト ボックス 80"/>
          <p:cNvSpPr txBox="1"/>
          <p:nvPr/>
        </p:nvSpPr>
        <p:spPr>
          <a:xfrm>
            <a:off x="9864533" y="5984155"/>
            <a:ext cx="144016" cy="123111"/>
          </a:xfrm>
          <a:prstGeom prst="rect">
            <a:avLst/>
          </a:prstGeom>
          <a:solidFill>
            <a:schemeClr val="bg2">
              <a:lumMod val="20000"/>
              <a:lumOff val="80000"/>
            </a:schemeClr>
          </a:solid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96" name="楕円 95"/>
          <p:cNvSpPr/>
          <p:nvPr/>
        </p:nvSpPr>
        <p:spPr>
          <a:xfrm>
            <a:off x="5303912" y="92630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97" name="楕円 96"/>
          <p:cNvSpPr/>
          <p:nvPr/>
        </p:nvSpPr>
        <p:spPr>
          <a:xfrm>
            <a:off x="5303911" y="105368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98" name="楕円 97"/>
          <p:cNvSpPr/>
          <p:nvPr/>
        </p:nvSpPr>
        <p:spPr>
          <a:xfrm>
            <a:off x="5303910" y="117483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99" name="楕円 98"/>
          <p:cNvSpPr/>
          <p:nvPr/>
        </p:nvSpPr>
        <p:spPr>
          <a:xfrm>
            <a:off x="5303912" y="129234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0" name="楕円 99"/>
          <p:cNvSpPr/>
          <p:nvPr/>
        </p:nvSpPr>
        <p:spPr>
          <a:xfrm>
            <a:off x="5303911" y="141972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1" name="楕円 100"/>
          <p:cNvSpPr/>
          <p:nvPr/>
        </p:nvSpPr>
        <p:spPr>
          <a:xfrm>
            <a:off x="5303910" y="154087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2" name="楕円 101"/>
          <p:cNvSpPr/>
          <p:nvPr/>
        </p:nvSpPr>
        <p:spPr>
          <a:xfrm>
            <a:off x="5303912" y="165786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3" name="楕円 102"/>
          <p:cNvSpPr/>
          <p:nvPr/>
        </p:nvSpPr>
        <p:spPr>
          <a:xfrm>
            <a:off x="5303911" y="178523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4" name="楕円 103"/>
          <p:cNvSpPr/>
          <p:nvPr/>
        </p:nvSpPr>
        <p:spPr>
          <a:xfrm>
            <a:off x="5303910" y="190638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5" name="楕円 104"/>
          <p:cNvSpPr/>
          <p:nvPr/>
        </p:nvSpPr>
        <p:spPr>
          <a:xfrm>
            <a:off x="5303912" y="202520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6" name="楕円 105"/>
          <p:cNvSpPr/>
          <p:nvPr/>
        </p:nvSpPr>
        <p:spPr>
          <a:xfrm>
            <a:off x="5303911" y="215258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7" name="楕円 106"/>
          <p:cNvSpPr/>
          <p:nvPr/>
        </p:nvSpPr>
        <p:spPr>
          <a:xfrm>
            <a:off x="5303910" y="227373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8" name="楕円 107"/>
          <p:cNvSpPr/>
          <p:nvPr/>
        </p:nvSpPr>
        <p:spPr>
          <a:xfrm>
            <a:off x="5303912" y="239124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9" name="楕円 108"/>
          <p:cNvSpPr/>
          <p:nvPr/>
        </p:nvSpPr>
        <p:spPr>
          <a:xfrm>
            <a:off x="5303911" y="251861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0" name="楕円 109"/>
          <p:cNvSpPr/>
          <p:nvPr/>
        </p:nvSpPr>
        <p:spPr>
          <a:xfrm>
            <a:off x="5303910" y="263977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1" name="楕円 110"/>
          <p:cNvSpPr/>
          <p:nvPr/>
        </p:nvSpPr>
        <p:spPr>
          <a:xfrm>
            <a:off x="5303912" y="275675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2" name="楕円 111"/>
          <p:cNvSpPr/>
          <p:nvPr/>
        </p:nvSpPr>
        <p:spPr>
          <a:xfrm>
            <a:off x="5303911" y="288413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3" name="楕円 112"/>
          <p:cNvSpPr/>
          <p:nvPr/>
        </p:nvSpPr>
        <p:spPr>
          <a:xfrm>
            <a:off x="5303910" y="300528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4" name="楕円 113"/>
          <p:cNvSpPr/>
          <p:nvPr/>
        </p:nvSpPr>
        <p:spPr>
          <a:xfrm>
            <a:off x="5303912" y="312227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5" name="楕円 114"/>
          <p:cNvSpPr/>
          <p:nvPr/>
        </p:nvSpPr>
        <p:spPr>
          <a:xfrm>
            <a:off x="5303911" y="324964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6" name="楕円 115"/>
          <p:cNvSpPr/>
          <p:nvPr/>
        </p:nvSpPr>
        <p:spPr>
          <a:xfrm>
            <a:off x="5303910" y="337079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7" name="楕円 116"/>
          <p:cNvSpPr/>
          <p:nvPr/>
        </p:nvSpPr>
        <p:spPr>
          <a:xfrm>
            <a:off x="5303910" y="360105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8" name="楕円 117"/>
          <p:cNvSpPr/>
          <p:nvPr/>
        </p:nvSpPr>
        <p:spPr>
          <a:xfrm>
            <a:off x="5303909" y="372843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9" name="楕円 118"/>
          <p:cNvSpPr/>
          <p:nvPr/>
        </p:nvSpPr>
        <p:spPr>
          <a:xfrm>
            <a:off x="5303908" y="384958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0" name="楕円 119"/>
          <p:cNvSpPr/>
          <p:nvPr/>
        </p:nvSpPr>
        <p:spPr>
          <a:xfrm>
            <a:off x="5303910" y="396709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1" name="楕円 120"/>
          <p:cNvSpPr/>
          <p:nvPr/>
        </p:nvSpPr>
        <p:spPr>
          <a:xfrm>
            <a:off x="5303909" y="409447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2" name="楕円 121"/>
          <p:cNvSpPr/>
          <p:nvPr/>
        </p:nvSpPr>
        <p:spPr>
          <a:xfrm>
            <a:off x="5303908" y="421562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3" name="楕円 122"/>
          <p:cNvSpPr/>
          <p:nvPr/>
        </p:nvSpPr>
        <p:spPr>
          <a:xfrm>
            <a:off x="5303910" y="433261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4" name="楕円 123"/>
          <p:cNvSpPr/>
          <p:nvPr/>
        </p:nvSpPr>
        <p:spPr>
          <a:xfrm>
            <a:off x="5303909" y="445998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5" name="楕円 124"/>
          <p:cNvSpPr/>
          <p:nvPr/>
        </p:nvSpPr>
        <p:spPr>
          <a:xfrm>
            <a:off x="5303908" y="458113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6" name="楕円 125"/>
          <p:cNvSpPr/>
          <p:nvPr/>
        </p:nvSpPr>
        <p:spPr>
          <a:xfrm>
            <a:off x="5303910" y="469995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7" name="楕円 126"/>
          <p:cNvSpPr/>
          <p:nvPr/>
        </p:nvSpPr>
        <p:spPr>
          <a:xfrm>
            <a:off x="5303909" y="482733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8" name="楕円 127"/>
          <p:cNvSpPr/>
          <p:nvPr/>
        </p:nvSpPr>
        <p:spPr>
          <a:xfrm>
            <a:off x="5303908" y="494848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9" name="楕円 128"/>
          <p:cNvSpPr/>
          <p:nvPr/>
        </p:nvSpPr>
        <p:spPr>
          <a:xfrm>
            <a:off x="5303910" y="506599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0" name="楕円 129"/>
          <p:cNvSpPr/>
          <p:nvPr/>
        </p:nvSpPr>
        <p:spPr>
          <a:xfrm>
            <a:off x="5303909" y="519336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1" name="楕円 130"/>
          <p:cNvSpPr/>
          <p:nvPr/>
        </p:nvSpPr>
        <p:spPr>
          <a:xfrm>
            <a:off x="5303908" y="531452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2" name="楕円 131"/>
          <p:cNvSpPr/>
          <p:nvPr/>
        </p:nvSpPr>
        <p:spPr>
          <a:xfrm>
            <a:off x="5303910" y="543150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3" name="楕円 132"/>
          <p:cNvSpPr/>
          <p:nvPr/>
        </p:nvSpPr>
        <p:spPr>
          <a:xfrm>
            <a:off x="5303909" y="555888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4" name="楕円 133"/>
          <p:cNvSpPr/>
          <p:nvPr/>
        </p:nvSpPr>
        <p:spPr>
          <a:xfrm>
            <a:off x="5303908" y="568003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5" name="楕円 134"/>
          <p:cNvSpPr/>
          <p:nvPr/>
        </p:nvSpPr>
        <p:spPr>
          <a:xfrm>
            <a:off x="5303910" y="579702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6" name="楕円 135"/>
          <p:cNvSpPr/>
          <p:nvPr/>
        </p:nvSpPr>
        <p:spPr>
          <a:xfrm>
            <a:off x="5303909" y="592439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7" name="楕円 136"/>
          <p:cNvSpPr/>
          <p:nvPr/>
        </p:nvSpPr>
        <p:spPr>
          <a:xfrm>
            <a:off x="5303908" y="604554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42" name="角丸四角形 141"/>
          <p:cNvSpPr/>
          <p:nvPr/>
        </p:nvSpPr>
        <p:spPr>
          <a:xfrm>
            <a:off x="6153519" y="2019696"/>
            <a:ext cx="912235" cy="372539"/>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spcBef>
                <a:spcPts val="600"/>
              </a:spcBef>
              <a:buClr>
                <a:schemeClr val="accent1"/>
              </a:buClr>
            </a:pPr>
            <a:r>
              <a:rPr kumimoji="1" lang="en-US" altLang="ja-JP" sz="1600" dirty="0" err="1" smtClean="0">
                <a:solidFill>
                  <a:schemeClr val="tx1"/>
                </a:solidFill>
              </a:rPr>
              <a:t>softmax</a:t>
            </a:r>
            <a:endParaRPr kumimoji="1" lang="ja-JP" altLang="en-US" sz="1600" dirty="0" err="1" smtClean="0">
              <a:solidFill>
                <a:schemeClr val="tx1"/>
              </a:solidFill>
            </a:endParaRPr>
          </a:p>
        </p:txBody>
      </p:sp>
      <p:sp>
        <p:nvSpPr>
          <p:cNvPr id="143" name="角丸四角形 142"/>
          <p:cNvSpPr/>
          <p:nvPr/>
        </p:nvSpPr>
        <p:spPr>
          <a:xfrm>
            <a:off x="6153519" y="4706273"/>
            <a:ext cx="912235" cy="372539"/>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spcBef>
                <a:spcPts val="600"/>
              </a:spcBef>
              <a:buClr>
                <a:schemeClr val="accent1"/>
              </a:buClr>
            </a:pPr>
            <a:r>
              <a:rPr kumimoji="1" lang="en-US" altLang="ja-JP" sz="1600" dirty="0" err="1" smtClean="0">
                <a:solidFill>
                  <a:schemeClr val="tx1"/>
                </a:solidFill>
              </a:rPr>
              <a:t>softmax</a:t>
            </a:r>
            <a:endParaRPr kumimoji="1" lang="ja-JP" altLang="en-US" sz="1600" dirty="0" err="1" smtClean="0">
              <a:solidFill>
                <a:schemeClr val="tx1"/>
              </a:solidFill>
            </a:endParaRPr>
          </a:p>
        </p:txBody>
      </p:sp>
      <p:sp>
        <p:nvSpPr>
          <p:cNvPr id="144" name="テキスト ボックス 143"/>
          <p:cNvSpPr txBox="1"/>
          <p:nvPr/>
        </p:nvSpPr>
        <p:spPr>
          <a:xfrm>
            <a:off x="7603460" y="928098"/>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45" name="テキスト ボックス 144"/>
          <p:cNvSpPr txBox="1"/>
          <p:nvPr/>
        </p:nvSpPr>
        <p:spPr>
          <a:xfrm>
            <a:off x="7603460" y="1051209"/>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0.03</a:t>
            </a:r>
            <a:endParaRPr kumimoji="1" lang="ja-JP" altLang="en-US" sz="800" noProof="0" dirty="0" err="1" smtClean="0"/>
          </a:p>
        </p:txBody>
      </p:sp>
      <p:sp>
        <p:nvSpPr>
          <p:cNvPr id="146" name="テキスト ボックス 145"/>
          <p:cNvSpPr txBox="1"/>
          <p:nvPr/>
        </p:nvSpPr>
        <p:spPr>
          <a:xfrm>
            <a:off x="7603460" y="117432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0.22</a:t>
            </a:r>
            <a:endParaRPr kumimoji="1" lang="ja-JP" altLang="en-US" sz="800" noProof="0" dirty="0" err="1" smtClean="0"/>
          </a:p>
        </p:txBody>
      </p:sp>
      <p:sp>
        <p:nvSpPr>
          <p:cNvPr id="147" name="テキスト ボックス 146"/>
          <p:cNvSpPr txBox="1"/>
          <p:nvPr/>
        </p:nvSpPr>
        <p:spPr>
          <a:xfrm>
            <a:off x="7603460" y="129743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0.03</a:t>
            </a:r>
            <a:endParaRPr kumimoji="1" lang="ja-JP" altLang="en-US" sz="800" noProof="0" dirty="0" err="1" smtClean="0"/>
          </a:p>
        </p:txBody>
      </p:sp>
      <p:sp>
        <p:nvSpPr>
          <p:cNvPr id="148" name="テキスト ボックス 147"/>
          <p:cNvSpPr txBox="1"/>
          <p:nvPr/>
        </p:nvSpPr>
        <p:spPr>
          <a:xfrm>
            <a:off x="7603460" y="141811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49" name="テキスト ボックス 148"/>
          <p:cNvSpPr txBox="1"/>
          <p:nvPr/>
        </p:nvSpPr>
        <p:spPr>
          <a:xfrm>
            <a:off x="7603460" y="153879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0.07</a:t>
            </a:r>
            <a:endParaRPr kumimoji="1" lang="ja-JP" altLang="en-US" sz="800" noProof="0" dirty="0" err="1" smtClean="0"/>
          </a:p>
        </p:txBody>
      </p:sp>
      <p:sp>
        <p:nvSpPr>
          <p:cNvPr id="150" name="テキスト ボックス 149"/>
          <p:cNvSpPr txBox="1"/>
          <p:nvPr/>
        </p:nvSpPr>
        <p:spPr>
          <a:xfrm>
            <a:off x="7603460" y="165947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51" name="テキスト ボックス 150"/>
          <p:cNvSpPr txBox="1"/>
          <p:nvPr/>
        </p:nvSpPr>
        <p:spPr>
          <a:xfrm>
            <a:off x="7603460" y="1780063"/>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0.02</a:t>
            </a:r>
            <a:endParaRPr kumimoji="1" lang="ja-JP" altLang="en-US" sz="800" noProof="0" dirty="0" err="1" smtClean="0"/>
          </a:p>
        </p:txBody>
      </p:sp>
      <p:sp>
        <p:nvSpPr>
          <p:cNvPr id="152" name="テキスト ボックス 151"/>
          <p:cNvSpPr txBox="1"/>
          <p:nvPr/>
        </p:nvSpPr>
        <p:spPr>
          <a:xfrm>
            <a:off x="7603460" y="1900655"/>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0.07</a:t>
            </a:r>
            <a:endParaRPr kumimoji="1" lang="ja-JP" altLang="en-US" sz="800" noProof="0" dirty="0" err="1" smtClean="0"/>
          </a:p>
        </p:txBody>
      </p:sp>
      <p:sp>
        <p:nvSpPr>
          <p:cNvPr id="153" name="テキスト ボックス 152"/>
          <p:cNvSpPr txBox="1"/>
          <p:nvPr/>
        </p:nvSpPr>
        <p:spPr>
          <a:xfrm>
            <a:off x="7603460" y="2021247"/>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0.03</a:t>
            </a:r>
            <a:endParaRPr kumimoji="1" lang="ja-JP" altLang="en-US" sz="800" noProof="0" dirty="0" err="1" smtClean="0"/>
          </a:p>
        </p:txBody>
      </p:sp>
      <p:sp>
        <p:nvSpPr>
          <p:cNvPr id="154" name="テキスト ボックス 153"/>
          <p:cNvSpPr txBox="1"/>
          <p:nvPr/>
        </p:nvSpPr>
        <p:spPr>
          <a:xfrm>
            <a:off x="7603460" y="2144358"/>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55" name="テキスト ボックス 154"/>
          <p:cNvSpPr txBox="1"/>
          <p:nvPr/>
        </p:nvSpPr>
        <p:spPr>
          <a:xfrm>
            <a:off x="7603460" y="2267469"/>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56" name="テキスト ボックス 155"/>
          <p:cNvSpPr txBox="1"/>
          <p:nvPr/>
        </p:nvSpPr>
        <p:spPr>
          <a:xfrm>
            <a:off x="7603460" y="239058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57" name="テキスト ボックス 156"/>
          <p:cNvSpPr txBox="1"/>
          <p:nvPr/>
        </p:nvSpPr>
        <p:spPr>
          <a:xfrm>
            <a:off x="7603460" y="251126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58" name="テキスト ボックス 157"/>
          <p:cNvSpPr txBox="1"/>
          <p:nvPr/>
        </p:nvSpPr>
        <p:spPr>
          <a:xfrm>
            <a:off x="7603460" y="263194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0.11</a:t>
            </a:r>
            <a:endParaRPr kumimoji="1" lang="ja-JP" altLang="en-US" sz="800" noProof="0" dirty="0" err="1" smtClean="0"/>
          </a:p>
        </p:txBody>
      </p:sp>
      <p:sp>
        <p:nvSpPr>
          <p:cNvPr id="159" name="テキスト ボックス 158"/>
          <p:cNvSpPr txBox="1"/>
          <p:nvPr/>
        </p:nvSpPr>
        <p:spPr>
          <a:xfrm>
            <a:off x="7603460" y="275262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60" name="テキスト ボックス 159"/>
          <p:cNvSpPr txBox="1"/>
          <p:nvPr/>
        </p:nvSpPr>
        <p:spPr>
          <a:xfrm>
            <a:off x="7603460" y="2873212"/>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61" name="テキスト ボックス 160"/>
          <p:cNvSpPr txBox="1"/>
          <p:nvPr/>
        </p:nvSpPr>
        <p:spPr>
          <a:xfrm>
            <a:off x="7603460" y="2993804"/>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0.05</a:t>
            </a:r>
            <a:endParaRPr kumimoji="1" lang="ja-JP" altLang="en-US" sz="800" noProof="0" dirty="0" err="1" smtClean="0"/>
          </a:p>
        </p:txBody>
      </p:sp>
      <p:sp>
        <p:nvSpPr>
          <p:cNvPr id="162" name="テキスト ボックス 161"/>
          <p:cNvSpPr txBox="1"/>
          <p:nvPr/>
        </p:nvSpPr>
        <p:spPr>
          <a:xfrm>
            <a:off x="7603460" y="3112023"/>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0.06</a:t>
            </a:r>
            <a:endParaRPr kumimoji="1" lang="ja-JP" altLang="en-US" sz="800" noProof="0" dirty="0" err="1" smtClean="0"/>
          </a:p>
        </p:txBody>
      </p:sp>
      <p:sp>
        <p:nvSpPr>
          <p:cNvPr id="163" name="テキスト ボックス 162"/>
          <p:cNvSpPr txBox="1"/>
          <p:nvPr/>
        </p:nvSpPr>
        <p:spPr>
          <a:xfrm>
            <a:off x="7603460" y="3232615"/>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0.02</a:t>
            </a:r>
            <a:endParaRPr kumimoji="1" lang="ja-JP" altLang="en-US" sz="800" noProof="0" dirty="0" err="1" smtClean="0"/>
          </a:p>
        </p:txBody>
      </p:sp>
      <p:sp>
        <p:nvSpPr>
          <p:cNvPr id="164" name="テキスト ボックス 163"/>
          <p:cNvSpPr txBox="1"/>
          <p:nvPr/>
        </p:nvSpPr>
        <p:spPr>
          <a:xfrm>
            <a:off x="7603460" y="3353207"/>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dirty="0" smtClean="0"/>
              <a:t>0.11</a:t>
            </a:r>
            <a:endParaRPr kumimoji="1" lang="ja-JP" altLang="en-US" sz="800" noProof="0" dirty="0" err="1" smtClean="0"/>
          </a:p>
        </p:txBody>
      </p:sp>
      <p:sp>
        <p:nvSpPr>
          <p:cNvPr id="165" name="テキスト ボックス 164"/>
          <p:cNvSpPr txBox="1"/>
          <p:nvPr/>
        </p:nvSpPr>
        <p:spPr>
          <a:xfrm>
            <a:off x="7603460" y="3553929"/>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66" name="テキスト ボックス 165"/>
          <p:cNvSpPr txBox="1"/>
          <p:nvPr/>
        </p:nvSpPr>
        <p:spPr>
          <a:xfrm>
            <a:off x="7603460" y="367704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67" name="テキスト ボックス 166"/>
          <p:cNvSpPr txBox="1"/>
          <p:nvPr/>
        </p:nvSpPr>
        <p:spPr>
          <a:xfrm>
            <a:off x="7603460" y="380015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68" name="テキスト ボックス 167"/>
          <p:cNvSpPr txBox="1"/>
          <p:nvPr/>
        </p:nvSpPr>
        <p:spPr>
          <a:xfrm>
            <a:off x="7603460" y="3923262"/>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69" name="テキスト ボックス 168"/>
          <p:cNvSpPr txBox="1"/>
          <p:nvPr/>
        </p:nvSpPr>
        <p:spPr>
          <a:xfrm>
            <a:off x="7603460" y="4043942"/>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0.05</a:t>
            </a:r>
            <a:endParaRPr kumimoji="1" lang="ja-JP" altLang="en-US" sz="800" noProof="0" dirty="0" err="1" smtClean="0"/>
          </a:p>
        </p:txBody>
      </p:sp>
      <p:sp>
        <p:nvSpPr>
          <p:cNvPr id="170" name="テキスト ボックス 169"/>
          <p:cNvSpPr txBox="1"/>
          <p:nvPr/>
        </p:nvSpPr>
        <p:spPr>
          <a:xfrm>
            <a:off x="7603460" y="4164622"/>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dirty="0" smtClean="0"/>
              <a:t>0.26</a:t>
            </a:r>
            <a:endParaRPr kumimoji="1" lang="ja-JP" altLang="en-US" sz="800" noProof="0" dirty="0" err="1" smtClean="0"/>
          </a:p>
        </p:txBody>
      </p:sp>
      <p:sp>
        <p:nvSpPr>
          <p:cNvPr id="171" name="テキスト ボックス 170"/>
          <p:cNvSpPr txBox="1"/>
          <p:nvPr/>
        </p:nvSpPr>
        <p:spPr>
          <a:xfrm>
            <a:off x="7603460" y="4285302"/>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72" name="テキスト ボックス 171"/>
          <p:cNvSpPr txBox="1"/>
          <p:nvPr/>
        </p:nvSpPr>
        <p:spPr>
          <a:xfrm>
            <a:off x="7603460" y="4405894"/>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73" name="テキスト ボックス 172"/>
          <p:cNvSpPr txBox="1"/>
          <p:nvPr/>
        </p:nvSpPr>
        <p:spPr>
          <a:xfrm>
            <a:off x="7603460" y="4526486"/>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0.09</a:t>
            </a:r>
            <a:endParaRPr kumimoji="1" lang="ja-JP" altLang="en-US" sz="800" noProof="0" dirty="0" err="1" smtClean="0"/>
          </a:p>
        </p:txBody>
      </p:sp>
      <p:sp>
        <p:nvSpPr>
          <p:cNvPr id="174" name="テキスト ボックス 173"/>
          <p:cNvSpPr txBox="1"/>
          <p:nvPr/>
        </p:nvSpPr>
        <p:spPr>
          <a:xfrm>
            <a:off x="7603460" y="4647078"/>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0.04</a:t>
            </a:r>
            <a:endParaRPr kumimoji="1" lang="ja-JP" altLang="en-US" sz="800" noProof="0" dirty="0" err="1" smtClean="0"/>
          </a:p>
        </p:txBody>
      </p:sp>
      <p:sp>
        <p:nvSpPr>
          <p:cNvPr id="175" name="テキスト ボックス 174"/>
          <p:cNvSpPr txBox="1"/>
          <p:nvPr/>
        </p:nvSpPr>
        <p:spPr>
          <a:xfrm>
            <a:off x="7603460" y="4770189"/>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0.05</a:t>
            </a:r>
            <a:endParaRPr kumimoji="1" lang="ja-JP" altLang="en-US" sz="800" noProof="0" dirty="0" err="1" smtClean="0"/>
          </a:p>
        </p:txBody>
      </p:sp>
      <p:sp>
        <p:nvSpPr>
          <p:cNvPr id="176" name="テキスト ボックス 175"/>
          <p:cNvSpPr txBox="1"/>
          <p:nvPr/>
        </p:nvSpPr>
        <p:spPr>
          <a:xfrm>
            <a:off x="7603460" y="4893300"/>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77" name="テキスト ボックス 176"/>
          <p:cNvSpPr txBox="1"/>
          <p:nvPr/>
        </p:nvSpPr>
        <p:spPr>
          <a:xfrm>
            <a:off x="7603460" y="501641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0.10</a:t>
            </a:r>
            <a:endParaRPr kumimoji="1" lang="ja-JP" altLang="en-US" sz="800" noProof="0" dirty="0" err="1" smtClean="0"/>
          </a:p>
        </p:txBody>
      </p:sp>
      <p:sp>
        <p:nvSpPr>
          <p:cNvPr id="178" name="テキスト ボックス 177"/>
          <p:cNvSpPr txBox="1"/>
          <p:nvPr/>
        </p:nvSpPr>
        <p:spPr>
          <a:xfrm>
            <a:off x="7603460" y="513709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79" name="テキスト ボックス 178"/>
          <p:cNvSpPr txBox="1"/>
          <p:nvPr/>
        </p:nvSpPr>
        <p:spPr>
          <a:xfrm>
            <a:off x="7603460" y="525777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0.09</a:t>
            </a:r>
            <a:endParaRPr kumimoji="1" lang="ja-JP" altLang="en-US" sz="800" noProof="0" dirty="0" err="1" smtClean="0"/>
          </a:p>
        </p:txBody>
      </p:sp>
      <p:sp>
        <p:nvSpPr>
          <p:cNvPr id="180" name="テキスト ボックス 179"/>
          <p:cNvSpPr txBox="1"/>
          <p:nvPr/>
        </p:nvSpPr>
        <p:spPr>
          <a:xfrm>
            <a:off x="7603460" y="5378451"/>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0.06</a:t>
            </a:r>
            <a:endParaRPr kumimoji="1" lang="ja-JP" altLang="en-US" sz="800" noProof="0" dirty="0" err="1" smtClean="0"/>
          </a:p>
        </p:txBody>
      </p:sp>
      <p:sp>
        <p:nvSpPr>
          <p:cNvPr id="181" name="テキスト ボックス 180"/>
          <p:cNvSpPr txBox="1"/>
          <p:nvPr/>
        </p:nvSpPr>
        <p:spPr>
          <a:xfrm>
            <a:off x="7603460" y="5499043"/>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sp>
        <p:nvSpPr>
          <p:cNvPr id="182" name="テキスト ボックス 181"/>
          <p:cNvSpPr txBox="1"/>
          <p:nvPr/>
        </p:nvSpPr>
        <p:spPr>
          <a:xfrm>
            <a:off x="7603460" y="5619635"/>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0.07</a:t>
            </a:r>
            <a:endParaRPr kumimoji="1" lang="ja-JP" altLang="en-US" sz="800" noProof="0" dirty="0" err="1" smtClean="0"/>
          </a:p>
        </p:txBody>
      </p:sp>
      <p:sp>
        <p:nvSpPr>
          <p:cNvPr id="183" name="テキスト ボックス 182"/>
          <p:cNvSpPr txBox="1"/>
          <p:nvPr/>
        </p:nvSpPr>
        <p:spPr>
          <a:xfrm>
            <a:off x="7603460" y="5737854"/>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0.03</a:t>
            </a:r>
            <a:endParaRPr kumimoji="1" lang="ja-JP" altLang="en-US" sz="800" noProof="0" dirty="0" err="1" smtClean="0"/>
          </a:p>
        </p:txBody>
      </p:sp>
      <p:sp>
        <p:nvSpPr>
          <p:cNvPr id="184" name="テキスト ボックス 183"/>
          <p:cNvSpPr txBox="1"/>
          <p:nvPr/>
        </p:nvSpPr>
        <p:spPr>
          <a:xfrm>
            <a:off x="7603460" y="5858446"/>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0.02</a:t>
            </a:r>
            <a:endParaRPr kumimoji="1" lang="ja-JP" altLang="en-US" sz="800" noProof="0" dirty="0" err="1" smtClean="0"/>
          </a:p>
        </p:txBody>
      </p:sp>
      <p:sp>
        <p:nvSpPr>
          <p:cNvPr id="185" name="テキスト ボックス 184"/>
          <p:cNvSpPr txBox="1"/>
          <p:nvPr/>
        </p:nvSpPr>
        <p:spPr>
          <a:xfrm>
            <a:off x="7603460" y="5979038"/>
            <a:ext cx="335770" cy="125832"/>
          </a:xfrm>
          <a:prstGeom prst="rect">
            <a:avLst/>
          </a:prstGeom>
          <a:noFill/>
          <a:ln>
            <a:solidFill>
              <a:srgbClr val="002060"/>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0.01</a:t>
            </a:r>
            <a:endParaRPr kumimoji="1" lang="ja-JP" altLang="en-US" sz="800" noProof="0" dirty="0" err="1" smtClean="0"/>
          </a:p>
        </p:txBody>
      </p:sp>
      <p:cxnSp>
        <p:nvCxnSpPr>
          <p:cNvPr id="195" name="直線矢印コネクタ 194"/>
          <p:cNvCxnSpPr>
            <a:stCxn id="19" idx="3"/>
            <a:endCxn id="13" idx="2"/>
          </p:cNvCxnSpPr>
          <p:nvPr/>
        </p:nvCxnSpPr>
        <p:spPr>
          <a:xfrm>
            <a:off x="1271464" y="2286123"/>
            <a:ext cx="1357806" cy="463992"/>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線矢印コネクタ 197"/>
          <p:cNvCxnSpPr>
            <a:stCxn id="19" idx="3"/>
            <a:endCxn id="14" idx="2"/>
          </p:cNvCxnSpPr>
          <p:nvPr/>
        </p:nvCxnSpPr>
        <p:spPr>
          <a:xfrm>
            <a:off x="1271464" y="2286123"/>
            <a:ext cx="1368152" cy="863195"/>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線矢印コネクタ 198"/>
          <p:cNvCxnSpPr>
            <a:stCxn id="19" idx="3"/>
            <a:endCxn id="15" idx="2"/>
          </p:cNvCxnSpPr>
          <p:nvPr/>
        </p:nvCxnSpPr>
        <p:spPr>
          <a:xfrm>
            <a:off x="1271464" y="2286123"/>
            <a:ext cx="1357806" cy="1263448"/>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線矢印コネクタ 199"/>
          <p:cNvCxnSpPr>
            <a:stCxn id="19" idx="3"/>
            <a:endCxn id="16" idx="2"/>
          </p:cNvCxnSpPr>
          <p:nvPr/>
        </p:nvCxnSpPr>
        <p:spPr>
          <a:xfrm>
            <a:off x="1271464" y="2286123"/>
            <a:ext cx="1357806" cy="1667405"/>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線矢印コネクタ 200"/>
          <p:cNvCxnSpPr>
            <a:stCxn id="19" idx="3"/>
          </p:cNvCxnSpPr>
          <p:nvPr/>
        </p:nvCxnSpPr>
        <p:spPr>
          <a:xfrm>
            <a:off x="1271464" y="2286123"/>
            <a:ext cx="1357806" cy="2190403"/>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stCxn id="39" idx="3"/>
            <a:endCxn id="13" idx="2"/>
          </p:cNvCxnSpPr>
          <p:nvPr/>
        </p:nvCxnSpPr>
        <p:spPr>
          <a:xfrm flipV="1">
            <a:off x="1271464" y="2750115"/>
            <a:ext cx="1357806" cy="196111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39" idx="3"/>
            <a:endCxn id="14" idx="2"/>
          </p:cNvCxnSpPr>
          <p:nvPr/>
        </p:nvCxnSpPr>
        <p:spPr>
          <a:xfrm flipV="1">
            <a:off x="1271464" y="3149318"/>
            <a:ext cx="1368152" cy="156191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39" idx="3"/>
            <a:endCxn id="15" idx="2"/>
          </p:cNvCxnSpPr>
          <p:nvPr/>
        </p:nvCxnSpPr>
        <p:spPr>
          <a:xfrm flipV="1">
            <a:off x="1271464" y="3549571"/>
            <a:ext cx="1357806" cy="116166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39" idx="3"/>
            <a:endCxn id="16" idx="2"/>
          </p:cNvCxnSpPr>
          <p:nvPr/>
        </p:nvCxnSpPr>
        <p:spPr>
          <a:xfrm flipV="1">
            <a:off x="1271464" y="3953528"/>
            <a:ext cx="1357806" cy="75770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39" idx="3"/>
            <a:endCxn id="17" idx="2"/>
          </p:cNvCxnSpPr>
          <p:nvPr/>
        </p:nvCxnSpPr>
        <p:spPr>
          <a:xfrm flipV="1">
            <a:off x="1271464" y="4357485"/>
            <a:ext cx="1368152" cy="35374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2" name="フリーフォーム 231"/>
          <p:cNvSpPr/>
          <p:nvPr/>
        </p:nvSpPr>
        <p:spPr>
          <a:xfrm>
            <a:off x="2996299" y="982924"/>
            <a:ext cx="2306058" cy="3396023"/>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19894" h="3371898">
                <a:moveTo>
                  <a:pt x="102" y="1746427"/>
                </a:moveTo>
                <a:cubicBezTo>
                  <a:pt x="-678" y="2467152"/>
                  <a:pt x="3335" y="2651173"/>
                  <a:pt x="2555" y="3371898"/>
                </a:cubicBezTo>
                <a:lnTo>
                  <a:pt x="2319564" y="2440462"/>
                </a:lnTo>
                <a:cubicBezTo>
                  <a:pt x="2321161" y="1709989"/>
                  <a:pt x="2316371" y="730473"/>
                  <a:pt x="2317968" y="0"/>
                </a:cubicBezTo>
                <a:lnTo>
                  <a:pt x="102" y="1746427"/>
                </a:lnTo>
                <a:close/>
              </a:path>
            </a:pathLst>
          </a:custGeom>
          <a:solidFill>
            <a:schemeClr val="tx2">
              <a:lumMod val="40000"/>
              <a:lumOff val="60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33" name="フリーフォーム 232"/>
          <p:cNvSpPr/>
          <p:nvPr/>
        </p:nvSpPr>
        <p:spPr>
          <a:xfrm>
            <a:off x="2997885" y="2758291"/>
            <a:ext cx="2307319" cy="3362826"/>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 name="connsiteX0-81" fmla="*/ 102 w 2324357"/>
              <a:gd name="connsiteY0-82" fmla="*/ 731340 h 2356811"/>
              <a:gd name="connsiteX1-83" fmla="*/ 2555 w 2324357"/>
              <a:gd name="connsiteY1-84" fmla="*/ 2356811 h 2356811"/>
              <a:gd name="connsiteX2-85" fmla="*/ 2319564 w 2324357"/>
              <a:gd name="connsiteY2-86" fmla="*/ 1425375 h 2356811"/>
              <a:gd name="connsiteX3-87" fmla="*/ 2324357 w 2324357"/>
              <a:gd name="connsiteY3-88" fmla="*/ 0 h 2356811"/>
              <a:gd name="connsiteX4-89" fmla="*/ 102 w 2324357"/>
              <a:gd name="connsiteY4-90" fmla="*/ 731340 h 2356811"/>
              <a:gd name="connsiteX0-91" fmla="*/ 3935 w 2321802"/>
              <a:gd name="connsiteY0-92" fmla="*/ 0 h 3277353"/>
              <a:gd name="connsiteX1-93" fmla="*/ 0 w 2321802"/>
              <a:gd name="connsiteY1-94" fmla="*/ 3277353 h 3277353"/>
              <a:gd name="connsiteX2-95" fmla="*/ 2317009 w 2321802"/>
              <a:gd name="connsiteY2-96" fmla="*/ 2345917 h 3277353"/>
              <a:gd name="connsiteX3-97" fmla="*/ 2321802 w 2321802"/>
              <a:gd name="connsiteY3-98" fmla="*/ 920542 h 3277353"/>
              <a:gd name="connsiteX4-99" fmla="*/ 3935 w 2321802"/>
              <a:gd name="connsiteY4-100" fmla="*/ 0 h 3277353"/>
              <a:gd name="connsiteX0-101" fmla="*/ 102 w 2317969"/>
              <a:gd name="connsiteY0-102" fmla="*/ 0 h 2345917"/>
              <a:gd name="connsiteX1-103" fmla="*/ 2555 w 2317969"/>
              <a:gd name="connsiteY1-104" fmla="*/ 1600252 h 2345917"/>
              <a:gd name="connsiteX2-105" fmla="*/ 2313176 w 2317969"/>
              <a:gd name="connsiteY2-106" fmla="*/ 2345917 h 2345917"/>
              <a:gd name="connsiteX3-107" fmla="*/ 2317969 w 2317969"/>
              <a:gd name="connsiteY3-108" fmla="*/ 920542 h 2345917"/>
              <a:gd name="connsiteX4-109" fmla="*/ 102 w 2317969"/>
              <a:gd name="connsiteY4-110" fmla="*/ 0 h 2345917"/>
              <a:gd name="connsiteX0-111" fmla="*/ 102 w 2317969"/>
              <a:gd name="connsiteY0-112" fmla="*/ 0 h 3348395"/>
              <a:gd name="connsiteX1-113" fmla="*/ 2555 w 2317969"/>
              <a:gd name="connsiteY1-114" fmla="*/ 1600252 h 3348395"/>
              <a:gd name="connsiteX2-115" fmla="*/ 2313176 w 2317969"/>
              <a:gd name="connsiteY2-116" fmla="*/ 3348395 h 3348395"/>
              <a:gd name="connsiteX3-117" fmla="*/ 2317969 w 2317969"/>
              <a:gd name="connsiteY3-118" fmla="*/ 920542 h 3348395"/>
              <a:gd name="connsiteX4-119" fmla="*/ 102 w 2317969"/>
              <a:gd name="connsiteY4-120" fmla="*/ 0 h 3348395"/>
              <a:gd name="connsiteX0-121" fmla="*/ 102 w 2321163"/>
              <a:gd name="connsiteY0-122" fmla="*/ 0 h 3348395"/>
              <a:gd name="connsiteX1-123" fmla="*/ 2555 w 2321163"/>
              <a:gd name="connsiteY1-124" fmla="*/ 1600252 h 3348395"/>
              <a:gd name="connsiteX2-125" fmla="*/ 2313176 w 2321163"/>
              <a:gd name="connsiteY2-126" fmla="*/ 3348395 h 3348395"/>
              <a:gd name="connsiteX3-127" fmla="*/ 2321163 w 2321163"/>
              <a:gd name="connsiteY3-128" fmla="*/ 889018 h 3348395"/>
              <a:gd name="connsiteX4-129" fmla="*/ 102 w 2321163"/>
              <a:gd name="connsiteY4-130" fmla="*/ 0 h 3348395"/>
              <a:gd name="connsiteX0-131" fmla="*/ 102 w 2321163"/>
              <a:gd name="connsiteY0-132" fmla="*/ 0 h 3338938"/>
              <a:gd name="connsiteX1-133" fmla="*/ 2555 w 2321163"/>
              <a:gd name="connsiteY1-134" fmla="*/ 1600252 h 3338938"/>
              <a:gd name="connsiteX2-135" fmla="*/ 2313176 w 2321163"/>
              <a:gd name="connsiteY2-136" fmla="*/ 3338938 h 3338938"/>
              <a:gd name="connsiteX3-137" fmla="*/ 2321163 w 2321163"/>
              <a:gd name="connsiteY3-138" fmla="*/ 889018 h 3338938"/>
              <a:gd name="connsiteX4-139" fmla="*/ 102 w 2321163"/>
              <a:gd name="connsiteY4-140" fmla="*/ 0 h 333893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21163" h="3338938">
                <a:moveTo>
                  <a:pt x="102" y="0"/>
                </a:moveTo>
                <a:cubicBezTo>
                  <a:pt x="-678" y="720725"/>
                  <a:pt x="3335" y="879527"/>
                  <a:pt x="2555" y="1600252"/>
                </a:cubicBezTo>
                <a:lnTo>
                  <a:pt x="2313176" y="3338938"/>
                </a:lnTo>
                <a:cubicBezTo>
                  <a:pt x="2314773" y="2608465"/>
                  <a:pt x="2319566" y="1619491"/>
                  <a:pt x="2321163" y="889018"/>
                </a:cubicBezTo>
                <a:lnTo>
                  <a:pt x="102" y="0"/>
                </a:lnTo>
                <a:close/>
              </a:path>
            </a:pathLst>
          </a:custGeom>
          <a:solidFill>
            <a:schemeClr val="tx2">
              <a:lumMod val="40000"/>
              <a:lumOff val="60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234" name="直線矢印コネクタ 233"/>
          <p:cNvCxnSpPr>
            <a:stCxn id="13" idx="6"/>
            <a:endCxn id="232" idx="3"/>
          </p:cNvCxnSpPr>
          <p:nvPr/>
        </p:nvCxnSpPr>
        <p:spPr>
          <a:xfrm flipV="1">
            <a:off x="2989310" y="982924"/>
            <a:ext cx="2311132" cy="1767191"/>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直線矢印コネクタ 236"/>
          <p:cNvCxnSpPr>
            <a:stCxn id="17" idx="6"/>
            <a:endCxn id="116" idx="2"/>
          </p:cNvCxnSpPr>
          <p:nvPr/>
        </p:nvCxnSpPr>
        <p:spPr>
          <a:xfrm flipV="1">
            <a:off x="2999656" y="3430677"/>
            <a:ext cx="2304254" cy="926808"/>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直線矢印コネクタ 239"/>
          <p:cNvCxnSpPr>
            <a:stCxn id="17" idx="6"/>
            <a:endCxn id="233" idx="2"/>
          </p:cNvCxnSpPr>
          <p:nvPr/>
        </p:nvCxnSpPr>
        <p:spPr>
          <a:xfrm>
            <a:off x="2999656" y="4357485"/>
            <a:ext cx="2297609" cy="1763632"/>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直線矢印コネクタ 242"/>
          <p:cNvCxnSpPr>
            <a:stCxn id="13" idx="6"/>
            <a:endCxn id="233" idx="3"/>
          </p:cNvCxnSpPr>
          <p:nvPr/>
        </p:nvCxnSpPr>
        <p:spPr>
          <a:xfrm>
            <a:off x="2989310" y="2750115"/>
            <a:ext cx="2315894" cy="903554"/>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6" name="フリーフォーム 245"/>
          <p:cNvSpPr/>
          <p:nvPr/>
        </p:nvSpPr>
        <p:spPr>
          <a:xfrm>
            <a:off x="5421652" y="1003125"/>
            <a:ext cx="729978" cy="2424501"/>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 name="connsiteX0-81" fmla="*/ 102 w 2317968"/>
              <a:gd name="connsiteY0-82" fmla="*/ 1746427 h 3371898"/>
              <a:gd name="connsiteX1-83" fmla="*/ 2555 w 2317968"/>
              <a:gd name="connsiteY1-84" fmla="*/ 3371898 h 3371898"/>
              <a:gd name="connsiteX2-85" fmla="*/ 2317968 w 2317968"/>
              <a:gd name="connsiteY2-86" fmla="*/ 0 h 3371898"/>
              <a:gd name="connsiteX3-87" fmla="*/ 102 w 2317968"/>
              <a:gd name="connsiteY3-88" fmla="*/ 1746427 h 3371898"/>
              <a:gd name="connsiteX0-89" fmla="*/ 0 w 3033334"/>
              <a:gd name="connsiteY0-90" fmla="*/ 0 h 3970890"/>
              <a:gd name="connsiteX1-91" fmla="*/ 717921 w 3033334"/>
              <a:gd name="connsiteY1-92" fmla="*/ 3970890 h 3970890"/>
              <a:gd name="connsiteX2-93" fmla="*/ 3033334 w 3033334"/>
              <a:gd name="connsiteY2-94" fmla="*/ 598992 h 3970890"/>
              <a:gd name="connsiteX3-95" fmla="*/ 0 w 3033334"/>
              <a:gd name="connsiteY3-96" fmla="*/ 0 h 3970890"/>
              <a:gd name="connsiteX0-97" fmla="*/ 16711 w 3050045"/>
              <a:gd name="connsiteY0-98" fmla="*/ 0 h 2407277"/>
              <a:gd name="connsiteX1-99" fmla="*/ 0 w 3050045"/>
              <a:gd name="connsiteY1-100" fmla="*/ 2407277 h 2407277"/>
              <a:gd name="connsiteX2-101" fmla="*/ 3050045 w 3050045"/>
              <a:gd name="connsiteY2-102" fmla="*/ 598992 h 2407277"/>
              <a:gd name="connsiteX3-103" fmla="*/ 16711 w 3050045"/>
              <a:gd name="connsiteY3-104" fmla="*/ 0 h 2407277"/>
              <a:gd name="connsiteX0-105" fmla="*/ 16711 w 935583"/>
              <a:gd name="connsiteY0-106" fmla="*/ 0 h 2407277"/>
              <a:gd name="connsiteX1-107" fmla="*/ 0 w 935583"/>
              <a:gd name="connsiteY1-108" fmla="*/ 2407277 h 2407277"/>
              <a:gd name="connsiteX2-109" fmla="*/ 935583 w 935583"/>
              <a:gd name="connsiteY2-110" fmla="*/ 1185347 h 2407277"/>
              <a:gd name="connsiteX3-111" fmla="*/ 16711 w 935583"/>
              <a:gd name="connsiteY3-112" fmla="*/ 0 h 2407277"/>
              <a:gd name="connsiteX0-113" fmla="*/ 16711 w 590626"/>
              <a:gd name="connsiteY0-114" fmla="*/ 0 h 2407277"/>
              <a:gd name="connsiteX1-115" fmla="*/ 0 w 590626"/>
              <a:gd name="connsiteY1-116" fmla="*/ 2407277 h 2407277"/>
              <a:gd name="connsiteX2-117" fmla="*/ 590626 w 590626"/>
              <a:gd name="connsiteY2-118" fmla="*/ 1191652 h 2407277"/>
              <a:gd name="connsiteX3-119" fmla="*/ 16711 w 590626"/>
              <a:gd name="connsiteY3-120" fmla="*/ 0 h 2407277"/>
              <a:gd name="connsiteX0-121" fmla="*/ 16711 w 724776"/>
              <a:gd name="connsiteY0-122" fmla="*/ 0 h 2407277"/>
              <a:gd name="connsiteX1-123" fmla="*/ 0 w 724776"/>
              <a:gd name="connsiteY1-124" fmla="*/ 2407277 h 2407277"/>
              <a:gd name="connsiteX2-125" fmla="*/ 724776 w 724776"/>
              <a:gd name="connsiteY2-126" fmla="*/ 1179042 h 2407277"/>
              <a:gd name="connsiteX3-127" fmla="*/ 16711 w 724776"/>
              <a:gd name="connsiteY3-128" fmla="*/ 0 h 2407277"/>
              <a:gd name="connsiteX0-129" fmla="*/ 16711 w 734358"/>
              <a:gd name="connsiteY0-130" fmla="*/ 0 h 2407277"/>
              <a:gd name="connsiteX1-131" fmla="*/ 0 w 734358"/>
              <a:gd name="connsiteY1-132" fmla="*/ 2407277 h 2407277"/>
              <a:gd name="connsiteX2-133" fmla="*/ 734358 w 734358"/>
              <a:gd name="connsiteY2-134" fmla="*/ 1194804 h 2407277"/>
              <a:gd name="connsiteX3-135" fmla="*/ 16711 w 734358"/>
              <a:gd name="connsiteY3-136" fmla="*/ 0 h 2407277"/>
            </a:gdLst>
            <a:ahLst/>
            <a:cxnLst>
              <a:cxn ang="0">
                <a:pos x="connsiteX0-1" y="connsiteY0-2"/>
              </a:cxn>
              <a:cxn ang="0">
                <a:pos x="connsiteX1-3" y="connsiteY1-4"/>
              </a:cxn>
              <a:cxn ang="0">
                <a:pos x="connsiteX2-5" y="connsiteY2-6"/>
              </a:cxn>
              <a:cxn ang="0">
                <a:pos x="connsiteX3-7" y="connsiteY3-8"/>
              </a:cxn>
            </a:cxnLst>
            <a:rect l="l" t="t" r="r" b="b"/>
            <a:pathLst>
              <a:path w="734358" h="2407277">
                <a:moveTo>
                  <a:pt x="16711" y="0"/>
                </a:moveTo>
                <a:cubicBezTo>
                  <a:pt x="15931" y="720725"/>
                  <a:pt x="780" y="1686552"/>
                  <a:pt x="0" y="2407277"/>
                </a:cubicBezTo>
                <a:lnTo>
                  <a:pt x="734358" y="1194804"/>
                </a:lnTo>
                <a:lnTo>
                  <a:pt x="16711"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247" name="直線矢印コネクタ 246"/>
          <p:cNvCxnSpPr>
            <a:stCxn id="116" idx="6"/>
            <a:endCxn id="142" idx="1"/>
          </p:cNvCxnSpPr>
          <p:nvPr/>
        </p:nvCxnSpPr>
        <p:spPr>
          <a:xfrm flipV="1">
            <a:off x="5423665" y="2205966"/>
            <a:ext cx="729854" cy="122471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直線矢印コネクタ 249"/>
          <p:cNvCxnSpPr>
            <a:stCxn id="96" idx="6"/>
            <a:endCxn id="142" idx="1"/>
          </p:cNvCxnSpPr>
          <p:nvPr/>
        </p:nvCxnSpPr>
        <p:spPr>
          <a:xfrm>
            <a:off x="5423667" y="986187"/>
            <a:ext cx="729852" cy="1219779"/>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直線矢印コネクタ 253"/>
          <p:cNvCxnSpPr>
            <a:stCxn id="117" idx="6"/>
            <a:endCxn id="143" idx="1"/>
          </p:cNvCxnSpPr>
          <p:nvPr/>
        </p:nvCxnSpPr>
        <p:spPr>
          <a:xfrm>
            <a:off x="5423665" y="3660937"/>
            <a:ext cx="729854" cy="1231606"/>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直線矢印コネクタ 254"/>
          <p:cNvCxnSpPr>
            <a:stCxn id="137" idx="6"/>
            <a:endCxn id="143" idx="1"/>
          </p:cNvCxnSpPr>
          <p:nvPr/>
        </p:nvCxnSpPr>
        <p:spPr>
          <a:xfrm flipV="1">
            <a:off x="5423663" y="4892543"/>
            <a:ext cx="729856" cy="1212884"/>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直線矢印コネクタ 260"/>
          <p:cNvCxnSpPr>
            <a:stCxn id="142" idx="3"/>
            <a:endCxn id="144" idx="1"/>
          </p:cNvCxnSpPr>
          <p:nvPr/>
        </p:nvCxnSpPr>
        <p:spPr>
          <a:xfrm flipV="1">
            <a:off x="7065754" y="991014"/>
            <a:ext cx="537706" cy="1214952"/>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直線矢印コネクタ 263"/>
          <p:cNvCxnSpPr>
            <a:stCxn id="142" idx="3"/>
            <a:endCxn id="164" idx="1"/>
          </p:cNvCxnSpPr>
          <p:nvPr/>
        </p:nvCxnSpPr>
        <p:spPr>
          <a:xfrm>
            <a:off x="7065754" y="2205966"/>
            <a:ext cx="537706" cy="1210157"/>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直線矢印コネクタ 267"/>
          <p:cNvCxnSpPr>
            <a:stCxn id="143" idx="3"/>
            <a:endCxn id="165" idx="1"/>
          </p:cNvCxnSpPr>
          <p:nvPr/>
        </p:nvCxnSpPr>
        <p:spPr>
          <a:xfrm flipV="1">
            <a:off x="7065754" y="3616845"/>
            <a:ext cx="537706" cy="127569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直線矢印コネクタ 268"/>
          <p:cNvCxnSpPr>
            <a:stCxn id="143" idx="3"/>
            <a:endCxn id="185" idx="1"/>
          </p:cNvCxnSpPr>
          <p:nvPr/>
        </p:nvCxnSpPr>
        <p:spPr>
          <a:xfrm>
            <a:off x="7065754" y="4892543"/>
            <a:ext cx="537706" cy="114941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4" name="角丸四角形 273"/>
          <p:cNvSpPr/>
          <p:nvPr/>
        </p:nvSpPr>
        <p:spPr>
          <a:xfrm>
            <a:off x="8389176" y="2019696"/>
            <a:ext cx="1025411" cy="372539"/>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spcBef>
                <a:spcPts val="600"/>
              </a:spcBef>
              <a:buClr>
                <a:schemeClr val="accent1"/>
              </a:buClr>
            </a:pPr>
            <a:r>
              <a:rPr kumimoji="1" lang="ja-JP" altLang="en-US" sz="1600" dirty="0" smtClean="0">
                <a:solidFill>
                  <a:schemeClr val="tx1"/>
                </a:solidFill>
              </a:rPr>
              <a:t>誤差計算</a:t>
            </a:r>
            <a:endParaRPr kumimoji="1" lang="ja-JP" altLang="en-US" sz="1600" dirty="0" smtClean="0">
              <a:solidFill>
                <a:schemeClr val="tx1"/>
              </a:solidFill>
            </a:endParaRPr>
          </a:p>
        </p:txBody>
      </p:sp>
      <p:sp>
        <p:nvSpPr>
          <p:cNvPr id="275" name="角丸四角形 274"/>
          <p:cNvSpPr/>
          <p:nvPr/>
        </p:nvSpPr>
        <p:spPr>
          <a:xfrm>
            <a:off x="8389176" y="4649676"/>
            <a:ext cx="1025411" cy="372539"/>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l">
              <a:spcBef>
                <a:spcPts val="600"/>
              </a:spcBef>
              <a:buClr>
                <a:schemeClr val="accent1"/>
              </a:buClr>
            </a:pPr>
            <a:r>
              <a:rPr kumimoji="1" lang="ja-JP" altLang="en-US" sz="1600" dirty="0" smtClean="0">
                <a:solidFill>
                  <a:schemeClr val="tx1"/>
                </a:solidFill>
              </a:rPr>
              <a:t>誤差計算</a:t>
            </a:r>
            <a:endParaRPr kumimoji="1" lang="ja-JP" altLang="en-US" sz="1600" dirty="0" smtClean="0">
              <a:solidFill>
                <a:schemeClr val="tx1"/>
              </a:solidFill>
            </a:endParaRPr>
          </a:p>
        </p:txBody>
      </p:sp>
      <p:sp>
        <p:nvSpPr>
          <p:cNvPr id="276" name="テキスト ボックス 275"/>
          <p:cNvSpPr txBox="1"/>
          <p:nvPr/>
        </p:nvSpPr>
        <p:spPr>
          <a:xfrm>
            <a:off x="2438253" y="2263725"/>
            <a:ext cx="762766" cy="246221"/>
          </a:xfrm>
          <a:prstGeom prst="rect">
            <a:avLst/>
          </a:prstGeom>
          <a:noFill/>
        </p:spPr>
        <p:txBody>
          <a:bodyPr wrap="square" lIns="0" tIns="0" rIns="0" bIns="0" rtlCol="0">
            <a:spAutoFit/>
          </a:bodyPr>
          <a:lstStyle/>
          <a:p>
            <a:pPr>
              <a:spcBef>
                <a:spcPts val="600"/>
              </a:spcBef>
              <a:buClr>
                <a:schemeClr val="accent1"/>
              </a:buClr>
            </a:pPr>
            <a:r>
              <a:rPr kumimoji="1" lang="ja-JP" altLang="en-US" sz="1600" noProof="0" dirty="0" smtClean="0"/>
              <a:t>レイヤー</a:t>
            </a:r>
            <a:r>
              <a:rPr kumimoji="1" lang="en-US" altLang="ja-JP" sz="1600" noProof="0" dirty="0" smtClean="0"/>
              <a:t>1</a:t>
            </a:r>
            <a:endParaRPr kumimoji="1" lang="ja-JP" altLang="en-US" sz="1600" noProof="0" dirty="0" smtClean="0"/>
          </a:p>
        </p:txBody>
      </p:sp>
      <p:sp>
        <p:nvSpPr>
          <p:cNvPr id="277" name="テキスト ボックス 276"/>
          <p:cNvSpPr txBox="1"/>
          <p:nvPr/>
        </p:nvSpPr>
        <p:spPr>
          <a:xfrm>
            <a:off x="4982402" y="655808"/>
            <a:ext cx="762766" cy="246221"/>
          </a:xfrm>
          <a:prstGeom prst="rect">
            <a:avLst/>
          </a:prstGeom>
          <a:noFill/>
        </p:spPr>
        <p:txBody>
          <a:bodyPr wrap="square" lIns="0" tIns="0" rIns="0" bIns="0" rtlCol="0">
            <a:spAutoFit/>
          </a:bodyPr>
          <a:lstStyle/>
          <a:p>
            <a:pPr>
              <a:spcBef>
                <a:spcPts val="600"/>
              </a:spcBef>
              <a:buClr>
                <a:schemeClr val="accent1"/>
              </a:buClr>
            </a:pPr>
            <a:r>
              <a:rPr kumimoji="1" lang="ja-JP" altLang="en-US" sz="1600" noProof="0" dirty="0" smtClean="0"/>
              <a:t>レイヤー</a:t>
            </a:r>
            <a:r>
              <a:rPr kumimoji="1" lang="en-US" altLang="ja-JP" sz="1600" noProof="0" dirty="0" smtClean="0"/>
              <a:t>2</a:t>
            </a:r>
            <a:endParaRPr kumimoji="1" lang="ja-JP" altLang="en-US" sz="1600" noProof="0" dirty="0" smtClean="0"/>
          </a:p>
        </p:txBody>
      </p:sp>
      <p:sp>
        <p:nvSpPr>
          <p:cNvPr id="279" name="テキスト ボックス 278"/>
          <p:cNvSpPr txBox="1"/>
          <p:nvPr/>
        </p:nvSpPr>
        <p:spPr>
          <a:xfrm>
            <a:off x="403401" y="5684289"/>
            <a:ext cx="4516206" cy="507831"/>
          </a:xfrm>
          <a:prstGeom prst="rect">
            <a:avLst/>
          </a:prstGeom>
          <a:noFill/>
          <a:ln>
            <a:solidFill>
              <a:schemeClr val="tx1"/>
            </a:solidFill>
          </a:ln>
        </p:spPr>
        <p:txBody>
          <a:bodyPr wrap="square" lIns="0" tIns="0" rIns="0" bIns="0" rtlCol="0">
            <a:spAutoFit/>
          </a:bodyPr>
          <a:lstStyle/>
          <a:p>
            <a:pPr>
              <a:spcBef>
                <a:spcPts val="600"/>
              </a:spcBef>
              <a:buClr>
                <a:schemeClr val="accent1"/>
              </a:buClr>
            </a:pPr>
            <a:r>
              <a:rPr kumimoji="1" lang="ja-JP" altLang="en-US" sz="1400" noProof="0" dirty="0" smtClean="0"/>
              <a:t>レイヤー</a:t>
            </a:r>
            <a:r>
              <a:rPr kumimoji="1" lang="en-US" altLang="ja-JP" sz="1400" noProof="0" dirty="0" smtClean="0"/>
              <a:t>1</a:t>
            </a:r>
            <a:r>
              <a:rPr kumimoji="1" lang="ja-JP" altLang="en-US" sz="1400" noProof="0" dirty="0" smtClean="0"/>
              <a:t>のニューロン数は、求めたい単語ベクトルの次元数。</a:t>
            </a:r>
            <a:endParaRPr kumimoji="1" lang="en-US" altLang="ja-JP" sz="1400" noProof="0" dirty="0" smtClean="0"/>
          </a:p>
          <a:p>
            <a:pPr>
              <a:spcBef>
                <a:spcPts val="600"/>
              </a:spcBef>
              <a:buClr>
                <a:schemeClr val="accent1"/>
              </a:buClr>
            </a:pPr>
            <a:r>
              <a:rPr kumimoji="1" lang="ja-JP" altLang="en-US" sz="1400" noProof="0" dirty="0" smtClean="0"/>
              <a:t>レイヤー</a:t>
            </a:r>
            <a:r>
              <a:rPr kumimoji="1" lang="en-US" altLang="ja-JP" sz="1400" noProof="0" dirty="0" smtClean="0"/>
              <a:t>2</a:t>
            </a:r>
            <a:r>
              <a:rPr kumimoji="1" lang="ja-JP" altLang="en-US" sz="1400" noProof="0" dirty="0" smtClean="0"/>
              <a:t>の各グループ内のニューロン数は、単語の種類数。</a:t>
            </a:r>
            <a:endParaRPr kumimoji="1" lang="ja-JP" altLang="en-US" sz="1400" noProof="0" dirty="0" smtClean="0"/>
          </a:p>
        </p:txBody>
      </p:sp>
      <p:sp>
        <p:nvSpPr>
          <p:cNvPr id="208" name="フリーフォーム 207"/>
          <p:cNvSpPr/>
          <p:nvPr/>
        </p:nvSpPr>
        <p:spPr>
          <a:xfrm>
            <a:off x="7931245" y="1003326"/>
            <a:ext cx="457931" cy="2424501"/>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 name="connsiteX0-81" fmla="*/ 102 w 2317968"/>
              <a:gd name="connsiteY0-82" fmla="*/ 1746427 h 3371898"/>
              <a:gd name="connsiteX1-83" fmla="*/ 2555 w 2317968"/>
              <a:gd name="connsiteY1-84" fmla="*/ 3371898 h 3371898"/>
              <a:gd name="connsiteX2-85" fmla="*/ 2317968 w 2317968"/>
              <a:gd name="connsiteY2-86" fmla="*/ 0 h 3371898"/>
              <a:gd name="connsiteX3-87" fmla="*/ 102 w 2317968"/>
              <a:gd name="connsiteY3-88" fmla="*/ 1746427 h 3371898"/>
              <a:gd name="connsiteX0-89" fmla="*/ 0 w 3033334"/>
              <a:gd name="connsiteY0-90" fmla="*/ 0 h 3970890"/>
              <a:gd name="connsiteX1-91" fmla="*/ 717921 w 3033334"/>
              <a:gd name="connsiteY1-92" fmla="*/ 3970890 h 3970890"/>
              <a:gd name="connsiteX2-93" fmla="*/ 3033334 w 3033334"/>
              <a:gd name="connsiteY2-94" fmla="*/ 598992 h 3970890"/>
              <a:gd name="connsiteX3-95" fmla="*/ 0 w 3033334"/>
              <a:gd name="connsiteY3-96" fmla="*/ 0 h 3970890"/>
              <a:gd name="connsiteX0-97" fmla="*/ 16711 w 3050045"/>
              <a:gd name="connsiteY0-98" fmla="*/ 0 h 2407277"/>
              <a:gd name="connsiteX1-99" fmla="*/ 0 w 3050045"/>
              <a:gd name="connsiteY1-100" fmla="*/ 2407277 h 2407277"/>
              <a:gd name="connsiteX2-101" fmla="*/ 3050045 w 3050045"/>
              <a:gd name="connsiteY2-102" fmla="*/ 598992 h 2407277"/>
              <a:gd name="connsiteX3-103" fmla="*/ 16711 w 3050045"/>
              <a:gd name="connsiteY3-104" fmla="*/ 0 h 2407277"/>
              <a:gd name="connsiteX0-105" fmla="*/ 16711 w 935583"/>
              <a:gd name="connsiteY0-106" fmla="*/ 0 h 2407277"/>
              <a:gd name="connsiteX1-107" fmla="*/ 0 w 935583"/>
              <a:gd name="connsiteY1-108" fmla="*/ 2407277 h 2407277"/>
              <a:gd name="connsiteX2-109" fmla="*/ 935583 w 935583"/>
              <a:gd name="connsiteY2-110" fmla="*/ 1185347 h 2407277"/>
              <a:gd name="connsiteX3-111" fmla="*/ 16711 w 935583"/>
              <a:gd name="connsiteY3-112" fmla="*/ 0 h 2407277"/>
              <a:gd name="connsiteX0-113" fmla="*/ 16711 w 590626"/>
              <a:gd name="connsiteY0-114" fmla="*/ 0 h 2407277"/>
              <a:gd name="connsiteX1-115" fmla="*/ 0 w 590626"/>
              <a:gd name="connsiteY1-116" fmla="*/ 2407277 h 2407277"/>
              <a:gd name="connsiteX2-117" fmla="*/ 590626 w 590626"/>
              <a:gd name="connsiteY2-118" fmla="*/ 1191652 h 2407277"/>
              <a:gd name="connsiteX3-119" fmla="*/ 16711 w 590626"/>
              <a:gd name="connsiteY3-120" fmla="*/ 0 h 2407277"/>
              <a:gd name="connsiteX0-121" fmla="*/ 16711 w 724776"/>
              <a:gd name="connsiteY0-122" fmla="*/ 0 h 2407277"/>
              <a:gd name="connsiteX1-123" fmla="*/ 0 w 724776"/>
              <a:gd name="connsiteY1-124" fmla="*/ 2407277 h 2407277"/>
              <a:gd name="connsiteX2-125" fmla="*/ 724776 w 724776"/>
              <a:gd name="connsiteY2-126" fmla="*/ 1179042 h 2407277"/>
              <a:gd name="connsiteX3-127" fmla="*/ 16711 w 724776"/>
              <a:gd name="connsiteY3-128" fmla="*/ 0 h 2407277"/>
              <a:gd name="connsiteX0-129" fmla="*/ 16711 w 734358"/>
              <a:gd name="connsiteY0-130" fmla="*/ 0 h 2407277"/>
              <a:gd name="connsiteX1-131" fmla="*/ 0 w 734358"/>
              <a:gd name="connsiteY1-132" fmla="*/ 2407277 h 2407277"/>
              <a:gd name="connsiteX2-133" fmla="*/ 734358 w 734358"/>
              <a:gd name="connsiteY2-134" fmla="*/ 1194804 h 2407277"/>
              <a:gd name="connsiteX3-135" fmla="*/ 16711 w 734358"/>
              <a:gd name="connsiteY3-136" fmla="*/ 0 h 2407277"/>
            </a:gdLst>
            <a:ahLst/>
            <a:cxnLst>
              <a:cxn ang="0">
                <a:pos x="connsiteX0-1" y="connsiteY0-2"/>
              </a:cxn>
              <a:cxn ang="0">
                <a:pos x="connsiteX1-3" y="connsiteY1-4"/>
              </a:cxn>
              <a:cxn ang="0">
                <a:pos x="connsiteX2-5" y="connsiteY2-6"/>
              </a:cxn>
              <a:cxn ang="0">
                <a:pos x="connsiteX3-7" y="connsiteY3-8"/>
              </a:cxn>
            </a:cxnLst>
            <a:rect l="l" t="t" r="r" b="b"/>
            <a:pathLst>
              <a:path w="734358" h="2407277">
                <a:moveTo>
                  <a:pt x="16711" y="0"/>
                </a:moveTo>
                <a:cubicBezTo>
                  <a:pt x="15931" y="720725"/>
                  <a:pt x="780" y="1686552"/>
                  <a:pt x="0" y="2407277"/>
                </a:cubicBezTo>
                <a:lnTo>
                  <a:pt x="734358" y="1194804"/>
                </a:lnTo>
                <a:lnTo>
                  <a:pt x="16711"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09" name="フリーフォーム 208"/>
          <p:cNvSpPr/>
          <p:nvPr/>
        </p:nvSpPr>
        <p:spPr>
          <a:xfrm>
            <a:off x="7934275" y="3616530"/>
            <a:ext cx="454901" cy="2424501"/>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 name="connsiteX0-81" fmla="*/ 102 w 2317968"/>
              <a:gd name="connsiteY0-82" fmla="*/ 1746427 h 3371898"/>
              <a:gd name="connsiteX1-83" fmla="*/ 2555 w 2317968"/>
              <a:gd name="connsiteY1-84" fmla="*/ 3371898 h 3371898"/>
              <a:gd name="connsiteX2-85" fmla="*/ 2317968 w 2317968"/>
              <a:gd name="connsiteY2-86" fmla="*/ 0 h 3371898"/>
              <a:gd name="connsiteX3-87" fmla="*/ 102 w 2317968"/>
              <a:gd name="connsiteY3-88" fmla="*/ 1746427 h 3371898"/>
              <a:gd name="connsiteX0-89" fmla="*/ 0 w 3033334"/>
              <a:gd name="connsiteY0-90" fmla="*/ 0 h 3970890"/>
              <a:gd name="connsiteX1-91" fmla="*/ 717921 w 3033334"/>
              <a:gd name="connsiteY1-92" fmla="*/ 3970890 h 3970890"/>
              <a:gd name="connsiteX2-93" fmla="*/ 3033334 w 3033334"/>
              <a:gd name="connsiteY2-94" fmla="*/ 598992 h 3970890"/>
              <a:gd name="connsiteX3-95" fmla="*/ 0 w 3033334"/>
              <a:gd name="connsiteY3-96" fmla="*/ 0 h 3970890"/>
              <a:gd name="connsiteX0-97" fmla="*/ 16711 w 3050045"/>
              <a:gd name="connsiteY0-98" fmla="*/ 0 h 2407277"/>
              <a:gd name="connsiteX1-99" fmla="*/ 0 w 3050045"/>
              <a:gd name="connsiteY1-100" fmla="*/ 2407277 h 2407277"/>
              <a:gd name="connsiteX2-101" fmla="*/ 3050045 w 3050045"/>
              <a:gd name="connsiteY2-102" fmla="*/ 598992 h 2407277"/>
              <a:gd name="connsiteX3-103" fmla="*/ 16711 w 3050045"/>
              <a:gd name="connsiteY3-104" fmla="*/ 0 h 2407277"/>
              <a:gd name="connsiteX0-105" fmla="*/ 16711 w 935583"/>
              <a:gd name="connsiteY0-106" fmla="*/ 0 h 2407277"/>
              <a:gd name="connsiteX1-107" fmla="*/ 0 w 935583"/>
              <a:gd name="connsiteY1-108" fmla="*/ 2407277 h 2407277"/>
              <a:gd name="connsiteX2-109" fmla="*/ 935583 w 935583"/>
              <a:gd name="connsiteY2-110" fmla="*/ 1185347 h 2407277"/>
              <a:gd name="connsiteX3-111" fmla="*/ 16711 w 935583"/>
              <a:gd name="connsiteY3-112" fmla="*/ 0 h 2407277"/>
              <a:gd name="connsiteX0-113" fmla="*/ 16711 w 590626"/>
              <a:gd name="connsiteY0-114" fmla="*/ 0 h 2407277"/>
              <a:gd name="connsiteX1-115" fmla="*/ 0 w 590626"/>
              <a:gd name="connsiteY1-116" fmla="*/ 2407277 h 2407277"/>
              <a:gd name="connsiteX2-117" fmla="*/ 590626 w 590626"/>
              <a:gd name="connsiteY2-118" fmla="*/ 1191652 h 2407277"/>
              <a:gd name="connsiteX3-119" fmla="*/ 16711 w 590626"/>
              <a:gd name="connsiteY3-120" fmla="*/ 0 h 2407277"/>
              <a:gd name="connsiteX0-121" fmla="*/ 16711 w 724776"/>
              <a:gd name="connsiteY0-122" fmla="*/ 0 h 2407277"/>
              <a:gd name="connsiteX1-123" fmla="*/ 0 w 724776"/>
              <a:gd name="connsiteY1-124" fmla="*/ 2407277 h 2407277"/>
              <a:gd name="connsiteX2-125" fmla="*/ 724776 w 724776"/>
              <a:gd name="connsiteY2-126" fmla="*/ 1179042 h 2407277"/>
              <a:gd name="connsiteX3-127" fmla="*/ 16711 w 724776"/>
              <a:gd name="connsiteY3-128" fmla="*/ 0 h 2407277"/>
              <a:gd name="connsiteX0-129" fmla="*/ 16711 w 734358"/>
              <a:gd name="connsiteY0-130" fmla="*/ 0 h 2407277"/>
              <a:gd name="connsiteX1-131" fmla="*/ 0 w 734358"/>
              <a:gd name="connsiteY1-132" fmla="*/ 2407277 h 2407277"/>
              <a:gd name="connsiteX2-133" fmla="*/ 734358 w 734358"/>
              <a:gd name="connsiteY2-134" fmla="*/ 1194804 h 2407277"/>
              <a:gd name="connsiteX3-135" fmla="*/ 16711 w 734358"/>
              <a:gd name="connsiteY3-136" fmla="*/ 0 h 2407277"/>
            </a:gdLst>
            <a:ahLst/>
            <a:cxnLst>
              <a:cxn ang="0">
                <a:pos x="connsiteX0-1" y="connsiteY0-2"/>
              </a:cxn>
              <a:cxn ang="0">
                <a:pos x="connsiteX1-3" y="connsiteY1-4"/>
              </a:cxn>
              <a:cxn ang="0">
                <a:pos x="connsiteX2-5" y="connsiteY2-6"/>
              </a:cxn>
              <a:cxn ang="0">
                <a:pos x="connsiteX3-7" y="connsiteY3-8"/>
              </a:cxn>
            </a:cxnLst>
            <a:rect l="l" t="t" r="r" b="b"/>
            <a:pathLst>
              <a:path w="734358" h="2407277">
                <a:moveTo>
                  <a:pt x="16711" y="0"/>
                </a:moveTo>
                <a:cubicBezTo>
                  <a:pt x="15931" y="720725"/>
                  <a:pt x="780" y="1686552"/>
                  <a:pt x="0" y="2407277"/>
                </a:cubicBezTo>
                <a:lnTo>
                  <a:pt x="734358" y="1194804"/>
                </a:lnTo>
                <a:lnTo>
                  <a:pt x="16711"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210" name="直線矢印コネクタ 209"/>
          <p:cNvCxnSpPr>
            <a:stCxn id="165" idx="3"/>
            <a:endCxn id="275" idx="1"/>
          </p:cNvCxnSpPr>
          <p:nvPr/>
        </p:nvCxnSpPr>
        <p:spPr>
          <a:xfrm>
            <a:off x="7939230" y="3616845"/>
            <a:ext cx="449946" cy="121910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直線矢印コネクタ 213"/>
          <p:cNvCxnSpPr>
            <a:stCxn id="185" idx="3"/>
            <a:endCxn id="275" idx="1"/>
          </p:cNvCxnSpPr>
          <p:nvPr/>
        </p:nvCxnSpPr>
        <p:spPr>
          <a:xfrm flipV="1">
            <a:off x="7939230" y="4835946"/>
            <a:ext cx="449946" cy="120600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直線矢印コネクタ 216"/>
          <p:cNvCxnSpPr>
            <a:stCxn id="164" idx="3"/>
            <a:endCxn id="274" idx="1"/>
          </p:cNvCxnSpPr>
          <p:nvPr/>
        </p:nvCxnSpPr>
        <p:spPr>
          <a:xfrm flipV="1">
            <a:off x="7939230" y="2205966"/>
            <a:ext cx="449946" cy="1210157"/>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直線矢印コネクタ 221"/>
          <p:cNvCxnSpPr>
            <a:stCxn id="144" idx="3"/>
            <a:endCxn id="274" idx="1"/>
          </p:cNvCxnSpPr>
          <p:nvPr/>
        </p:nvCxnSpPr>
        <p:spPr>
          <a:xfrm>
            <a:off x="7939230" y="991014"/>
            <a:ext cx="449946" cy="1214952"/>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8" name="フリーフォーム 257"/>
          <p:cNvSpPr/>
          <p:nvPr/>
        </p:nvSpPr>
        <p:spPr>
          <a:xfrm flipH="1">
            <a:off x="9414586" y="1003126"/>
            <a:ext cx="449946" cy="2412997"/>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 name="connsiteX0-81" fmla="*/ 102 w 2317968"/>
              <a:gd name="connsiteY0-82" fmla="*/ 1746427 h 3371898"/>
              <a:gd name="connsiteX1-83" fmla="*/ 2555 w 2317968"/>
              <a:gd name="connsiteY1-84" fmla="*/ 3371898 h 3371898"/>
              <a:gd name="connsiteX2-85" fmla="*/ 2317968 w 2317968"/>
              <a:gd name="connsiteY2-86" fmla="*/ 0 h 3371898"/>
              <a:gd name="connsiteX3-87" fmla="*/ 102 w 2317968"/>
              <a:gd name="connsiteY3-88" fmla="*/ 1746427 h 3371898"/>
              <a:gd name="connsiteX0-89" fmla="*/ 0 w 3033334"/>
              <a:gd name="connsiteY0-90" fmla="*/ 0 h 3970890"/>
              <a:gd name="connsiteX1-91" fmla="*/ 717921 w 3033334"/>
              <a:gd name="connsiteY1-92" fmla="*/ 3970890 h 3970890"/>
              <a:gd name="connsiteX2-93" fmla="*/ 3033334 w 3033334"/>
              <a:gd name="connsiteY2-94" fmla="*/ 598992 h 3970890"/>
              <a:gd name="connsiteX3-95" fmla="*/ 0 w 3033334"/>
              <a:gd name="connsiteY3-96" fmla="*/ 0 h 3970890"/>
              <a:gd name="connsiteX0-97" fmla="*/ 16711 w 3050045"/>
              <a:gd name="connsiteY0-98" fmla="*/ 0 h 2407277"/>
              <a:gd name="connsiteX1-99" fmla="*/ 0 w 3050045"/>
              <a:gd name="connsiteY1-100" fmla="*/ 2407277 h 2407277"/>
              <a:gd name="connsiteX2-101" fmla="*/ 3050045 w 3050045"/>
              <a:gd name="connsiteY2-102" fmla="*/ 598992 h 2407277"/>
              <a:gd name="connsiteX3-103" fmla="*/ 16711 w 3050045"/>
              <a:gd name="connsiteY3-104" fmla="*/ 0 h 2407277"/>
              <a:gd name="connsiteX0-105" fmla="*/ 16711 w 935583"/>
              <a:gd name="connsiteY0-106" fmla="*/ 0 h 2407277"/>
              <a:gd name="connsiteX1-107" fmla="*/ 0 w 935583"/>
              <a:gd name="connsiteY1-108" fmla="*/ 2407277 h 2407277"/>
              <a:gd name="connsiteX2-109" fmla="*/ 935583 w 935583"/>
              <a:gd name="connsiteY2-110" fmla="*/ 1185347 h 2407277"/>
              <a:gd name="connsiteX3-111" fmla="*/ 16711 w 935583"/>
              <a:gd name="connsiteY3-112" fmla="*/ 0 h 2407277"/>
              <a:gd name="connsiteX0-113" fmla="*/ 16711 w 590626"/>
              <a:gd name="connsiteY0-114" fmla="*/ 0 h 2407277"/>
              <a:gd name="connsiteX1-115" fmla="*/ 0 w 590626"/>
              <a:gd name="connsiteY1-116" fmla="*/ 2407277 h 2407277"/>
              <a:gd name="connsiteX2-117" fmla="*/ 590626 w 590626"/>
              <a:gd name="connsiteY2-118" fmla="*/ 1191652 h 2407277"/>
              <a:gd name="connsiteX3-119" fmla="*/ 16711 w 590626"/>
              <a:gd name="connsiteY3-120" fmla="*/ 0 h 2407277"/>
              <a:gd name="connsiteX0-121" fmla="*/ 16711 w 724776"/>
              <a:gd name="connsiteY0-122" fmla="*/ 0 h 2407277"/>
              <a:gd name="connsiteX1-123" fmla="*/ 0 w 724776"/>
              <a:gd name="connsiteY1-124" fmla="*/ 2407277 h 2407277"/>
              <a:gd name="connsiteX2-125" fmla="*/ 724776 w 724776"/>
              <a:gd name="connsiteY2-126" fmla="*/ 1179042 h 2407277"/>
              <a:gd name="connsiteX3-127" fmla="*/ 16711 w 724776"/>
              <a:gd name="connsiteY3-128" fmla="*/ 0 h 2407277"/>
              <a:gd name="connsiteX0-129" fmla="*/ 16711 w 734358"/>
              <a:gd name="connsiteY0-130" fmla="*/ 0 h 2407277"/>
              <a:gd name="connsiteX1-131" fmla="*/ 0 w 734358"/>
              <a:gd name="connsiteY1-132" fmla="*/ 2407277 h 2407277"/>
              <a:gd name="connsiteX2-133" fmla="*/ 734358 w 734358"/>
              <a:gd name="connsiteY2-134" fmla="*/ 1194804 h 2407277"/>
              <a:gd name="connsiteX3-135" fmla="*/ 16711 w 734358"/>
              <a:gd name="connsiteY3-136" fmla="*/ 0 h 2407277"/>
            </a:gdLst>
            <a:ahLst/>
            <a:cxnLst>
              <a:cxn ang="0">
                <a:pos x="connsiteX0-1" y="connsiteY0-2"/>
              </a:cxn>
              <a:cxn ang="0">
                <a:pos x="connsiteX1-3" y="connsiteY1-4"/>
              </a:cxn>
              <a:cxn ang="0">
                <a:pos x="connsiteX2-5" y="connsiteY2-6"/>
              </a:cxn>
              <a:cxn ang="0">
                <a:pos x="connsiteX3-7" y="connsiteY3-8"/>
              </a:cxn>
            </a:cxnLst>
            <a:rect l="l" t="t" r="r" b="b"/>
            <a:pathLst>
              <a:path w="734358" h="2407277">
                <a:moveTo>
                  <a:pt x="16711" y="0"/>
                </a:moveTo>
                <a:cubicBezTo>
                  <a:pt x="15931" y="720725"/>
                  <a:pt x="780" y="1686552"/>
                  <a:pt x="0" y="2407277"/>
                </a:cubicBezTo>
                <a:lnTo>
                  <a:pt x="734358" y="1194804"/>
                </a:lnTo>
                <a:lnTo>
                  <a:pt x="16711"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259" name="直線矢印コネクタ 258"/>
          <p:cNvCxnSpPr>
            <a:stCxn id="40" idx="1"/>
            <a:endCxn id="258" idx="2"/>
          </p:cNvCxnSpPr>
          <p:nvPr/>
        </p:nvCxnSpPr>
        <p:spPr>
          <a:xfrm flipH="1">
            <a:off x="9414586" y="994771"/>
            <a:ext cx="449947" cy="120599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直線矢印コネクタ 264"/>
          <p:cNvCxnSpPr>
            <a:stCxn id="60" idx="1"/>
            <a:endCxn id="258" idx="2"/>
          </p:cNvCxnSpPr>
          <p:nvPr/>
        </p:nvCxnSpPr>
        <p:spPr>
          <a:xfrm flipH="1" flipV="1">
            <a:off x="9414586" y="2200769"/>
            <a:ext cx="449947" cy="121911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1" name="フリーフォーム 270"/>
          <p:cNvSpPr/>
          <p:nvPr/>
        </p:nvSpPr>
        <p:spPr>
          <a:xfrm flipH="1">
            <a:off x="9411681" y="3649432"/>
            <a:ext cx="449946" cy="2412997"/>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 name="connsiteX0-81" fmla="*/ 102 w 2317968"/>
              <a:gd name="connsiteY0-82" fmla="*/ 1746427 h 3371898"/>
              <a:gd name="connsiteX1-83" fmla="*/ 2555 w 2317968"/>
              <a:gd name="connsiteY1-84" fmla="*/ 3371898 h 3371898"/>
              <a:gd name="connsiteX2-85" fmla="*/ 2317968 w 2317968"/>
              <a:gd name="connsiteY2-86" fmla="*/ 0 h 3371898"/>
              <a:gd name="connsiteX3-87" fmla="*/ 102 w 2317968"/>
              <a:gd name="connsiteY3-88" fmla="*/ 1746427 h 3371898"/>
              <a:gd name="connsiteX0-89" fmla="*/ 0 w 3033334"/>
              <a:gd name="connsiteY0-90" fmla="*/ 0 h 3970890"/>
              <a:gd name="connsiteX1-91" fmla="*/ 717921 w 3033334"/>
              <a:gd name="connsiteY1-92" fmla="*/ 3970890 h 3970890"/>
              <a:gd name="connsiteX2-93" fmla="*/ 3033334 w 3033334"/>
              <a:gd name="connsiteY2-94" fmla="*/ 598992 h 3970890"/>
              <a:gd name="connsiteX3-95" fmla="*/ 0 w 3033334"/>
              <a:gd name="connsiteY3-96" fmla="*/ 0 h 3970890"/>
              <a:gd name="connsiteX0-97" fmla="*/ 16711 w 3050045"/>
              <a:gd name="connsiteY0-98" fmla="*/ 0 h 2407277"/>
              <a:gd name="connsiteX1-99" fmla="*/ 0 w 3050045"/>
              <a:gd name="connsiteY1-100" fmla="*/ 2407277 h 2407277"/>
              <a:gd name="connsiteX2-101" fmla="*/ 3050045 w 3050045"/>
              <a:gd name="connsiteY2-102" fmla="*/ 598992 h 2407277"/>
              <a:gd name="connsiteX3-103" fmla="*/ 16711 w 3050045"/>
              <a:gd name="connsiteY3-104" fmla="*/ 0 h 2407277"/>
              <a:gd name="connsiteX0-105" fmla="*/ 16711 w 935583"/>
              <a:gd name="connsiteY0-106" fmla="*/ 0 h 2407277"/>
              <a:gd name="connsiteX1-107" fmla="*/ 0 w 935583"/>
              <a:gd name="connsiteY1-108" fmla="*/ 2407277 h 2407277"/>
              <a:gd name="connsiteX2-109" fmla="*/ 935583 w 935583"/>
              <a:gd name="connsiteY2-110" fmla="*/ 1185347 h 2407277"/>
              <a:gd name="connsiteX3-111" fmla="*/ 16711 w 935583"/>
              <a:gd name="connsiteY3-112" fmla="*/ 0 h 2407277"/>
              <a:gd name="connsiteX0-113" fmla="*/ 16711 w 590626"/>
              <a:gd name="connsiteY0-114" fmla="*/ 0 h 2407277"/>
              <a:gd name="connsiteX1-115" fmla="*/ 0 w 590626"/>
              <a:gd name="connsiteY1-116" fmla="*/ 2407277 h 2407277"/>
              <a:gd name="connsiteX2-117" fmla="*/ 590626 w 590626"/>
              <a:gd name="connsiteY2-118" fmla="*/ 1191652 h 2407277"/>
              <a:gd name="connsiteX3-119" fmla="*/ 16711 w 590626"/>
              <a:gd name="connsiteY3-120" fmla="*/ 0 h 2407277"/>
              <a:gd name="connsiteX0-121" fmla="*/ 16711 w 724776"/>
              <a:gd name="connsiteY0-122" fmla="*/ 0 h 2407277"/>
              <a:gd name="connsiteX1-123" fmla="*/ 0 w 724776"/>
              <a:gd name="connsiteY1-124" fmla="*/ 2407277 h 2407277"/>
              <a:gd name="connsiteX2-125" fmla="*/ 724776 w 724776"/>
              <a:gd name="connsiteY2-126" fmla="*/ 1179042 h 2407277"/>
              <a:gd name="connsiteX3-127" fmla="*/ 16711 w 724776"/>
              <a:gd name="connsiteY3-128" fmla="*/ 0 h 2407277"/>
              <a:gd name="connsiteX0-129" fmla="*/ 16711 w 734358"/>
              <a:gd name="connsiteY0-130" fmla="*/ 0 h 2407277"/>
              <a:gd name="connsiteX1-131" fmla="*/ 0 w 734358"/>
              <a:gd name="connsiteY1-132" fmla="*/ 2407277 h 2407277"/>
              <a:gd name="connsiteX2-133" fmla="*/ 734358 w 734358"/>
              <a:gd name="connsiteY2-134" fmla="*/ 1194804 h 2407277"/>
              <a:gd name="connsiteX3-135" fmla="*/ 16711 w 734358"/>
              <a:gd name="connsiteY3-136" fmla="*/ 0 h 2407277"/>
            </a:gdLst>
            <a:ahLst/>
            <a:cxnLst>
              <a:cxn ang="0">
                <a:pos x="connsiteX0-1" y="connsiteY0-2"/>
              </a:cxn>
              <a:cxn ang="0">
                <a:pos x="connsiteX1-3" y="connsiteY1-4"/>
              </a:cxn>
              <a:cxn ang="0">
                <a:pos x="connsiteX2-5" y="connsiteY2-6"/>
              </a:cxn>
              <a:cxn ang="0">
                <a:pos x="connsiteX3-7" y="connsiteY3-8"/>
              </a:cxn>
            </a:cxnLst>
            <a:rect l="l" t="t" r="r" b="b"/>
            <a:pathLst>
              <a:path w="734358" h="2407277">
                <a:moveTo>
                  <a:pt x="16711" y="0"/>
                </a:moveTo>
                <a:cubicBezTo>
                  <a:pt x="15931" y="720725"/>
                  <a:pt x="780" y="1686552"/>
                  <a:pt x="0" y="2407277"/>
                </a:cubicBezTo>
                <a:lnTo>
                  <a:pt x="734358" y="1194804"/>
                </a:lnTo>
                <a:lnTo>
                  <a:pt x="16711" y="0"/>
                </a:lnTo>
                <a:close/>
              </a:path>
            </a:pathLst>
          </a:custGeom>
          <a:solidFill>
            <a:schemeClr val="bg1">
              <a:lumMod val="95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272" name="直線矢印コネクタ 271"/>
          <p:cNvCxnSpPr>
            <a:stCxn id="61" idx="1"/>
            <a:endCxn id="271" idx="2"/>
          </p:cNvCxnSpPr>
          <p:nvPr/>
        </p:nvCxnSpPr>
        <p:spPr>
          <a:xfrm flipH="1">
            <a:off x="9411681" y="3620602"/>
            <a:ext cx="452852" cy="1226473"/>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0" name="直線矢印コネクタ 279"/>
          <p:cNvCxnSpPr>
            <a:stCxn id="271" idx="1"/>
            <a:endCxn id="271" idx="2"/>
          </p:cNvCxnSpPr>
          <p:nvPr/>
        </p:nvCxnSpPr>
        <p:spPr>
          <a:xfrm flipH="1" flipV="1">
            <a:off x="9411681" y="4847075"/>
            <a:ext cx="449946" cy="1215354"/>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角丸四角形 17"/>
          <p:cNvSpPr/>
          <p:nvPr/>
        </p:nvSpPr>
        <p:spPr>
          <a:xfrm>
            <a:off x="5305683" y="2494510"/>
            <a:ext cx="504056" cy="208823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08" name="フリーフォーム 207"/>
          <p:cNvSpPr/>
          <p:nvPr/>
        </p:nvSpPr>
        <p:spPr>
          <a:xfrm>
            <a:off x="1268100" y="2340310"/>
            <a:ext cx="4097045" cy="2420533"/>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 name="connsiteX0-81" fmla="*/ 699440 w 2317339"/>
              <a:gd name="connsiteY0-82" fmla="*/ 1044219 h 3371898"/>
              <a:gd name="connsiteX1-83" fmla="*/ 0 w 2317339"/>
              <a:gd name="connsiteY1-84" fmla="*/ 3371898 h 3371898"/>
              <a:gd name="connsiteX2-85" fmla="*/ 2317009 w 2317339"/>
              <a:gd name="connsiteY2-86" fmla="*/ 2440462 h 3371898"/>
              <a:gd name="connsiteX3-87" fmla="*/ 2315413 w 2317339"/>
              <a:gd name="connsiteY3-88" fmla="*/ 0 h 3371898"/>
              <a:gd name="connsiteX4-89" fmla="*/ 699440 w 2317339"/>
              <a:gd name="connsiteY4-90" fmla="*/ 1044219 h 3371898"/>
              <a:gd name="connsiteX0-91" fmla="*/ 2338 w 1620237"/>
              <a:gd name="connsiteY0-92" fmla="*/ 1044219 h 3447557"/>
              <a:gd name="connsiteX1-93" fmla="*/ 0 w 1620237"/>
              <a:gd name="connsiteY1-94" fmla="*/ 3447557 h 3447557"/>
              <a:gd name="connsiteX2-95" fmla="*/ 1619907 w 1620237"/>
              <a:gd name="connsiteY2-96" fmla="*/ 2440462 h 3447557"/>
              <a:gd name="connsiteX3-97" fmla="*/ 1618311 w 1620237"/>
              <a:gd name="connsiteY3-98" fmla="*/ 0 h 3447557"/>
              <a:gd name="connsiteX4-99" fmla="*/ 2338 w 1620237"/>
              <a:gd name="connsiteY4-100" fmla="*/ 1044219 h 3447557"/>
              <a:gd name="connsiteX0-101" fmla="*/ 2338 w 1618311"/>
              <a:gd name="connsiteY0-102" fmla="*/ 1044219 h 3447557"/>
              <a:gd name="connsiteX1-103" fmla="*/ 0 w 1618311"/>
              <a:gd name="connsiteY1-104" fmla="*/ 3447557 h 3447557"/>
              <a:gd name="connsiteX2-105" fmla="*/ 1373166 w 1618311"/>
              <a:gd name="connsiteY2-106" fmla="*/ 3050461 h 3447557"/>
              <a:gd name="connsiteX3-107" fmla="*/ 1618311 w 1618311"/>
              <a:gd name="connsiteY3-108" fmla="*/ 0 h 3447557"/>
              <a:gd name="connsiteX4-109" fmla="*/ 2338 w 1618311"/>
              <a:gd name="connsiteY4-110" fmla="*/ 1044219 h 3447557"/>
              <a:gd name="connsiteX0-111" fmla="*/ 2338 w 1373313"/>
              <a:gd name="connsiteY0-112" fmla="*/ 131331 h 2534669"/>
              <a:gd name="connsiteX1-113" fmla="*/ 0 w 1373313"/>
              <a:gd name="connsiteY1-114" fmla="*/ 2534669 h 2534669"/>
              <a:gd name="connsiteX2-115" fmla="*/ 1373166 w 1373313"/>
              <a:gd name="connsiteY2-116" fmla="*/ 2137573 h 2534669"/>
              <a:gd name="connsiteX3-117" fmla="*/ 1364385 w 1373313"/>
              <a:gd name="connsiteY3-118" fmla="*/ 543542 h 2534669"/>
              <a:gd name="connsiteX4-119" fmla="*/ 2338 w 1373313"/>
              <a:gd name="connsiteY4-120" fmla="*/ 131331 h 2534669"/>
              <a:gd name="connsiteX0-121" fmla="*/ 2338 w 1373313"/>
              <a:gd name="connsiteY0-122" fmla="*/ 205440 h 2608778"/>
              <a:gd name="connsiteX1-123" fmla="*/ 0 w 1373313"/>
              <a:gd name="connsiteY1-124" fmla="*/ 2608778 h 2608778"/>
              <a:gd name="connsiteX2-125" fmla="*/ 1373166 w 1373313"/>
              <a:gd name="connsiteY2-126" fmla="*/ 2211682 h 2608778"/>
              <a:gd name="connsiteX3-127" fmla="*/ 1364385 w 1373313"/>
              <a:gd name="connsiteY3-128" fmla="*/ 617651 h 2608778"/>
              <a:gd name="connsiteX4-129" fmla="*/ 2338 w 1373313"/>
              <a:gd name="connsiteY4-130" fmla="*/ 205440 h 2608778"/>
              <a:gd name="connsiteX0-131" fmla="*/ 2338 w 1373313"/>
              <a:gd name="connsiteY0-132" fmla="*/ 0 h 2403338"/>
              <a:gd name="connsiteX1-133" fmla="*/ 0 w 1373313"/>
              <a:gd name="connsiteY1-134" fmla="*/ 2403338 h 2403338"/>
              <a:gd name="connsiteX2-135" fmla="*/ 1373166 w 1373313"/>
              <a:gd name="connsiteY2-136" fmla="*/ 2006242 h 2403338"/>
              <a:gd name="connsiteX3-137" fmla="*/ 1364385 w 1373313"/>
              <a:gd name="connsiteY3-138" fmla="*/ 412211 h 2403338"/>
              <a:gd name="connsiteX4-139" fmla="*/ 2338 w 1373313"/>
              <a:gd name="connsiteY4-140" fmla="*/ 0 h 2403338"/>
              <a:gd name="connsiteX0-141" fmla="*/ 2338 w 1373530"/>
              <a:gd name="connsiteY0-142" fmla="*/ 0 h 2403338"/>
              <a:gd name="connsiteX1-143" fmla="*/ 0 w 1373530"/>
              <a:gd name="connsiteY1-144" fmla="*/ 2403338 h 2403338"/>
              <a:gd name="connsiteX2-145" fmla="*/ 1373166 w 1373530"/>
              <a:gd name="connsiteY2-146" fmla="*/ 2006242 h 2403338"/>
              <a:gd name="connsiteX3-147" fmla="*/ 1372102 w 1373530"/>
              <a:gd name="connsiteY3-148" fmla="*/ 416152 h 2403338"/>
              <a:gd name="connsiteX4-149" fmla="*/ 2338 w 1373530"/>
              <a:gd name="connsiteY4-150" fmla="*/ 0 h 240333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73530" h="2403338">
                <a:moveTo>
                  <a:pt x="2338" y="0"/>
                </a:moveTo>
                <a:cubicBezTo>
                  <a:pt x="1558" y="720725"/>
                  <a:pt x="780" y="1682613"/>
                  <a:pt x="0" y="2403338"/>
                </a:cubicBezTo>
                <a:lnTo>
                  <a:pt x="1373166" y="2006242"/>
                </a:lnTo>
                <a:cubicBezTo>
                  <a:pt x="1374763" y="1275769"/>
                  <a:pt x="1370505" y="1146625"/>
                  <a:pt x="1372102" y="416152"/>
                </a:cubicBezTo>
                <a:lnTo>
                  <a:pt x="2338" y="0"/>
                </a:lnTo>
                <a:close/>
              </a:path>
            </a:pathLst>
          </a:custGeom>
          <a:solidFill>
            <a:schemeClr val="tx2">
              <a:lumMod val="40000"/>
              <a:lumOff val="60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40" name="角丸四角形 139"/>
          <p:cNvSpPr/>
          <p:nvPr/>
        </p:nvSpPr>
        <p:spPr>
          <a:xfrm>
            <a:off x="7849832" y="3568577"/>
            <a:ext cx="504056" cy="262481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9" name="角丸四角形 138"/>
          <p:cNvSpPr/>
          <p:nvPr/>
        </p:nvSpPr>
        <p:spPr>
          <a:xfrm>
            <a:off x="7849832" y="902967"/>
            <a:ext cx="504056" cy="262481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 name="タイトル 1"/>
          <p:cNvSpPr>
            <a:spLocks noGrp="1"/>
          </p:cNvSpPr>
          <p:nvPr>
            <p:ph type="title"/>
          </p:nvPr>
        </p:nvSpPr>
        <p:spPr>
          <a:xfrm>
            <a:off x="407193" y="405747"/>
            <a:ext cx="11375825" cy="386715"/>
          </a:xfrm>
        </p:spPr>
        <p:txBody>
          <a:bodyPr/>
          <a:lstStyle/>
          <a:p>
            <a:r>
              <a:rPr lang="en-US" altLang="ja-JP" dirty="0" smtClean="0">
                <a:sym typeface="+mn-ea"/>
              </a:rPr>
              <a:t>word2vec</a:t>
            </a:r>
            <a:r>
              <a:rPr lang="ja-JP" altLang="en-US" dirty="0" smtClean="0">
                <a:sym typeface="+mn-ea"/>
              </a:rPr>
              <a:t>とは</a:t>
            </a:r>
            <a:endParaRPr kumimoji="1" lang="ja-JP" altLang="en-US" dirty="0"/>
          </a:p>
        </p:txBody>
      </p:sp>
      <p:sp>
        <p:nvSpPr>
          <p:cNvPr id="3" name="テキスト プレースホルダー 2"/>
          <p:cNvSpPr>
            <a:spLocks noGrp="1"/>
          </p:cNvSpPr>
          <p:nvPr>
            <p:ph type="body" sz="quarter" idx="10"/>
          </p:nvPr>
        </p:nvSpPr>
        <p:spPr/>
        <p:txBody>
          <a:bodyPr/>
          <a:lstStyle/>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p:txBody>
      </p:sp>
      <p:sp>
        <p:nvSpPr>
          <p:cNvPr id="7" name="テキスト ボックス 6"/>
          <p:cNvSpPr txBox="1"/>
          <p:nvPr/>
        </p:nvSpPr>
        <p:spPr>
          <a:xfrm>
            <a:off x="3810755" y="4686480"/>
            <a:ext cx="1277133" cy="184666"/>
          </a:xfrm>
          <a:prstGeom prst="rect">
            <a:avLst/>
          </a:prstGeom>
          <a:noFill/>
        </p:spPr>
        <p:txBody>
          <a:bodyPr wrap="square" lIns="0" tIns="0" rIns="0" bIns="0" rtlCol="0">
            <a:spAutoFit/>
          </a:bodyPr>
          <a:lstStyle/>
          <a:p>
            <a:pPr>
              <a:spcBef>
                <a:spcPts val="600"/>
              </a:spcBef>
              <a:buClr>
                <a:schemeClr val="accent1"/>
              </a:buClr>
            </a:pPr>
            <a:r>
              <a:rPr kumimoji="1" lang="en-US" altLang="ja-JP" sz="1200" noProof="0" dirty="0" smtClean="0"/>
              <a:t>“was”</a:t>
            </a:r>
            <a:r>
              <a:rPr kumimoji="1" lang="ja-JP" altLang="en-US" sz="1200" noProof="0" dirty="0" smtClean="0"/>
              <a:t>のベクトル値。</a:t>
            </a:r>
            <a:endParaRPr kumimoji="1" lang="ja-JP" altLang="en-US" sz="1200" noProof="0" dirty="0" smtClean="0"/>
          </a:p>
        </p:txBody>
      </p:sp>
      <p:sp>
        <p:nvSpPr>
          <p:cNvPr id="13" name="楕円 12"/>
          <p:cNvSpPr/>
          <p:nvPr/>
        </p:nvSpPr>
        <p:spPr>
          <a:xfrm>
            <a:off x="5367345" y="2570095"/>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4" name="楕円 13"/>
          <p:cNvSpPr/>
          <p:nvPr/>
        </p:nvSpPr>
        <p:spPr>
          <a:xfrm>
            <a:off x="5377691" y="2969298"/>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5" name="楕円 14"/>
          <p:cNvSpPr/>
          <p:nvPr/>
        </p:nvSpPr>
        <p:spPr>
          <a:xfrm>
            <a:off x="5367345" y="3369551"/>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6" name="楕円 15"/>
          <p:cNvSpPr/>
          <p:nvPr/>
        </p:nvSpPr>
        <p:spPr>
          <a:xfrm>
            <a:off x="5367345" y="3773508"/>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7" name="楕円 16"/>
          <p:cNvSpPr/>
          <p:nvPr/>
        </p:nvSpPr>
        <p:spPr>
          <a:xfrm>
            <a:off x="5377691" y="4177465"/>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9" name="テキスト ボックス 18"/>
          <p:cNvSpPr txBox="1"/>
          <p:nvPr/>
        </p:nvSpPr>
        <p:spPr>
          <a:xfrm>
            <a:off x="1127448" y="2274846"/>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0" name="テキスト ボックス 19"/>
          <p:cNvSpPr txBox="1"/>
          <p:nvPr/>
        </p:nvSpPr>
        <p:spPr>
          <a:xfrm>
            <a:off x="1127448" y="2397957"/>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1" name="テキスト ボックス 20"/>
          <p:cNvSpPr txBox="1"/>
          <p:nvPr/>
        </p:nvSpPr>
        <p:spPr>
          <a:xfrm>
            <a:off x="1127448" y="252106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2" name="テキスト ボックス 21"/>
          <p:cNvSpPr txBox="1"/>
          <p:nvPr/>
        </p:nvSpPr>
        <p:spPr>
          <a:xfrm>
            <a:off x="1127448" y="264417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3" name="テキスト ボックス 22"/>
          <p:cNvSpPr txBox="1"/>
          <p:nvPr/>
        </p:nvSpPr>
        <p:spPr>
          <a:xfrm>
            <a:off x="1127448" y="276485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4" name="テキスト ボックス 23"/>
          <p:cNvSpPr txBox="1"/>
          <p:nvPr/>
        </p:nvSpPr>
        <p:spPr>
          <a:xfrm>
            <a:off x="1127448" y="288553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5" name="テキスト ボックス 24"/>
          <p:cNvSpPr txBox="1"/>
          <p:nvPr/>
        </p:nvSpPr>
        <p:spPr>
          <a:xfrm>
            <a:off x="1127448" y="3006219"/>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6" name="テキスト ボックス 25"/>
          <p:cNvSpPr txBox="1"/>
          <p:nvPr/>
        </p:nvSpPr>
        <p:spPr>
          <a:xfrm>
            <a:off x="1127448" y="3126811"/>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7" name="テキスト ボックス 26"/>
          <p:cNvSpPr txBox="1"/>
          <p:nvPr/>
        </p:nvSpPr>
        <p:spPr>
          <a:xfrm>
            <a:off x="1127448" y="3247403"/>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8" name="テキスト ボックス 27"/>
          <p:cNvSpPr txBox="1"/>
          <p:nvPr/>
        </p:nvSpPr>
        <p:spPr>
          <a:xfrm>
            <a:off x="1127448" y="3367995"/>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29" name="テキスト ボックス 28"/>
          <p:cNvSpPr txBox="1"/>
          <p:nvPr/>
        </p:nvSpPr>
        <p:spPr>
          <a:xfrm>
            <a:off x="1127448" y="3491106"/>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0" name="テキスト ボックス 29"/>
          <p:cNvSpPr txBox="1"/>
          <p:nvPr/>
        </p:nvSpPr>
        <p:spPr>
          <a:xfrm>
            <a:off x="1127448" y="3614217"/>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1" name="テキスト ボックス 30"/>
          <p:cNvSpPr txBox="1"/>
          <p:nvPr/>
        </p:nvSpPr>
        <p:spPr>
          <a:xfrm>
            <a:off x="1127448" y="373732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2" name="テキスト ボックス 31"/>
          <p:cNvSpPr txBox="1"/>
          <p:nvPr/>
        </p:nvSpPr>
        <p:spPr>
          <a:xfrm>
            <a:off x="1127448" y="385800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3" name="テキスト ボックス 32"/>
          <p:cNvSpPr txBox="1"/>
          <p:nvPr/>
        </p:nvSpPr>
        <p:spPr>
          <a:xfrm>
            <a:off x="1127448" y="397868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4" name="テキスト ボックス 33"/>
          <p:cNvSpPr txBox="1"/>
          <p:nvPr/>
        </p:nvSpPr>
        <p:spPr>
          <a:xfrm>
            <a:off x="1127448" y="4099368"/>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5" name="テキスト ボックス 34"/>
          <p:cNvSpPr txBox="1"/>
          <p:nvPr/>
        </p:nvSpPr>
        <p:spPr>
          <a:xfrm>
            <a:off x="1127448" y="4219960"/>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6" name="テキスト ボックス 35"/>
          <p:cNvSpPr txBox="1"/>
          <p:nvPr/>
        </p:nvSpPr>
        <p:spPr>
          <a:xfrm>
            <a:off x="1127448" y="4340552"/>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7" name="テキスト ボックス 36"/>
          <p:cNvSpPr txBox="1"/>
          <p:nvPr/>
        </p:nvSpPr>
        <p:spPr>
          <a:xfrm>
            <a:off x="1127448" y="4458771"/>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8" name="テキスト ボックス 37"/>
          <p:cNvSpPr txBox="1"/>
          <p:nvPr/>
        </p:nvSpPr>
        <p:spPr>
          <a:xfrm>
            <a:off x="1127448" y="4579363"/>
            <a:ext cx="144016" cy="123111"/>
          </a:xfrm>
          <a:prstGeom prst="rect">
            <a:avLst/>
          </a:prstGeom>
          <a:solidFill>
            <a:schemeClr val="bg2">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0</a:t>
            </a:r>
            <a:endParaRPr kumimoji="1" lang="ja-JP" altLang="en-US" sz="800" noProof="0" dirty="0" err="1" smtClean="0"/>
          </a:p>
        </p:txBody>
      </p:sp>
      <p:sp>
        <p:nvSpPr>
          <p:cNvPr id="39" name="テキスト ボックス 38"/>
          <p:cNvSpPr txBox="1"/>
          <p:nvPr/>
        </p:nvSpPr>
        <p:spPr>
          <a:xfrm>
            <a:off x="1127448" y="4699955"/>
            <a:ext cx="144016" cy="123111"/>
          </a:xfrm>
          <a:prstGeom prst="rect">
            <a:avLst/>
          </a:prstGeom>
          <a:solidFill>
            <a:schemeClr val="accent5">
              <a:lumMod val="20000"/>
              <a:lumOff val="80000"/>
            </a:schemeClr>
          </a:solidFill>
          <a:ln>
            <a:solidFill>
              <a:schemeClr val="tx1"/>
            </a:solidFill>
          </a:ln>
        </p:spPr>
        <p:txBody>
          <a:bodyPr wrap="square" lIns="0" tIns="0" rIns="0" bIns="0" rtlCol="0" anchor="ctr" anchorCtr="1">
            <a:spAutoFit/>
          </a:bodyPr>
          <a:lstStyle/>
          <a:p>
            <a:pPr>
              <a:spcBef>
                <a:spcPts val="600"/>
              </a:spcBef>
              <a:buClr>
                <a:schemeClr val="accent1"/>
              </a:buClr>
            </a:pPr>
            <a:r>
              <a:rPr kumimoji="1" lang="en-US" altLang="ja-JP" sz="800" noProof="0" dirty="0" smtClean="0"/>
              <a:t>1</a:t>
            </a:r>
            <a:endParaRPr kumimoji="1" lang="ja-JP" altLang="en-US" sz="800" noProof="0" dirty="0" err="1" smtClean="0"/>
          </a:p>
        </p:txBody>
      </p:sp>
      <p:sp>
        <p:nvSpPr>
          <p:cNvPr id="96" name="楕円 95"/>
          <p:cNvSpPr/>
          <p:nvPr/>
        </p:nvSpPr>
        <p:spPr>
          <a:xfrm>
            <a:off x="8041987" y="92630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97" name="楕円 96"/>
          <p:cNvSpPr/>
          <p:nvPr/>
        </p:nvSpPr>
        <p:spPr>
          <a:xfrm>
            <a:off x="8041986" y="105368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98" name="楕円 97"/>
          <p:cNvSpPr/>
          <p:nvPr/>
        </p:nvSpPr>
        <p:spPr>
          <a:xfrm>
            <a:off x="8041985" y="117483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99" name="楕円 98"/>
          <p:cNvSpPr/>
          <p:nvPr/>
        </p:nvSpPr>
        <p:spPr>
          <a:xfrm>
            <a:off x="8041987" y="129234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0" name="楕円 99"/>
          <p:cNvSpPr/>
          <p:nvPr/>
        </p:nvSpPr>
        <p:spPr>
          <a:xfrm>
            <a:off x="8041986" y="141972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1" name="楕円 100"/>
          <p:cNvSpPr/>
          <p:nvPr/>
        </p:nvSpPr>
        <p:spPr>
          <a:xfrm>
            <a:off x="8041985" y="154087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2" name="楕円 101"/>
          <p:cNvSpPr/>
          <p:nvPr/>
        </p:nvSpPr>
        <p:spPr>
          <a:xfrm>
            <a:off x="8041987" y="165786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3" name="楕円 102"/>
          <p:cNvSpPr/>
          <p:nvPr/>
        </p:nvSpPr>
        <p:spPr>
          <a:xfrm>
            <a:off x="8041986" y="178523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4" name="楕円 103"/>
          <p:cNvSpPr/>
          <p:nvPr/>
        </p:nvSpPr>
        <p:spPr>
          <a:xfrm>
            <a:off x="8041985" y="190638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5" name="楕円 104"/>
          <p:cNvSpPr/>
          <p:nvPr/>
        </p:nvSpPr>
        <p:spPr>
          <a:xfrm>
            <a:off x="8041987" y="202520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6" name="楕円 105"/>
          <p:cNvSpPr/>
          <p:nvPr/>
        </p:nvSpPr>
        <p:spPr>
          <a:xfrm>
            <a:off x="8041986" y="215258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7" name="楕円 106"/>
          <p:cNvSpPr/>
          <p:nvPr/>
        </p:nvSpPr>
        <p:spPr>
          <a:xfrm>
            <a:off x="8041985" y="227373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8" name="楕円 107"/>
          <p:cNvSpPr/>
          <p:nvPr/>
        </p:nvSpPr>
        <p:spPr>
          <a:xfrm>
            <a:off x="8041987" y="239124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09" name="楕円 108"/>
          <p:cNvSpPr/>
          <p:nvPr/>
        </p:nvSpPr>
        <p:spPr>
          <a:xfrm>
            <a:off x="8041986" y="251861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0" name="楕円 109"/>
          <p:cNvSpPr/>
          <p:nvPr/>
        </p:nvSpPr>
        <p:spPr>
          <a:xfrm>
            <a:off x="8041985" y="263977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1" name="楕円 110"/>
          <p:cNvSpPr/>
          <p:nvPr/>
        </p:nvSpPr>
        <p:spPr>
          <a:xfrm>
            <a:off x="8041987" y="275675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2" name="楕円 111"/>
          <p:cNvSpPr/>
          <p:nvPr/>
        </p:nvSpPr>
        <p:spPr>
          <a:xfrm>
            <a:off x="8041986" y="288413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3" name="楕円 112"/>
          <p:cNvSpPr/>
          <p:nvPr/>
        </p:nvSpPr>
        <p:spPr>
          <a:xfrm>
            <a:off x="8041985" y="300528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4" name="楕円 113"/>
          <p:cNvSpPr/>
          <p:nvPr/>
        </p:nvSpPr>
        <p:spPr>
          <a:xfrm>
            <a:off x="8041987" y="312227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5" name="楕円 114"/>
          <p:cNvSpPr/>
          <p:nvPr/>
        </p:nvSpPr>
        <p:spPr>
          <a:xfrm>
            <a:off x="8041986" y="324964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6" name="楕円 115"/>
          <p:cNvSpPr/>
          <p:nvPr/>
        </p:nvSpPr>
        <p:spPr>
          <a:xfrm>
            <a:off x="8041985" y="337079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7" name="楕円 116"/>
          <p:cNvSpPr/>
          <p:nvPr/>
        </p:nvSpPr>
        <p:spPr>
          <a:xfrm>
            <a:off x="8041985" y="360105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8" name="楕円 117"/>
          <p:cNvSpPr/>
          <p:nvPr/>
        </p:nvSpPr>
        <p:spPr>
          <a:xfrm>
            <a:off x="8041984" y="372843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19" name="楕円 118"/>
          <p:cNvSpPr/>
          <p:nvPr/>
        </p:nvSpPr>
        <p:spPr>
          <a:xfrm>
            <a:off x="8041983" y="384958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0" name="楕円 119"/>
          <p:cNvSpPr/>
          <p:nvPr/>
        </p:nvSpPr>
        <p:spPr>
          <a:xfrm>
            <a:off x="8041985" y="396709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1" name="楕円 120"/>
          <p:cNvSpPr/>
          <p:nvPr/>
        </p:nvSpPr>
        <p:spPr>
          <a:xfrm>
            <a:off x="8041984" y="409447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2" name="楕円 121"/>
          <p:cNvSpPr/>
          <p:nvPr/>
        </p:nvSpPr>
        <p:spPr>
          <a:xfrm>
            <a:off x="8041983" y="421562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3" name="楕円 122"/>
          <p:cNvSpPr/>
          <p:nvPr/>
        </p:nvSpPr>
        <p:spPr>
          <a:xfrm>
            <a:off x="8041985" y="433261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4" name="楕円 123"/>
          <p:cNvSpPr/>
          <p:nvPr/>
        </p:nvSpPr>
        <p:spPr>
          <a:xfrm>
            <a:off x="8041984" y="445998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5" name="楕円 124"/>
          <p:cNvSpPr/>
          <p:nvPr/>
        </p:nvSpPr>
        <p:spPr>
          <a:xfrm>
            <a:off x="8041983" y="458113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6" name="楕円 125"/>
          <p:cNvSpPr/>
          <p:nvPr/>
        </p:nvSpPr>
        <p:spPr>
          <a:xfrm>
            <a:off x="8041985" y="469995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7" name="楕円 126"/>
          <p:cNvSpPr/>
          <p:nvPr/>
        </p:nvSpPr>
        <p:spPr>
          <a:xfrm>
            <a:off x="8041984" y="482733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8" name="楕円 127"/>
          <p:cNvSpPr/>
          <p:nvPr/>
        </p:nvSpPr>
        <p:spPr>
          <a:xfrm>
            <a:off x="8041983" y="494848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29" name="楕円 128"/>
          <p:cNvSpPr/>
          <p:nvPr/>
        </p:nvSpPr>
        <p:spPr>
          <a:xfrm>
            <a:off x="8041985" y="506599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0" name="楕円 129"/>
          <p:cNvSpPr/>
          <p:nvPr/>
        </p:nvSpPr>
        <p:spPr>
          <a:xfrm>
            <a:off x="8041984" y="519336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1" name="楕円 130"/>
          <p:cNvSpPr/>
          <p:nvPr/>
        </p:nvSpPr>
        <p:spPr>
          <a:xfrm>
            <a:off x="8041983" y="531452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2" name="楕円 131"/>
          <p:cNvSpPr/>
          <p:nvPr/>
        </p:nvSpPr>
        <p:spPr>
          <a:xfrm>
            <a:off x="8041985" y="543150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3" name="楕円 132"/>
          <p:cNvSpPr/>
          <p:nvPr/>
        </p:nvSpPr>
        <p:spPr>
          <a:xfrm>
            <a:off x="8041984" y="5558883"/>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4" name="楕円 133"/>
          <p:cNvSpPr/>
          <p:nvPr/>
        </p:nvSpPr>
        <p:spPr>
          <a:xfrm>
            <a:off x="8041983" y="5680035"/>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5" name="楕円 134"/>
          <p:cNvSpPr/>
          <p:nvPr/>
        </p:nvSpPr>
        <p:spPr>
          <a:xfrm>
            <a:off x="8041985" y="5797021"/>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6" name="楕円 135"/>
          <p:cNvSpPr/>
          <p:nvPr/>
        </p:nvSpPr>
        <p:spPr>
          <a:xfrm>
            <a:off x="8041984" y="5924397"/>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37" name="楕円 136"/>
          <p:cNvSpPr/>
          <p:nvPr/>
        </p:nvSpPr>
        <p:spPr>
          <a:xfrm>
            <a:off x="8041983" y="6045549"/>
            <a:ext cx="119755" cy="11975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195" name="直線矢印コネクタ 194"/>
          <p:cNvCxnSpPr>
            <a:stCxn id="19" idx="3"/>
            <a:endCxn id="13" idx="2"/>
          </p:cNvCxnSpPr>
          <p:nvPr/>
        </p:nvCxnSpPr>
        <p:spPr>
          <a:xfrm>
            <a:off x="1271464" y="2336402"/>
            <a:ext cx="4095881" cy="413713"/>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線矢印コネクタ 197"/>
          <p:cNvCxnSpPr>
            <a:stCxn id="19" idx="3"/>
            <a:endCxn id="14" idx="2"/>
          </p:cNvCxnSpPr>
          <p:nvPr/>
        </p:nvCxnSpPr>
        <p:spPr>
          <a:xfrm>
            <a:off x="1271464" y="2336402"/>
            <a:ext cx="4106227" cy="812916"/>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線矢印コネクタ 198"/>
          <p:cNvCxnSpPr>
            <a:stCxn id="19" idx="3"/>
            <a:endCxn id="15" idx="2"/>
          </p:cNvCxnSpPr>
          <p:nvPr/>
        </p:nvCxnSpPr>
        <p:spPr>
          <a:xfrm>
            <a:off x="1271464" y="2336402"/>
            <a:ext cx="4095881" cy="1213169"/>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線矢印コネクタ 199"/>
          <p:cNvCxnSpPr>
            <a:stCxn id="19" idx="3"/>
            <a:endCxn id="16" idx="2"/>
          </p:cNvCxnSpPr>
          <p:nvPr/>
        </p:nvCxnSpPr>
        <p:spPr>
          <a:xfrm>
            <a:off x="1271464" y="2336402"/>
            <a:ext cx="4095881" cy="1617126"/>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線矢印コネクタ 200"/>
          <p:cNvCxnSpPr>
            <a:stCxn id="19" idx="3"/>
            <a:endCxn id="17" idx="2"/>
          </p:cNvCxnSpPr>
          <p:nvPr/>
        </p:nvCxnSpPr>
        <p:spPr>
          <a:xfrm>
            <a:off x="1271464" y="2336402"/>
            <a:ext cx="4106227" cy="2021083"/>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stCxn id="39" idx="3"/>
            <a:endCxn id="13" idx="2"/>
          </p:cNvCxnSpPr>
          <p:nvPr/>
        </p:nvCxnSpPr>
        <p:spPr>
          <a:xfrm flipV="1">
            <a:off x="1271464" y="2750115"/>
            <a:ext cx="4095881" cy="201139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39" idx="3"/>
            <a:endCxn id="14" idx="2"/>
          </p:cNvCxnSpPr>
          <p:nvPr/>
        </p:nvCxnSpPr>
        <p:spPr>
          <a:xfrm flipV="1">
            <a:off x="1271464" y="3149318"/>
            <a:ext cx="4106227" cy="161219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39" idx="3"/>
            <a:endCxn id="15" idx="2"/>
          </p:cNvCxnSpPr>
          <p:nvPr/>
        </p:nvCxnSpPr>
        <p:spPr>
          <a:xfrm flipV="1">
            <a:off x="1271464" y="3549571"/>
            <a:ext cx="4095881" cy="121194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39" idx="3"/>
            <a:endCxn id="16" idx="2"/>
          </p:cNvCxnSpPr>
          <p:nvPr/>
        </p:nvCxnSpPr>
        <p:spPr>
          <a:xfrm flipV="1">
            <a:off x="1271464" y="3953528"/>
            <a:ext cx="4095881" cy="80798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39" idx="3"/>
            <a:endCxn id="17" idx="2"/>
          </p:cNvCxnSpPr>
          <p:nvPr/>
        </p:nvCxnSpPr>
        <p:spPr>
          <a:xfrm flipV="1">
            <a:off x="1271464" y="4357485"/>
            <a:ext cx="4106227" cy="40402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2" name="フリーフォーム 231"/>
          <p:cNvSpPr/>
          <p:nvPr/>
        </p:nvSpPr>
        <p:spPr>
          <a:xfrm>
            <a:off x="5734374" y="982924"/>
            <a:ext cx="2306058" cy="3396023"/>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19894" h="3371898">
                <a:moveTo>
                  <a:pt x="102" y="1746427"/>
                </a:moveTo>
                <a:cubicBezTo>
                  <a:pt x="-678" y="2467152"/>
                  <a:pt x="3335" y="2651173"/>
                  <a:pt x="2555" y="3371898"/>
                </a:cubicBezTo>
                <a:lnTo>
                  <a:pt x="2319564" y="2440462"/>
                </a:lnTo>
                <a:cubicBezTo>
                  <a:pt x="2321161" y="1709989"/>
                  <a:pt x="2316371" y="730473"/>
                  <a:pt x="2317968" y="0"/>
                </a:cubicBezTo>
                <a:lnTo>
                  <a:pt x="102" y="1746427"/>
                </a:lnTo>
                <a:close/>
              </a:path>
            </a:pathLst>
          </a:custGeom>
          <a:solidFill>
            <a:schemeClr val="tx2">
              <a:lumMod val="40000"/>
              <a:lumOff val="60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233" name="フリーフォーム 232"/>
          <p:cNvSpPr/>
          <p:nvPr/>
        </p:nvSpPr>
        <p:spPr>
          <a:xfrm>
            <a:off x="5735960" y="2758291"/>
            <a:ext cx="2307319" cy="3362826"/>
          </a:xfrm>
          <a:custGeom>
            <a:avLst/>
            <a:gdLst>
              <a:gd name="connsiteX0" fmla="*/ 9525 w 1376362"/>
              <a:gd name="connsiteY0" fmla="*/ 0 h 2162175"/>
              <a:gd name="connsiteX1" fmla="*/ 0 w 1376362"/>
              <a:gd name="connsiteY1" fmla="*/ 2162175 h 2162175"/>
              <a:gd name="connsiteX2" fmla="*/ 1376362 w 1376362"/>
              <a:gd name="connsiteY2" fmla="*/ 2066925 h 2162175"/>
              <a:gd name="connsiteX3" fmla="*/ 1376362 w 1376362"/>
              <a:gd name="connsiteY3" fmla="*/ 447675 h 2162175"/>
              <a:gd name="connsiteX4" fmla="*/ 9525 w 1376362"/>
              <a:gd name="connsiteY4" fmla="*/ 0 h 2162175"/>
              <a:gd name="connsiteX0-1" fmla="*/ 9525 w 1376362"/>
              <a:gd name="connsiteY0-2" fmla="*/ 0 h 2162175"/>
              <a:gd name="connsiteX1-3" fmla="*/ 0 w 1376362"/>
              <a:gd name="connsiteY1-4" fmla="*/ 2162175 h 2162175"/>
              <a:gd name="connsiteX2-5" fmla="*/ 1376362 w 1376362"/>
              <a:gd name="connsiteY2-6" fmla="*/ 2066925 h 2162175"/>
              <a:gd name="connsiteX3-7" fmla="*/ 1366780 w 1376362"/>
              <a:gd name="connsiteY3-8" fmla="*/ 471318 h 2162175"/>
              <a:gd name="connsiteX4-9" fmla="*/ 9525 w 1376362"/>
              <a:gd name="connsiteY4-10" fmla="*/ 0 h 2162175"/>
              <a:gd name="connsiteX0-11" fmla="*/ 9525 w 1371571"/>
              <a:gd name="connsiteY0-12" fmla="*/ 0 h 2162175"/>
              <a:gd name="connsiteX1-13" fmla="*/ 0 w 1371571"/>
              <a:gd name="connsiteY1-14" fmla="*/ 2162175 h 2162175"/>
              <a:gd name="connsiteX2-15" fmla="*/ 1371571 w 1371571"/>
              <a:gd name="connsiteY2-16" fmla="*/ 2066925 h 2162175"/>
              <a:gd name="connsiteX3-17" fmla="*/ 1366780 w 1371571"/>
              <a:gd name="connsiteY3-18" fmla="*/ 471318 h 2162175"/>
              <a:gd name="connsiteX4-19" fmla="*/ 9525 w 1371571"/>
              <a:gd name="connsiteY4-20" fmla="*/ 0 h 2162175"/>
              <a:gd name="connsiteX0-21" fmla="*/ 2339 w 1371571"/>
              <a:gd name="connsiteY0-22" fmla="*/ 0 h 2162175"/>
              <a:gd name="connsiteX1-23" fmla="*/ 0 w 1371571"/>
              <a:gd name="connsiteY1-24" fmla="*/ 2162175 h 2162175"/>
              <a:gd name="connsiteX2-25" fmla="*/ 1371571 w 1371571"/>
              <a:gd name="connsiteY2-26" fmla="*/ 2066925 h 2162175"/>
              <a:gd name="connsiteX3-27" fmla="*/ 1366780 w 1371571"/>
              <a:gd name="connsiteY3-28" fmla="*/ 471318 h 2162175"/>
              <a:gd name="connsiteX4-29" fmla="*/ 2339 w 1371571"/>
              <a:gd name="connsiteY4-30" fmla="*/ 0 h 2162175"/>
              <a:gd name="connsiteX0-31" fmla="*/ 102 w 1369334"/>
              <a:gd name="connsiteY0-32" fmla="*/ 0 h 2066925"/>
              <a:gd name="connsiteX1-33" fmla="*/ 2555 w 1369334"/>
              <a:gd name="connsiteY1-34" fmla="*/ 1625471 h 2066925"/>
              <a:gd name="connsiteX2-35" fmla="*/ 1369334 w 1369334"/>
              <a:gd name="connsiteY2-36" fmla="*/ 2066925 h 2066925"/>
              <a:gd name="connsiteX3-37" fmla="*/ 1364543 w 1369334"/>
              <a:gd name="connsiteY3-38" fmla="*/ 471318 h 2066925"/>
              <a:gd name="connsiteX4-39" fmla="*/ 102 w 1369334"/>
              <a:gd name="connsiteY4-40" fmla="*/ 0 h 2066925"/>
              <a:gd name="connsiteX0-41" fmla="*/ 102 w 2317967"/>
              <a:gd name="connsiteY0-42" fmla="*/ 1614024 h 3680949"/>
              <a:gd name="connsiteX1-43" fmla="*/ 2555 w 2317967"/>
              <a:gd name="connsiteY1-44" fmla="*/ 3239495 h 3680949"/>
              <a:gd name="connsiteX2-45" fmla="*/ 1369334 w 2317967"/>
              <a:gd name="connsiteY2-46" fmla="*/ 3680949 h 3680949"/>
              <a:gd name="connsiteX3-47" fmla="*/ 2317967 w 2317967"/>
              <a:gd name="connsiteY3-48" fmla="*/ 0 h 3680949"/>
              <a:gd name="connsiteX4-49" fmla="*/ 102 w 2317967"/>
              <a:gd name="connsiteY4-50" fmla="*/ 1614024 h 3680949"/>
              <a:gd name="connsiteX0-51" fmla="*/ 102 w 2317967"/>
              <a:gd name="connsiteY0-52" fmla="*/ 1614024 h 3239495"/>
              <a:gd name="connsiteX1-53" fmla="*/ 2555 w 2317967"/>
              <a:gd name="connsiteY1-54" fmla="*/ 3239495 h 3239495"/>
              <a:gd name="connsiteX2-55" fmla="*/ 2313175 w 2317967"/>
              <a:gd name="connsiteY2-56" fmla="*/ 2191419 h 3239495"/>
              <a:gd name="connsiteX3-57" fmla="*/ 2317967 w 2317967"/>
              <a:gd name="connsiteY3-58" fmla="*/ 0 h 3239495"/>
              <a:gd name="connsiteX4-59" fmla="*/ 102 w 2317967"/>
              <a:gd name="connsiteY4-60" fmla="*/ 1614024 h 3239495"/>
              <a:gd name="connsiteX0-61" fmla="*/ 102 w 2319894"/>
              <a:gd name="connsiteY0-62" fmla="*/ 1614024 h 3239495"/>
              <a:gd name="connsiteX1-63" fmla="*/ 2555 w 2319894"/>
              <a:gd name="connsiteY1-64" fmla="*/ 3239495 h 3239495"/>
              <a:gd name="connsiteX2-65" fmla="*/ 2319564 w 2319894"/>
              <a:gd name="connsiteY2-66" fmla="*/ 2308059 h 3239495"/>
              <a:gd name="connsiteX3-67" fmla="*/ 2317967 w 2319894"/>
              <a:gd name="connsiteY3-68" fmla="*/ 0 h 3239495"/>
              <a:gd name="connsiteX4-69" fmla="*/ 102 w 2319894"/>
              <a:gd name="connsiteY4-70" fmla="*/ 1614024 h 3239495"/>
              <a:gd name="connsiteX0-71" fmla="*/ 102 w 2319894"/>
              <a:gd name="connsiteY0-72" fmla="*/ 1746427 h 3371898"/>
              <a:gd name="connsiteX1-73" fmla="*/ 2555 w 2319894"/>
              <a:gd name="connsiteY1-74" fmla="*/ 3371898 h 3371898"/>
              <a:gd name="connsiteX2-75" fmla="*/ 2319564 w 2319894"/>
              <a:gd name="connsiteY2-76" fmla="*/ 2440462 h 3371898"/>
              <a:gd name="connsiteX3-77" fmla="*/ 2317968 w 2319894"/>
              <a:gd name="connsiteY3-78" fmla="*/ 0 h 3371898"/>
              <a:gd name="connsiteX4-79" fmla="*/ 102 w 2319894"/>
              <a:gd name="connsiteY4-80" fmla="*/ 1746427 h 3371898"/>
              <a:gd name="connsiteX0-81" fmla="*/ 102 w 2324357"/>
              <a:gd name="connsiteY0-82" fmla="*/ 731340 h 2356811"/>
              <a:gd name="connsiteX1-83" fmla="*/ 2555 w 2324357"/>
              <a:gd name="connsiteY1-84" fmla="*/ 2356811 h 2356811"/>
              <a:gd name="connsiteX2-85" fmla="*/ 2319564 w 2324357"/>
              <a:gd name="connsiteY2-86" fmla="*/ 1425375 h 2356811"/>
              <a:gd name="connsiteX3-87" fmla="*/ 2324357 w 2324357"/>
              <a:gd name="connsiteY3-88" fmla="*/ 0 h 2356811"/>
              <a:gd name="connsiteX4-89" fmla="*/ 102 w 2324357"/>
              <a:gd name="connsiteY4-90" fmla="*/ 731340 h 2356811"/>
              <a:gd name="connsiteX0-91" fmla="*/ 3935 w 2321802"/>
              <a:gd name="connsiteY0-92" fmla="*/ 0 h 3277353"/>
              <a:gd name="connsiteX1-93" fmla="*/ 0 w 2321802"/>
              <a:gd name="connsiteY1-94" fmla="*/ 3277353 h 3277353"/>
              <a:gd name="connsiteX2-95" fmla="*/ 2317009 w 2321802"/>
              <a:gd name="connsiteY2-96" fmla="*/ 2345917 h 3277353"/>
              <a:gd name="connsiteX3-97" fmla="*/ 2321802 w 2321802"/>
              <a:gd name="connsiteY3-98" fmla="*/ 920542 h 3277353"/>
              <a:gd name="connsiteX4-99" fmla="*/ 3935 w 2321802"/>
              <a:gd name="connsiteY4-100" fmla="*/ 0 h 3277353"/>
              <a:gd name="connsiteX0-101" fmla="*/ 102 w 2317969"/>
              <a:gd name="connsiteY0-102" fmla="*/ 0 h 2345917"/>
              <a:gd name="connsiteX1-103" fmla="*/ 2555 w 2317969"/>
              <a:gd name="connsiteY1-104" fmla="*/ 1600252 h 2345917"/>
              <a:gd name="connsiteX2-105" fmla="*/ 2313176 w 2317969"/>
              <a:gd name="connsiteY2-106" fmla="*/ 2345917 h 2345917"/>
              <a:gd name="connsiteX3-107" fmla="*/ 2317969 w 2317969"/>
              <a:gd name="connsiteY3-108" fmla="*/ 920542 h 2345917"/>
              <a:gd name="connsiteX4-109" fmla="*/ 102 w 2317969"/>
              <a:gd name="connsiteY4-110" fmla="*/ 0 h 2345917"/>
              <a:gd name="connsiteX0-111" fmla="*/ 102 w 2317969"/>
              <a:gd name="connsiteY0-112" fmla="*/ 0 h 3348395"/>
              <a:gd name="connsiteX1-113" fmla="*/ 2555 w 2317969"/>
              <a:gd name="connsiteY1-114" fmla="*/ 1600252 h 3348395"/>
              <a:gd name="connsiteX2-115" fmla="*/ 2313176 w 2317969"/>
              <a:gd name="connsiteY2-116" fmla="*/ 3348395 h 3348395"/>
              <a:gd name="connsiteX3-117" fmla="*/ 2317969 w 2317969"/>
              <a:gd name="connsiteY3-118" fmla="*/ 920542 h 3348395"/>
              <a:gd name="connsiteX4-119" fmla="*/ 102 w 2317969"/>
              <a:gd name="connsiteY4-120" fmla="*/ 0 h 3348395"/>
              <a:gd name="connsiteX0-121" fmla="*/ 102 w 2321163"/>
              <a:gd name="connsiteY0-122" fmla="*/ 0 h 3348395"/>
              <a:gd name="connsiteX1-123" fmla="*/ 2555 w 2321163"/>
              <a:gd name="connsiteY1-124" fmla="*/ 1600252 h 3348395"/>
              <a:gd name="connsiteX2-125" fmla="*/ 2313176 w 2321163"/>
              <a:gd name="connsiteY2-126" fmla="*/ 3348395 h 3348395"/>
              <a:gd name="connsiteX3-127" fmla="*/ 2321163 w 2321163"/>
              <a:gd name="connsiteY3-128" fmla="*/ 889018 h 3348395"/>
              <a:gd name="connsiteX4-129" fmla="*/ 102 w 2321163"/>
              <a:gd name="connsiteY4-130" fmla="*/ 0 h 3348395"/>
              <a:gd name="connsiteX0-131" fmla="*/ 102 w 2321163"/>
              <a:gd name="connsiteY0-132" fmla="*/ 0 h 3338938"/>
              <a:gd name="connsiteX1-133" fmla="*/ 2555 w 2321163"/>
              <a:gd name="connsiteY1-134" fmla="*/ 1600252 h 3338938"/>
              <a:gd name="connsiteX2-135" fmla="*/ 2313176 w 2321163"/>
              <a:gd name="connsiteY2-136" fmla="*/ 3338938 h 3338938"/>
              <a:gd name="connsiteX3-137" fmla="*/ 2321163 w 2321163"/>
              <a:gd name="connsiteY3-138" fmla="*/ 889018 h 3338938"/>
              <a:gd name="connsiteX4-139" fmla="*/ 102 w 2321163"/>
              <a:gd name="connsiteY4-140" fmla="*/ 0 h 333893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21163" h="3338938">
                <a:moveTo>
                  <a:pt x="102" y="0"/>
                </a:moveTo>
                <a:cubicBezTo>
                  <a:pt x="-678" y="720725"/>
                  <a:pt x="3335" y="879527"/>
                  <a:pt x="2555" y="1600252"/>
                </a:cubicBezTo>
                <a:lnTo>
                  <a:pt x="2313176" y="3338938"/>
                </a:lnTo>
                <a:cubicBezTo>
                  <a:pt x="2314773" y="2608465"/>
                  <a:pt x="2319566" y="1619491"/>
                  <a:pt x="2321163" y="889018"/>
                </a:cubicBezTo>
                <a:lnTo>
                  <a:pt x="102" y="0"/>
                </a:lnTo>
                <a:close/>
              </a:path>
            </a:pathLst>
          </a:custGeom>
          <a:solidFill>
            <a:schemeClr val="tx2">
              <a:lumMod val="40000"/>
              <a:lumOff val="60000"/>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cxnSp>
        <p:nvCxnSpPr>
          <p:cNvPr id="234" name="直線矢印コネクタ 233"/>
          <p:cNvCxnSpPr>
            <a:stCxn id="13" idx="6"/>
            <a:endCxn id="232" idx="3"/>
          </p:cNvCxnSpPr>
          <p:nvPr/>
        </p:nvCxnSpPr>
        <p:spPr>
          <a:xfrm flipV="1">
            <a:off x="5727385" y="982924"/>
            <a:ext cx="2311132" cy="1767191"/>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直線矢印コネクタ 236"/>
          <p:cNvCxnSpPr>
            <a:stCxn id="17" idx="6"/>
            <a:endCxn id="116" idx="2"/>
          </p:cNvCxnSpPr>
          <p:nvPr/>
        </p:nvCxnSpPr>
        <p:spPr>
          <a:xfrm flipV="1">
            <a:off x="5737731" y="3430677"/>
            <a:ext cx="2304254" cy="926808"/>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直線矢印コネクタ 239"/>
          <p:cNvCxnSpPr>
            <a:stCxn id="17" idx="6"/>
            <a:endCxn id="233" idx="2"/>
          </p:cNvCxnSpPr>
          <p:nvPr/>
        </p:nvCxnSpPr>
        <p:spPr>
          <a:xfrm>
            <a:off x="5737731" y="4357485"/>
            <a:ext cx="2297609" cy="1763632"/>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直線矢印コネクタ 242"/>
          <p:cNvCxnSpPr>
            <a:stCxn id="13" idx="6"/>
            <a:endCxn id="233" idx="3"/>
          </p:cNvCxnSpPr>
          <p:nvPr/>
        </p:nvCxnSpPr>
        <p:spPr>
          <a:xfrm>
            <a:off x="5727385" y="2750115"/>
            <a:ext cx="2315894" cy="903554"/>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6" name="テキスト ボックス 275"/>
          <p:cNvSpPr txBox="1"/>
          <p:nvPr/>
        </p:nvSpPr>
        <p:spPr>
          <a:xfrm>
            <a:off x="5176328" y="2263725"/>
            <a:ext cx="762766" cy="246221"/>
          </a:xfrm>
          <a:prstGeom prst="rect">
            <a:avLst/>
          </a:prstGeom>
          <a:noFill/>
        </p:spPr>
        <p:txBody>
          <a:bodyPr wrap="square" lIns="0" tIns="0" rIns="0" bIns="0" rtlCol="0">
            <a:spAutoFit/>
          </a:bodyPr>
          <a:lstStyle/>
          <a:p>
            <a:pPr>
              <a:spcBef>
                <a:spcPts val="600"/>
              </a:spcBef>
              <a:buClr>
                <a:schemeClr val="accent1"/>
              </a:buClr>
            </a:pPr>
            <a:r>
              <a:rPr kumimoji="1" lang="ja-JP" altLang="en-US" sz="1600" noProof="0" dirty="0" smtClean="0"/>
              <a:t>レイヤー</a:t>
            </a:r>
            <a:r>
              <a:rPr kumimoji="1" lang="en-US" altLang="ja-JP" sz="1600" noProof="0" dirty="0" smtClean="0"/>
              <a:t>1</a:t>
            </a:r>
            <a:endParaRPr kumimoji="1" lang="ja-JP" altLang="en-US" sz="1600" noProof="0" dirty="0" smtClean="0"/>
          </a:p>
        </p:txBody>
      </p:sp>
      <p:sp>
        <p:nvSpPr>
          <p:cNvPr id="277" name="テキスト ボックス 276"/>
          <p:cNvSpPr txBox="1"/>
          <p:nvPr/>
        </p:nvSpPr>
        <p:spPr>
          <a:xfrm>
            <a:off x="7720477" y="655808"/>
            <a:ext cx="762766" cy="246221"/>
          </a:xfrm>
          <a:prstGeom prst="rect">
            <a:avLst/>
          </a:prstGeom>
          <a:noFill/>
        </p:spPr>
        <p:txBody>
          <a:bodyPr wrap="square" lIns="0" tIns="0" rIns="0" bIns="0" rtlCol="0">
            <a:spAutoFit/>
          </a:bodyPr>
          <a:lstStyle/>
          <a:p>
            <a:pPr>
              <a:spcBef>
                <a:spcPts val="600"/>
              </a:spcBef>
              <a:buClr>
                <a:schemeClr val="accent1"/>
              </a:buClr>
            </a:pPr>
            <a:r>
              <a:rPr kumimoji="1" lang="ja-JP" altLang="en-US" sz="1600" noProof="0" dirty="0" smtClean="0"/>
              <a:t>レイヤー</a:t>
            </a:r>
            <a:r>
              <a:rPr kumimoji="1" lang="en-US" altLang="ja-JP" sz="1600" noProof="0" dirty="0" smtClean="0"/>
              <a:t>2</a:t>
            </a:r>
            <a:endParaRPr kumimoji="1" lang="ja-JP" altLang="en-US" sz="1600" noProof="0" dirty="0" smtClean="0"/>
          </a:p>
        </p:txBody>
      </p:sp>
      <p:sp>
        <p:nvSpPr>
          <p:cNvPr id="4" name="テキスト ボックス 3"/>
          <p:cNvSpPr txBox="1"/>
          <p:nvPr/>
        </p:nvSpPr>
        <p:spPr>
          <a:xfrm>
            <a:off x="4245387" y="3079708"/>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0.52</a:t>
            </a:r>
            <a:endParaRPr kumimoji="1" lang="ja-JP" altLang="en-US" sz="1600" noProof="0" dirty="0" err="1" smtClean="0"/>
          </a:p>
        </p:txBody>
      </p:sp>
      <p:sp>
        <p:nvSpPr>
          <p:cNvPr id="138" name="テキスト ボックス 137"/>
          <p:cNvSpPr txBox="1"/>
          <p:nvPr/>
        </p:nvSpPr>
        <p:spPr>
          <a:xfrm>
            <a:off x="4245387" y="3387485"/>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0.12</a:t>
            </a:r>
            <a:endParaRPr kumimoji="1" lang="ja-JP" altLang="en-US" sz="1600" noProof="0" dirty="0" err="1" smtClean="0"/>
          </a:p>
        </p:txBody>
      </p:sp>
      <p:sp>
        <p:nvSpPr>
          <p:cNvPr id="141" name="テキスト ボックス 140"/>
          <p:cNvSpPr txBox="1"/>
          <p:nvPr/>
        </p:nvSpPr>
        <p:spPr>
          <a:xfrm>
            <a:off x="4248215" y="3697414"/>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0.02</a:t>
            </a:r>
            <a:endParaRPr kumimoji="1" lang="ja-JP" altLang="en-US" sz="1600" noProof="0" dirty="0" err="1" smtClean="0"/>
          </a:p>
        </p:txBody>
      </p:sp>
      <p:sp>
        <p:nvSpPr>
          <p:cNvPr id="142" name="テキスト ボックス 141"/>
          <p:cNvSpPr txBox="1"/>
          <p:nvPr/>
        </p:nvSpPr>
        <p:spPr>
          <a:xfrm>
            <a:off x="4250337" y="4011234"/>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0.22</a:t>
            </a:r>
            <a:endParaRPr kumimoji="1" lang="ja-JP" altLang="en-US" sz="1600" noProof="0" dirty="0" err="1" smtClean="0"/>
          </a:p>
        </p:txBody>
      </p:sp>
      <p:sp>
        <p:nvSpPr>
          <p:cNvPr id="143" name="テキスト ボックス 142"/>
          <p:cNvSpPr txBox="1"/>
          <p:nvPr/>
        </p:nvSpPr>
        <p:spPr>
          <a:xfrm>
            <a:off x="4245387" y="4325441"/>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0.12</a:t>
            </a:r>
            <a:endParaRPr kumimoji="1" lang="ja-JP" altLang="en-US" sz="1600" noProof="0" dirty="0" err="1" smtClean="0"/>
          </a:p>
        </p:txBody>
      </p:sp>
      <p:sp>
        <p:nvSpPr>
          <p:cNvPr id="5" name="角丸四角形 4"/>
          <p:cNvSpPr/>
          <p:nvPr/>
        </p:nvSpPr>
        <p:spPr>
          <a:xfrm>
            <a:off x="4151784" y="2969298"/>
            <a:ext cx="648072" cy="173065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44" name="テキスト ボックス 143"/>
          <p:cNvSpPr txBox="1"/>
          <p:nvPr/>
        </p:nvSpPr>
        <p:spPr>
          <a:xfrm>
            <a:off x="547220" y="4981724"/>
            <a:ext cx="2308708" cy="446276"/>
          </a:xfrm>
          <a:prstGeom prst="rect">
            <a:avLst/>
          </a:prstGeom>
          <a:noFill/>
        </p:spPr>
        <p:txBody>
          <a:bodyPr wrap="square" lIns="0" tIns="0" rIns="0" bIns="0" rtlCol="0">
            <a:spAutoFit/>
          </a:bodyPr>
          <a:lstStyle/>
          <a:p>
            <a:pPr>
              <a:spcBef>
                <a:spcPts val="600"/>
              </a:spcBef>
              <a:buClr>
                <a:schemeClr val="accent1"/>
              </a:buClr>
            </a:pPr>
            <a:r>
              <a:rPr kumimoji="1" lang="en-US" altLang="ja-JP" sz="1200" noProof="0" dirty="0" smtClean="0"/>
              <a:t>“was”</a:t>
            </a:r>
            <a:r>
              <a:rPr kumimoji="1" lang="ja-JP" altLang="en-US" sz="1200" noProof="0" dirty="0" smtClean="0"/>
              <a:t>の</a:t>
            </a:r>
            <a:r>
              <a:rPr kumimoji="1" lang="en-US" altLang="ja-JP" sz="1200" noProof="0" dirty="0" smtClean="0"/>
              <a:t>ID=20</a:t>
            </a:r>
            <a:r>
              <a:rPr kumimoji="1" lang="ja-JP" altLang="en-US" sz="1200" noProof="0" dirty="0" smtClean="0"/>
              <a:t>を</a:t>
            </a:r>
            <a:endParaRPr kumimoji="1" lang="en-US" altLang="ja-JP" sz="1200" noProof="0" dirty="0" smtClean="0"/>
          </a:p>
          <a:p>
            <a:pPr>
              <a:spcBef>
                <a:spcPts val="600"/>
              </a:spcBef>
              <a:buClr>
                <a:schemeClr val="accent1"/>
              </a:buClr>
            </a:pPr>
            <a:r>
              <a:rPr kumimoji="1" lang="en-US" altLang="ja-JP" sz="1200" noProof="0" dirty="0" smtClean="0"/>
              <a:t>one-hot</a:t>
            </a:r>
            <a:r>
              <a:rPr kumimoji="1" lang="ja-JP" altLang="en-US" sz="1200" noProof="0" dirty="0" smtClean="0"/>
              <a:t>形式表現したもの。</a:t>
            </a:r>
            <a:endParaRPr kumimoji="1" lang="ja-JP" altLang="en-US" sz="1200" noProof="0" dirty="0" smtClean="0"/>
          </a:p>
        </p:txBody>
      </p:sp>
      <p:sp>
        <p:nvSpPr>
          <p:cNvPr id="145" name="テキスト ボックス 144"/>
          <p:cNvSpPr txBox="1"/>
          <p:nvPr/>
        </p:nvSpPr>
        <p:spPr>
          <a:xfrm>
            <a:off x="2167461" y="2408327"/>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0.52</a:t>
            </a:r>
            <a:endParaRPr kumimoji="1" lang="ja-JP" altLang="en-US" sz="1600" noProof="0" dirty="0" err="1" smtClean="0"/>
          </a:p>
        </p:txBody>
      </p:sp>
      <p:sp>
        <p:nvSpPr>
          <p:cNvPr id="146" name="テキスト ボックス 145"/>
          <p:cNvSpPr txBox="1"/>
          <p:nvPr/>
        </p:nvSpPr>
        <p:spPr>
          <a:xfrm>
            <a:off x="2561428" y="2590701"/>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0.12</a:t>
            </a:r>
            <a:endParaRPr kumimoji="1" lang="ja-JP" altLang="en-US" sz="1600" noProof="0" dirty="0" err="1" smtClean="0"/>
          </a:p>
        </p:txBody>
      </p:sp>
      <p:sp>
        <p:nvSpPr>
          <p:cNvPr id="147" name="テキスト ボックス 146"/>
          <p:cNvSpPr txBox="1"/>
          <p:nvPr/>
        </p:nvSpPr>
        <p:spPr>
          <a:xfrm>
            <a:off x="2881939" y="2804878"/>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0.02</a:t>
            </a:r>
            <a:endParaRPr kumimoji="1" lang="ja-JP" altLang="en-US" sz="1600" noProof="0" dirty="0" err="1" smtClean="0"/>
          </a:p>
        </p:txBody>
      </p:sp>
      <p:sp>
        <p:nvSpPr>
          <p:cNvPr id="148" name="テキスト ボックス 147"/>
          <p:cNvSpPr txBox="1"/>
          <p:nvPr/>
        </p:nvSpPr>
        <p:spPr>
          <a:xfrm>
            <a:off x="3115775" y="3062029"/>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0.22</a:t>
            </a:r>
            <a:endParaRPr kumimoji="1" lang="ja-JP" altLang="en-US" sz="1600" noProof="0" dirty="0" err="1" smtClean="0"/>
          </a:p>
        </p:txBody>
      </p:sp>
      <p:sp>
        <p:nvSpPr>
          <p:cNvPr id="149" name="テキスト ボックス 148"/>
          <p:cNvSpPr txBox="1"/>
          <p:nvPr/>
        </p:nvSpPr>
        <p:spPr>
          <a:xfrm>
            <a:off x="3333198" y="3288366"/>
            <a:ext cx="432048" cy="246221"/>
          </a:xfrm>
          <a:prstGeom prst="rect">
            <a:avLst/>
          </a:prstGeom>
          <a:solidFill>
            <a:schemeClr val="bg1"/>
          </a:solidFill>
          <a:ln>
            <a:solidFill>
              <a:schemeClr val="accent1"/>
            </a:solidFill>
          </a:ln>
        </p:spPr>
        <p:txBody>
          <a:bodyPr wrap="square" lIns="0" tIns="0" rIns="0" bIns="0" rtlCol="0">
            <a:spAutoFit/>
          </a:bodyPr>
          <a:lstStyle/>
          <a:p>
            <a:pPr>
              <a:spcBef>
                <a:spcPts val="600"/>
              </a:spcBef>
              <a:buClr>
                <a:schemeClr val="accent1"/>
              </a:buClr>
            </a:pPr>
            <a:r>
              <a:rPr kumimoji="1" lang="en-US" altLang="ja-JP" sz="1600" noProof="0" dirty="0" smtClean="0"/>
              <a:t>0.12</a:t>
            </a:r>
            <a:endParaRPr kumimoji="1" lang="ja-JP" altLang="en-US" sz="1600" noProof="0" dirty="0" err="1" smtClean="0"/>
          </a:p>
        </p:txBody>
      </p:sp>
      <p:sp>
        <p:nvSpPr>
          <p:cNvPr id="150" name="角丸四角形 149"/>
          <p:cNvSpPr/>
          <p:nvPr/>
        </p:nvSpPr>
        <p:spPr>
          <a:xfrm>
            <a:off x="1991544" y="2272336"/>
            <a:ext cx="1895575" cy="128326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9705" indent="-179705" algn="l">
              <a:spcBef>
                <a:spcPts val="600"/>
              </a:spcBef>
              <a:buClr>
                <a:schemeClr val="accent1"/>
              </a:buClr>
              <a:buFont typeface="Wingdings" panose="05000000000000000000" pitchFamily="2" charset="2"/>
              <a:buChar char="§"/>
            </a:pPr>
            <a:endParaRPr kumimoji="1" lang="ja-JP" altLang="en-US" sz="1600" dirty="0" err="1" smtClean="0">
              <a:solidFill>
                <a:schemeClr val="tx1"/>
              </a:solidFill>
            </a:endParaRPr>
          </a:p>
        </p:txBody>
      </p:sp>
      <p:sp>
        <p:nvSpPr>
          <p:cNvPr id="151" name="テキスト ボックス 150"/>
          <p:cNvSpPr txBox="1"/>
          <p:nvPr/>
        </p:nvSpPr>
        <p:spPr>
          <a:xfrm>
            <a:off x="1985699" y="2096973"/>
            <a:ext cx="1562124" cy="184666"/>
          </a:xfrm>
          <a:prstGeom prst="rect">
            <a:avLst/>
          </a:prstGeom>
          <a:noFill/>
        </p:spPr>
        <p:txBody>
          <a:bodyPr wrap="square" lIns="0" tIns="0" rIns="0" bIns="0" rtlCol="0">
            <a:spAutoFit/>
          </a:bodyPr>
          <a:lstStyle/>
          <a:p>
            <a:pPr>
              <a:spcBef>
                <a:spcPts val="600"/>
              </a:spcBef>
              <a:buClr>
                <a:schemeClr val="accent1"/>
              </a:buClr>
            </a:pPr>
            <a:r>
              <a:rPr kumimoji="1" lang="en-US" altLang="ja-JP" sz="1200" noProof="0" dirty="0" smtClean="0"/>
              <a:t>ID=0</a:t>
            </a:r>
            <a:r>
              <a:rPr kumimoji="1" lang="ja-JP" altLang="en-US" sz="1200" noProof="0" dirty="0" smtClean="0"/>
              <a:t>の</a:t>
            </a:r>
            <a:r>
              <a:rPr kumimoji="1" lang="en-US" altLang="ja-JP" sz="1200" noProof="0" dirty="0" smtClean="0"/>
              <a:t>“,”</a:t>
            </a:r>
            <a:r>
              <a:rPr kumimoji="1" lang="ja-JP" altLang="en-US" sz="1200" noProof="0" dirty="0" smtClean="0"/>
              <a:t>のベクトル値。</a:t>
            </a:r>
            <a:endParaRPr kumimoji="1" lang="ja-JP" altLang="en-US" sz="1200" noProof="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8"/>
                                        </p:tgtEl>
                                        <p:attrNameLst>
                                          <p:attrName>style.visibility</p:attrName>
                                        </p:attrNameLst>
                                      </p:cBhvr>
                                      <p:to>
                                        <p:strVal val="visible"/>
                                      </p:to>
                                    </p:set>
                                    <p:anim calcmode="lin" valueType="num">
                                      <p:cBhvr additive="base">
                                        <p:cTn id="15" dur="500" fill="hold"/>
                                        <p:tgtEl>
                                          <p:spTgt spid="138"/>
                                        </p:tgtEl>
                                        <p:attrNameLst>
                                          <p:attrName>ppt_x</p:attrName>
                                        </p:attrNameLst>
                                      </p:cBhvr>
                                      <p:tavLst>
                                        <p:tav tm="0">
                                          <p:val>
                                            <p:strVal val="#ppt_x"/>
                                          </p:val>
                                        </p:tav>
                                        <p:tav tm="100000">
                                          <p:val>
                                            <p:strVal val="#ppt_x"/>
                                          </p:val>
                                        </p:tav>
                                      </p:tavLst>
                                    </p:anim>
                                    <p:anim calcmode="lin" valueType="num">
                                      <p:cBhvr additive="base">
                                        <p:cTn id="16" dur="500" fill="hold"/>
                                        <p:tgtEl>
                                          <p:spTgt spid="13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1"/>
                                        </p:tgtEl>
                                        <p:attrNameLst>
                                          <p:attrName>style.visibility</p:attrName>
                                        </p:attrNameLst>
                                      </p:cBhvr>
                                      <p:to>
                                        <p:strVal val="visible"/>
                                      </p:to>
                                    </p:set>
                                    <p:anim calcmode="lin" valueType="num">
                                      <p:cBhvr additive="base">
                                        <p:cTn id="19" dur="500" fill="hold"/>
                                        <p:tgtEl>
                                          <p:spTgt spid="141"/>
                                        </p:tgtEl>
                                        <p:attrNameLst>
                                          <p:attrName>ppt_x</p:attrName>
                                        </p:attrNameLst>
                                      </p:cBhvr>
                                      <p:tavLst>
                                        <p:tav tm="0">
                                          <p:val>
                                            <p:strVal val="#ppt_x"/>
                                          </p:val>
                                        </p:tav>
                                        <p:tav tm="100000">
                                          <p:val>
                                            <p:strVal val="#ppt_x"/>
                                          </p:val>
                                        </p:tav>
                                      </p:tavLst>
                                    </p:anim>
                                    <p:anim calcmode="lin" valueType="num">
                                      <p:cBhvr additive="base">
                                        <p:cTn id="20" dur="500" fill="hold"/>
                                        <p:tgtEl>
                                          <p:spTgt spid="14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2"/>
                                        </p:tgtEl>
                                        <p:attrNameLst>
                                          <p:attrName>style.visibility</p:attrName>
                                        </p:attrNameLst>
                                      </p:cBhvr>
                                      <p:to>
                                        <p:strVal val="visible"/>
                                      </p:to>
                                    </p:set>
                                    <p:anim calcmode="lin" valueType="num">
                                      <p:cBhvr additive="base">
                                        <p:cTn id="23" dur="500" fill="hold"/>
                                        <p:tgtEl>
                                          <p:spTgt spid="142"/>
                                        </p:tgtEl>
                                        <p:attrNameLst>
                                          <p:attrName>ppt_x</p:attrName>
                                        </p:attrNameLst>
                                      </p:cBhvr>
                                      <p:tavLst>
                                        <p:tav tm="0">
                                          <p:val>
                                            <p:strVal val="#ppt_x"/>
                                          </p:val>
                                        </p:tav>
                                        <p:tav tm="100000">
                                          <p:val>
                                            <p:strVal val="#ppt_x"/>
                                          </p:val>
                                        </p:tav>
                                      </p:tavLst>
                                    </p:anim>
                                    <p:anim calcmode="lin" valueType="num">
                                      <p:cBhvr additive="base">
                                        <p:cTn id="24" dur="500" fill="hold"/>
                                        <p:tgtEl>
                                          <p:spTgt spid="14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3"/>
                                        </p:tgtEl>
                                        <p:attrNameLst>
                                          <p:attrName>style.visibility</p:attrName>
                                        </p:attrNameLst>
                                      </p:cBhvr>
                                      <p:to>
                                        <p:strVal val="visible"/>
                                      </p:to>
                                    </p:set>
                                    <p:anim calcmode="lin" valueType="num">
                                      <p:cBhvr additive="base">
                                        <p:cTn id="27" dur="500" fill="hold"/>
                                        <p:tgtEl>
                                          <p:spTgt spid="143"/>
                                        </p:tgtEl>
                                        <p:attrNameLst>
                                          <p:attrName>ppt_x</p:attrName>
                                        </p:attrNameLst>
                                      </p:cBhvr>
                                      <p:tavLst>
                                        <p:tav tm="0">
                                          <p:val>
                                            <p:strVal val="#ppt_x"/>
                                          </p:val>
                                        </p:tav>
                                        <p:tav tm="100000">
                                          <p:val>
                                            <p:strVal val="#ppt_x"/>
                                          </p:val>
                                        </p:tav>
                                      </p:tavLst>
                                    </p:anim>
                                    <p:anim calcmode="lin" valueType="num">
                                      <p:cBhvr additive="base">
                                        <p:cTn id="28" dur="500" fill="hold"/>
                                        <p:tgtEl>
                                          <p:spTgt spid="14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0"/>
                                        </p:tgtEl>
                                        <p:attrNameLst>
                                          <p:attrName>style.visibility</p:attrName>
                                        </p:attrNameLst>
                                      </p:cBhvr>
                                      <p:to>
                                        <p:strVal val="visible"/>
                                      </p:to>
                                    </p:set>
                                    <p:anim calcmode="lin" valueType="num">
                                      <p:cBhvr additive="base">
                                        <p:cTn id="37" dur="500" fill="hold"/>
                                        <p:tgtEl>
                                          <p:spTgt spid="150"/>
                                        </p:tgtEl>
                                        <p:attrNameLst>
                                          <p:attrName>ppt_x</p:attrName>
                                        </p:attrNameLst>
                                      </p:cBhvr>
                                      <p:tavLst>
                                        <p:tav tm="0">
                                          <p:val>
                                            <p:strVal val="#ppt_x"/>
                                          </p:val>
                                        </p:tav>
                                        <p:tav tm="100000">
                                          <p:val>
                                            <p:strVal val="#ppt_x"/>
                                          </p:val>
                                        </p:tav>
                                      </p:tavLst>
                                    </p:anim>
                                    <p:anim calcmode="lin" valueType="num">
                                      <p:cBhvr additive="base">
                                        <p:cTn id="38" dur="500" fill="hold"/>
                                        <p:tgtEl>
                                          <p:spTgt spid="15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1"/>
                                        </p:tgtEl>
                                        <p:attrNameLst>
                                          <p:attrName>style.visibility</p:attrName>
                                        </p:attrNameLst>
                                      </p:cBhvr>
                                      <p:to>
                                        <p:strVal val="visible"/>
                                      </p:to>
                                    </p:set>
                                    <p:anim calcmode="lin" valueType="num">
                                      <p:cBhvr additive="base">
                                        <p:cTn id="41" dur="500" fill="hold"/>
                                        <p:tgtEl>
                                          <p:spTgt spid="151"/>
                                        </p:tgtEl>
                                        <p:attrNameLst>
                                          <p:attrName>ppt_x</p:attrName>
                                        </p:attrNameLst>
                                      </p:cBhvr>
                                      <p:tavLst>
                                        <p:tav tm="0">
                                          <p:val>
                                            <p:strVal val="#ppt_x"/>
                                          </p:val>
                                        </p:tav>
                                        <p:tav tm="100000">
                                          <p:val>
                                            <p:strVal val="#ppt_x"/>
                                          </p:val>
                                        </p:tav>
                                      </p:tavLst>
                                    </p:anim>
                                    <p:anim calcmode="lin" valueType="num">
                                      <p:cBhvr additive="base">
                                        <p:cTn id="42" dur="500" fill="hold"/>
                                        <p:tgtEl>
                                          <p:spTgt spid="15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5"/>
                                        </p:tgtEl>
                                        <p:attrNameLst>
                                          <p:attrName>style.visibility</p:attrName>
                                        </p:attrNameLst>
                                      </p:cBhvr>
                                      <p:to>
                                        <p:strVal val="visible"/>
                                      </p:to>
                                    </p:set>
                                    <p:anim calcmode="lin" valueType="num">
                                      <p:cBhvr additive="base">
                                        <p:cTn id="45" dur="500" fill="hold"/>
                                        <p:tgtEl>
                                          <p:spTgt spid="145"/>
                                        </p:tgtEl>
                                        <p:attrNameLst>
                                          <p:attrName>ppt_x</p:attrName>
                                        </p:attrNameLst>
                                      </p:cBhvr>
                                      <p:tavLst>
                                        <p:tav tm="0">
                                          <p:val>
                                            <p:strVal val="#ppt_x"/>
                                          </p:val>
                                        </p:tav>
                                        <p:tav tm="100000">
                                          <p:val>
                                            <p:strVal val="#ppt_x"/>
                                          </p:val>
                                        </p:tav>
                                      </p:tavLst>
                                    </p:anim>
                                    <p:anim calcmode="lin" valueType="num">
                                      <p:cBhvr additive="base">
                                        <p:cTn id="46" dur="500" fill="hold"/>
                                        <p:tgtEl>
                                          <p:spTgt spid="14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46"/>
                                        </p:tgtEl>
                                        <p:attrNameLst>
                                          <p:attrName>style.visibility</p:attrName>
                                        </p:attrNameLst>
                                      </p:cBhvr>
                                      <p:to>
                                        <p:strVal val="visible"/>
                                      </p:to>
                                    </p:set>
                                    <p:anim calcmode="lin" valueType="num">
                                      <p:cBhvr additive="base">
                                        <p:cTn id="49" dur="500" fill="hold"/>
                                        <p:tgtEl>
                                          <p:spTgt spid="146"/>
                                        </p:tgtEl>
                                        <p:attrNameLst>
                                          <p:attrName>ppt_x</p:attrName>
                                        </p:attrNameLst>
                                      </p:cBhvr>
                                      <p:tavLst>
                                        <p:tav tm="0">
                                          <p:val>
                                            <p:strVal val="#ppt_x"/>
                                          </p:val>
                                        </p:tav>
                                        <p:tav tm="100000">
                                          <p:val>
                                            <p:strVal val="#ppt_x"/>
                                          </p:val>
                                        </p:tav>
                                      </p:tavLst>
                                    </p:anim>
                                    <p:anim calcmode="lin" valueType="num">
                                      <p:cBhvr additive="base">
                                        <p:cTn id="50" dur="500" fill="hold"/>
                                        <p:tgtEl>
                                          <p:spTgt spid="14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47"/>
                                        </p:tgtEl>
                                        <p:attrNameLst>
                                          <p:attrName>style.visibility</p:attrName>
                                        </p:attrNameLst>
                                      </p:cBhvr>
                                      <p:to>
                                        <p:strVal val="visible"/>
                                      </p:to>
                                    </p:set>
                                    <p:anim calcmode="lin" valueType="num">
                                      <p:cBhvr additive="base">
                                        <p:cTn id="53" dur="500" fill="hold"/>
                                        <p:tgtEl>
                                          <p:spTgt spid="147"/>
                                        </p:tgtEl>
                                        <p:attrNameLst>
                                          <p:attrName>ppt_x</p:attrName>
                                        </p:attrNameLst>
                                      </p:cBhvr>
                                      <p:tavLst>
                                        <p:tav tm="0">
                                          <p:val>
                                            <p:strVal val="#ppt_x"/>
                                          </p:val>
                                        </p:tav>
                                        <p:tav tm="100000">
                                          <p:val>
                                            <p:strVal val="#ppt_x"/>
                                          </p:val>
                                        </p:tav>
                                      </p:tavLst>
                                    </p:anim>
                                    <p:anim calcmode="lin" valueType="num">
                                      <p:cBhvr additive="base">
                                        <p:cTn id="54" dur="500" fill="hold"/>
                                        <p:tgtEl>
                                          <p:spTgt spid="14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48"/>
                                        </p:tgtEl>
                                        <p:attrNameLst>
                                          <p:attrName>style.visibility</p:attrName>
                                        </p:attrNameLst>
                                      </p:cBhvr>
                                      <p:to>
                                        <p:strVal val="visible"/>
                                      </p:to>
                                    </p:set>
                                    <p:anim calcmode="lin" valueType="num">
                                      <p:cBhvr additive="base">
                                        <p:cTn id="57" dur="500" fill="hold"/>
                                        <p:tgtEl>
                                          <p:spTgt spid="148"/>
                                        </p:tgtEl>
                                        <p:attrNameLst>
                                          <p:attrName>ppt_x</p:attrName>
                                        </p:attrNameLst>
                                      </p:cBhvr>
                                      <p:tavLst>
                                        <p:tav tm="0">
                                          <p:val>
                                            <p:strVal val="#ppt_x"/>
                                          </p:val>
                                        </p:tav>
                                        <p:tav tm="100000">
                                          <p:val>
                                            <p:strVal val="#ppt_x"/>
                                          </p:val>
                                        </p:tav>
                                      </p:tavLst>
                                    </p:anim>
                                    <p:anim calcmode="lin" valueType="num">
                                      <p:cBhvr additive="base">
                                        <p:cTn id="58" dur="500" fill="hold"/>
                                        <p:tgtEl>
                                          <p:spTgt spid="148"/>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9"/>
                                        </p:tgtEl>
                                        <p:attrNameLst>
                                          <p:attrName>style.visibility</p:attrName>
                                        </p:attrNameLst>
                                      </p:cBhvr>
                                      <p:to>
                                        <p:strVal val="visible"/>
                                      </p:to>
                                    </p:set>
                                    <p:anim calcmode="lin" valueType="num">
                                      <p:cBhvr additive="base">
                                        <p:cTn id="61" dur="500" fill="hold"/>
                                        <p:tgtEl>
                                          <p:spTgt spid="149"/>
                                        </p:tgtEl>
                                        <p:attrNameLst>
                                          <p:attrName>ppt_x</p:attrName>
                                        </p:attrNameLst>
                                      </p:cBhvr>
                                      <p:tavLst>
                                        <p:tav tm="0">
                                          <p:val>
                                            <p:strVal val="#ppt_x"/>
                                          </p:val>
                                        </p:tav>
                                        <p:tav tm="100000">
                                          <p:val>
                                            <p:strVal val="#ppt_x"/>
                                          </p:val>
                                        </p:tav>
                                      </p:tavLst>
                                    </p:anim>
                                    <p:anim calcmode="lin" valueType="num">
                                      <p:cBhvr additive="base">
                                        <p:cTn id="62" dur="500" fill="hold"/>
                                        <p:tgtEl>
                                          <p:spTgt spid="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animBg="1"/>
      <p:bldP spid="138" grpId="0" animBg="1"/>
      <p:bldP spid="141" grpId="0" animBg="1"/>
      <p:bldP spid="142" grpId="0" animBg="1"/>
      <p:bldP spid="143" grpId="0" animBg="1"/>
      <p:bldP spid="5" grpId="0" animBg="1"/>
      <p:bldP spid="145" grpId="0" animBg="1"/>
      <p:bldP spid="146" grpId="0" animBg="1"/>
      <p:bldP spid="147" grpId="0" animBg="1"/>
      <p:bldP spid="148" grpId="0" animBg="1"/>
      <p:bldP spid="149" grpId="0" animBg="1"/>
      <p:bldP spid="150" grpId="0" animBg="1"/>
      <p:bldP spid="1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0" y="2271353"/>
            <a:ext cx="2268000" cy="1769745"/>
          </a:xfrm>
        </p:spPr>
        <p:txBody>
          <a:bodyPr/>
          <a:lstStyle/>
          <a:p>
            <a:r>
              <a:rPr lang="en-US" dirty="0" smtClean="0"/>
              <a:t>02</a:t>
            </a:r>
            <a:endParaRPr lang="en-US" dirty="0"/>
          </a:p>
        </p:txBody>
      </p:sp>
      <p:sp>
        <p:nvSpPr>
          <p:cNvPr id="3" name="Textplatzhalter 2"/>
          <p:cNvSpPr>
            <a:spLocks noGrp="1"/>
          </p:cNvSpPr>
          <p:nvPr>
            <p:ph type="body" sz="quarter" idx="11"/>
          </p:nvPr>
        </p:nvSpPr>
        <p:spPr>
          <a:xfrm>
            <a:off x="2639616" y="3137358"/>
            <a:ext cx="9144397" cy="676910"/>
          </a:xfrm>
        </p:spPr>
        <p:txBody>
          <a:bodyPr/>
          <a:lstStyle/>
          <a:p>
            <a:r>
              <a:rPr kumimoji="0" lang="ja-JP" altLang="en-US" b="0" noProof="0" dirty="0" smtClean="0">
                <a:ln>
                  <a:noFill/>
                </a:ln>
                <a:solidFill>
                  <a:srgbClr val="08107B"/>
                </a:solidFill>
                <a:effectLst/>
                <a:uLnTx/>
                <a:uFillTx/>
                <a:sym typeface="+mn-ea"/>
              </a:rPr>
              <a:t>失敗原因の考察その</a:t>
            </a:r>
            <a:r>
              <a:rPr kumimoji="0" lang="en-US" altLang="ja-JP" b="0" noProof="0" dirty="0" smtClean="0">
                <a:ln>
                  <a:noFill/>
                </a:ln>
                <a:solidFill>
                  <a:srgbClr val="08107B"/>
                </a:solidFill>
                <a:effectLst/>
                <a:uLnTx/>
                <a:uFillTx/>
                <a:sym typeface="+mn-ea"/>
              </a:rPr>
              <a:t>1</a:t>
            </a:r>
            <a:endParaRPr kumimoji="0" lang="en-US" altLang="ja-JP" b="0" noProof="0" dirty="0" smtClean="0">
              <a:ln>
                <a:noFill/>
              </a:ln>
              <a:solidFill>
                <a:srgbClr val="08107B"/>
              </a:solidFill>
              <a:effectLst/>
              <a:uLnTx/>
              <a:uFillTx/>
              <a:sym typeface="+mn-ea"/>
            </a:endParaRPr>
          </a:p>
        </p:txBody>
      </p:sp>
      <p:pic>
        <p:nvPicPr>
          <p:cNvPr id="4" name="図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プレースホルダー 2"/>
          <p:cNvSpPr>
            <a:spLocks noGrp="1"/>
          </p:cNvSpPr>
          <p:nvPr>
            <p:ph type="body" sz="quarter" idx="13"/>
          </p:nvPr>
        </p:nvSpPr>
        <p:spPr>
          <a:xfrm>
            <a:off x="406400" y="1177200"/>
            <a:ext cx="11376025" cy="4870220"/>
          </a:xfrm>
        </p:spPr>
        <p:txBody>
          <a:bodyPr/>
          <a:lstStyle/>
          <a:p>
            <a:pPr lvl="3"/>
            <a:r>
              <a:rPr lang="ja-JP" altLang="en-US" sz="1600" b="0" dirty="0" smtClean="0">
                <a:latin typeface="+mn-ea"/>
              </a:rPr>
              <a:t>規模がとにかく小さすぎるのではないか</a:t>
            </a:r>
            <a:r>
              <a:rPr lang="en-US" altLang="ja-JP" sz="1600" b="0" dirty="0" smtClean="0">
                <a:latin typeface="+mn-ea"/>
              </a:rPr>
              <a:t>?</a:t>
            </a:r>
            <a:endParaRPr lang="en-US" altLang="ja-JP" sz="1600" b="0" dirty="0" smtClean="0">
              <a:latin typeface="+mn-ea"/>
            </a:endParaRPr>
          </a:p>
          <a:p>
            <a:pPr lvl="3"/>
            <a:r>
              <a:rPr lang="en-US" altLang="ja-JP" sz="1600" b="0" dirty="0" smtClean="0">
                <a:latin typeface="+mn-ea"/>
              </a:rPr>
              <a:t>1. </a:t>
            </a:r>
            <a:r>
              <a:rPr lang="ja-JP" altLang="en-US" sz="1600" b="0" dirty="0" smtClean="0">
                <a:latin typeface="+mn-ea"/>
              </a:rPr>
              <a:t>本家</a:t>
            </a:r>
            <a:r>
              <a:rPr lang="en-US" altLang="ja-JP" sz="1600" b="0" dirty="0" smtClean="0">
                <a:latin typeface="+mn-ea"/>
              </a:rPr>
              <a:t>word2vec</a:t>
            </a:r>
            <a:r>
              <a:rPr lang="ja-JP" altLang="en-US" sz="1600" b="0" dirty="0" smtClean="0">
                <a:latin typeface="+mn-ea"/>
              </a:rPr>
              <a:t>に比べると、単語ベクトルの次元数が小さい。</a:t>
            </a:r>
            <a:endParaRPr lang="en-US" altLang="ja-JP" sz="1600" b="0" dirty="0" smtClean="0">
              <a:latin typeface="+mn-ea"/>
            </a:endParaRPr>
          </a:p>
          <a:p>
            <a:pPr lvl="3"/>
            <a:r>
              <a:rPr lang="ja-JP" altLang="en-US" sz="1600" b="0" dirty="0">
                <a:latin typeface="+mn-ea"/>
              </a:rPr>
              <a:t>　本家</a:t>
            </a:r>
            <a:r>
              <a:rPr lang="en-US" altLang="ja-JP" sz="1600" b="0" dirty="0">
                <a:latin typeface="+mn-ea"/>
              </a:rPr>
              <a:t>word2vec</a:t>
            </a:r>
            <a:r>
              <a:rPr lang="ja-JP" altLang="en-US" sz="1600" b="0" dirty="0">
                <a:latin typeface="+mn-ea"/>
              </a:rPr>
              <a:t>はデフォルトが</a:t>
            </a:r>
            <a:r>
              <a:rPr lang="en-US" altLang="ja-JP" sz="1600" b="0" dirty="0">
                <a:latin typeface="+mn-ea"/>
              </a:rPr>
              <a:t>200</a:t>
            </a:r>
            <a:r>
              <a:rPr lang="ja-JP" altLang="en-US" sz="1600" b="0" dirty="0">
                <a:latin typeface="+mn-ea"/>
              </a:rPr>
              <a:t>であるのに対し、前回の独自実装版は</a:t>
            </a:r>
            <a:r>
              <a:rPr lang="en-US" altLang="ja-JP" sz="1600" b="0" dirty="0">
                <a:latin typeface="+mn-ea"/>
              </a:rPr>
              <a:t>20</a:t>
            </a:r>
            <a:r>
              <a:rPr lang="ja-JP" altLang="en-US" sz="1600" b="0" dirty="0">
                <a:latin typeface="+mn-ea"/>
              </a:rPr>
              <a:t>であった。</a:t>
            </a:r>
            <a:endParaRPr lang="en-US" altLang="ja-JP" sz="1600" b="0" dirty="0" smtClean="0">
              <a:latin typeface="+mn-ea"/>
            </a:endParaRPr>
          </a:p>
          <a:p>
            <a:pPr lvl="3"/>
            <a:r>
              <a:rPr lang="en-US" altLang="ja-JP" sz="1600" b="0" dirty="0" smtClean="0">
                <a:latin typeface="+mn-ea"/>
              </a:rPr>
              <a:t>2. </a:t>
            </a:r>
            <a:r>
              <a:rPr lang="ja-JP" altLang="en-US" sz="1600" b="0" dirty="0" smtClean="0">
                <a:latin typeface="+mn-ea"/>
              </a:rPr>
              <a:t>本家</a:t>
            </a:r>
            <a:r>
              <a:rPr lang="en-US" altLang="ja-JP" sz="1600" b="0" dirty="0" smtClean="0">
                <a:latin typeface="+mn-ea"/>
              </a:rPr>
              <a:t>word2vec</a:t>
            </a:r>
            <a:r>
              <a:rPr lang="ja-JP" altLang="en-US" sz="1600" b="0" dirty="0" smtClean="0">
                <a:latin typeface="+mn-ea"/>
              </a:rPr>
              <a:t>に比べると、ウィンドウサイズが小さい。</a:t>
            </a:r>
            <a:endParaRPr lang="en-US" altLang="ja-JP" sz="1600" b="0" dirty="0" smtClean="0">
              <a:latin typeface="+mn-ea"/>
            </a:endParaRPr>
          </a:p>
          <a:p>
            <a:pPr marL="0" lvl="3"/>
            <a:r>
              <a:rPr lang="ja-JP" altLang="en-US" sz="1600" b="0" dirty="0" smtClean="0">
                <a:latin typeface="+mn-ea"/>
              </a:rPr>
              <a:t>　</a:t>
            </a:r>
            <a:r>
              <a:rPr lang="ja-JP" altLang="en-US" sz="1600" b="0" dirty="0">
                <a:latin typeface="+mn-ea"/>
                <a:sym typeface="+mn-ea"/>
              </a:rPr>
              <a:t>本家</a:t>
            </a:r>
            <a:r>
              <a:rPr lang="en-US" altLang="ja-JP" sz="1600" b="0" dirty="0">
                <a:latin typeface="+mn-ea"/>
                <a:sym typeface="+mn-ea"/>
              </a:rPr>
              <a:t>word2vec</a:t>
            </a:r>
            <a:r>
              <a:rPr lang="ja-JP" altLang="en-US" sz="1600" b="0" dirty="0">
                <a:latin typeface="+mn-ea"/>
                <a:sym typeface="+mn-ea"/>
              </a:rPr>
              <a:t>はデフォルトが</a:t>
            </a:r>
            <a:r>
              <a:rPr lang="en-US" altLang="ja-JP" sz="1600" b="0" dirty="0">
                <a:latin typeface="+mn-ea"/>
                <a:sym typeface="+mn-ea"/>
              </a:rPr>
              <a:t>5</a:t>
            </a:r>
            <a:r>
              <a:rPr lang="ja-JP" altLang="en-US" sz="1600" b="0" dirty="0">
                <a:latin typeface="+mn-ea"/>
                <a:sym typeface="+mn-ea"/>
              </a:rPr>
              <a:t>であるのに対し、前回の独自実装版は</a:t>
            </a:r>
            <a:r>
              <a:rPr lang="en-US" altLang="ja-JP" sz="1600" b="0" dirty="0">
                <a:latin typeface="+mn-ea"/>
                <a:sym typeface="+mn-ea"/>
              </a:rPr>
              <a:t>1</a:t>
            </a:r>
            <a:r>
              <a:rPr lang="ja-JP" altLang="en-US" sz="1600" b="0" dirty="0">
                <a:latin typeface="+mn-ea"/>
                <a:sym typeface="+mn-ea"/>
              </a:rPr>
              <a:t>であった。</a:t>
            </a:r>
            <a:endParaRPr lang="en-US" altLang="ja-JP" sz="1600" b="0" dirty="0" smtClean="0">
              <a:latin typeface="+mn-ea"/>
            </a:endParaRPr>
          </a:p>
          <a:p>
            <a:pPr lvl="3"/>
            <a:r>
              <a:rPr lang="en-US" altLang="ja-JP" sz="1600" b="0" dirty="0" smtClean="0">
                <a:latin typeface="+mn-ea"/>
              </a:rPr>
              <a:t>3. </a:t>
            </a:r>
            <a:r>
              <a:rPr lang="ja-JP" altLang="en-US" sz="1600" b="0" dirty="0" smtClean="0">
                <a:latin typeface="+mn-ea"/>
              </a:rPr>
              <a:t>学習に使用したテキストデータが小さい。</a:t>
            </a:r>
            <a:endParaRPr lang="en-US" altLang="ja-JP" sz="1600" b="0" dirty="0" smtClean="0">
              <a:latin typeface="+mn-ea"/>
            </a:endParaRPr>
          </a:p>
          <a:p>
            <a:pPr lvl="3"/>
            <a:r>
              <a:rPr lang="ja-JP" altLang="en-US" sz="1600" b="0" dirty="0">
                <a:latin typeface="+mn-ea"/>
              </a:rPr>
              <a:t>　一般的に非常に大きなもの</a:t>
            </a:r>
            <a:r>
              <a:rPr lang="en-US" altLang="ja-JP" sz="1600" b="0" dirty="0">
                <a:latin typeface="+mn-ea"/>
              </a:rPr>
              <a:t>(Wikipedia</a:t>
            </a:r>
            <a:r>
              <a:rPr lang="ja-JP" altLang="en-US" sz="1600" b="0" dirty="0">
                <a:latin typeface="+mn-ea"/>
              </a:rPr>
              <a:t>とか</a:t>
            </a:r>
            <a:r>
              <a:rPr lang="en-US" altLang="ja-JP" sz="1600" b="0" dirty="0">
                <a:latin typeface="+mn-ea"/>
              </a:rPr>
              <a:t>)</a:t>
            </a:r>
            <a:r>
              <a:rPr lang="ja-JP" altLang="en-US" sz="1600" b="0" dirty="0">
                <a:latin typeface="+mn-ea"/>
              </a:rPr>
              <a:t>を使うらしいが、前回使用したのは、</a:t>
            </a:r>
            <a:r>
              <a:rPr lang="en-US" altLang="ja-JP" sz="1600" b="0" dirty="0">
                <a:latin typeface="+mn-ea"/>
              </a:rPr>
              <a:t>”ALICE’S ADVENTURES IN WONDERLAND”</a:t>
            </a:r>
            <a:r>
              <a:rPr lang="ja-JP" altLang="en-US" sz="1600" b="0" dirty="0">
                <a:latin typeface="+mn-ea"/>
              </a:rPr>
              <a:t>という</a:t>
            </a:r>
            <a:endParaRPr lang="ja-JP" altLang="en-US" sz="1600" b="0" dirty="0">
              <a:latin typeface="+mn-ea"/>
            </a:endParaRPr>
          </a:p>
          <a:p>
            <a:pPr lvl="3"/>
            <a:r>
              <a:rPr lang="ja-JP" altLang="en-US" sz="1600" b="0" dirty="0">
                <a:latin typeface="+mn-ea"/>
              </a:rPr>
              <a:t>　</a:t>
            </a:r>
            <a:r>
              <a:rPr lang="en-US" altLang="ja-JP" sz="1600" b="0" dirty="0">
                <a:latin typeface="+mn-ea"/>
              </a:rPr>
              <a:t>170kb</a:t>
            </a:r>
            <a:r>
              <a:rPr lang="ja-JP" altLang="en-US" sz="1600" b="0" dirty="0">
                <a:latin typeface="+mn-ea"/>
              </a:rPr>
              <a:t>のテキストファイルだった。</a:t>
            </a:r>
            <a:endParaRPr lang="en-US" altLang="ja-JP" sz="1600" b="0" dirty="0" smtClean="0">
              <a:latin typeface="+mn-ea"/>
            </a:endParaRPr>
          </a:p>
        </p:txBody>
      </p:sp>
      <p:sp>
        <p:nvSpPr>
          <p:cNvPr id="2" name="タイトル 1"/>
          <p:cNvSpPr>
            <a:spLocks noGrp="1"/>
          </p:cNvSpPr>
          <p:nvPr>
            <p:ph type="title"/>
          </p:nvPr>
        </p:nvSpPr>
        <p:spPr>
          <a:xfrm>
            <a:off x="407193" y="405747"/>
            <a:ext cx="11375825" cy="386715"/>
          </a:xfrm>
        </p:spPr>
        <p:txBody>
          <a:bodyPr/>
          <a:lstStyle/>
          <a:p>
            <a:r>
              <a:rPr dirty="0"/>
              <a:t>失敗原因の考察</a:t>
            </a:r>
            <a:r>
              <a:rPr lang="ja-JP" dirty="0"/>
              <a:t>その</a:t>
            </a:r>
            <a:r>
              <a:rPr lang="en-US" dirty="0"/>
              <a:t>1</a:t>
            </a:r>
            <a:endParaRPr lang="en-US" dirty="0"/>
          </a:p>
        </p:txBody>
      </p:sp>
      <p:pic>
        <p:nvPicPr>
          <p:cNvPr id="5" name="図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2412" y="320403"/>
            <a:ext cx="1600376" cy="228625"/>
          </a:xfrm>
          <a:prstGeom prst="rect">
            <a:avLst/>
          </a:prstGeom>
        </p:spPr>
      </p:pic>
      <p:sp>
        <p:nvSpPr>
          <p:cNvPr id="7" name="テキスト プレースホルダー 6"/>
          <p:cNvSpPr>
            <a:spLocks noGrp="1"/>
          </p:cNvSpPr>
          <p:nvPr>
            <p:ph type="body" sz="quarter" idx="10"/>
          </p:nvPr>
        </p:nvSpPr>
        <p:spPr/>
        <p:txBody>
          <a:bodyPr/>
          <a:lstStyle/>
          <a:p>
            <a:endParaRPr kumimoji="1" lang="ja-JP" altLang="en-US"/>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tO4_zL6JVRvihjwzYuXuy.g"/>
</p:tagLst>
</file>

<file path=ppt/tags/tag11.xml><?xml version="1.0" encoding="utf-8"?>
<p:tagLst xmlns:p="http://schemas.openxmlformats.org/presentationml/2006/main">
  <p:tag name="THINKCELLUNDODONOTDELETE" val="0"/>
</p:tagLst>
</file>

<file path=ppt/tags/tag2.xml><?xml version="1.0" encoding="utf-8"?>
<p:tagLst xmlns:p="http://schemas.openxmlformats.org/presentationml/2006/main">
  <p:tag name="THINKCELLSHAPEDONOTDELETE" val="t5Yef_77XQhWUuw78KbWilg"/>
</p:tagLst>
</file>

<file path=ppt/tags/tag3.xml><?xml version="1.0" encoding="utf-8"?>
<p:tagLst xmlns:p="http://schemas.openxmlformats.org/presentationml/2006/main">
  <p:tag name="THINKCELLSHAPEDONOTDELETE" val="thinkcellActiveDocDoNotDelete"/>
</p:tagLst>
</file>

<file path=ppt/tags/tag4.xml><?xml version="1.0" encoding="utf-8"?>
<p:tagLst xmlns:p="http://schemas.openxmlformats.org/presentationml/2006/main">
  <p:tag name="THINKCELLSHAPEDONOTDELETE" val="tLMjSp3_4QIeZkDPcrN8Kpw"/>
</p:tagLst>
</file>

<file path=ppt/tags/tag5.xml><?xml version="1.0" encoding="utf-8"?>
<p:tagLst xmlns:p="http://schemas.openxmlformats.org/presentationml/2006/main">
  <p:tag name="THINKCELLSHAPEDONOTDELETE" val="thinkcellActiveDocDoNotDelete"/>
</p:tagLst>
</file>

<file path=ppt/tags/tag6.xml><?xml version="1.0" encoding="utf-8"?>
<p:tagLst xmlns:p="http://schemas.openxmlformats.org/presentationml/2006/main">
  <p:tag name="THINKCELLSHAPEDONOTDELETE" val="tX0s8ixIpRxu6ZoWLB_mwOw"/>
</p:tagLst>
</file>

<file path=ppt/tags/tag7.xml><?xml version="1.0" encoding="utf-8"?>
<p:tagLst xmlns:p="http://schemas.openxmlformats.org/presentationml/2006/main">
  <p:tag name="THINKCELLSHAPEDONOTDELETE" val="thinkcellActiveDocDoNotDelete"/>
</p:tagLst>
</file>

<file path=ppt/tags/tag8.xml><?xml version="1.0" encoding="utf-8"?>
<p:tagLst xmlns:p="http://schemas.openxmlformats.org/presentationml/2006/main">
  <p:tag name="THINKCELLSHAPEDONOTDELETE" val="txjyb1kTZRdy7qQC.Hpz4hg"/>
</p:tagLst>
</file>

<file path=ppt/tags/tag9.xml><?xml version="1.0" encoding="utf-8"?>
<p:tagLst xmlns:p="http://schemas.openxmlformats.org/presentationml/2006/main">
  <p:tag name="THINKCELLSHAPEDONOTDELETE" val="thinkcellActiveDocDoNotDelete"/>
</p:tagLst>
</file>

<file path=ppt/theme/theme1.xml><?xml version="1.0" encoding="utf-8"?>
<a:theme xmlns:a="http://schemas.openxmlformats.org/drawingml/2006/main" name="PPT_internaluse_Japan_20191015">
  <a:themeElements>
    <a:clrScheme name="Olympus 2019">
      <a:dk1>
        <a:srgbClr val="282828"/>
      </a:dk1>
      <a:lt1>
        <a:srgbClr val="FFFFFF"/>
      </a:lt1>
      <a:dk2>
        <a:srgbClr val="B4B7D7"/>
      </a:dk2>
      <a:lt2>
        <a:srgbClr val="436ED2"/>
      </a:lt2>
      <a:accent1>
        <a:srgbClr val="08107B"/>
      </a:accent1>
      <a:accent2>
        <a:srgbClr val="E9B226"/>
      </a:accent2>
      <a:accent3>
        <a:srgbClr val="777777"/>
      </a:accent3>
      <a:accent4>
        <a:srgbClr val="5257A2"/>
      </a:accent4>
      <a:accent5>
        <a:srgbClr val="D80F30"/>
      </a:accent5>
      <a:accent6>
        <a:srgbClr val="97C21E"/>
      </a:accent6>
      <a:hlink>
        <a:srgbClr val="777777"/>
      </a:hlink>
      <a:folHlink>
        <a:srgbClr val="5257A2"/>
      </a:folHlink>
    </a:clrScheme>
    <a:fontScheme name="Olympus">
      <a:majorFont>
        <a:latin typeface="Arial"/>
        <a:ea typeface="Yu Gothic UI"/>
        <a:cs typeface=""/>
      </a:majorFont>
      <a:minorFont>
        <a:latin typeface="Arial"/>
        <a:ea typeface="Yu Gothic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4E4E4"/>
        </a:solidFill>
        <a:ln>
          <a:noFill/>
        </a:ln>
      </a:spPr>
      <a:bodyPr lIns="72000" tIns="72000" rIns="72000" bIns="72000" rtlCol="0" anchor="t" anchorCtr="0"/>
      <a:lstStyle>
        <a:defPPr marL="179705" indent="-179705" algn="l">
          <a:spcBef>
            <a:spcPts val="600"/>
          </a:spcBef>
          <a:buClr>
            <a:schemeClr val="accent1"/>
          </a:buClr>
          <a:buFont typeface="Wingdings" panose="05000000000000000000" pitchFamily="2" charset="2"/>
          <a:buChar char="§"/>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marL="179705" indent="-179705">
          <a:spcBef>
            <a:spcPts val="600"/>
          </a:spcBef>
          <a:buClr>
            <a:schemeClr val="accent1"/>
          </a:buClr>
          <a:buFont typeface="Wingdings" panose="05000000000000000000" pitchFamily="2" charset="2"/>
          <a:buChar char="§"/>
          <a:defRPr sz="1600" noProof="0" dirty="0" err="1" smtClean="0"/>
        </a:defPPr>
      </a:lstStyle>
    </a:txDef>
  </a:objectDefaults>
  <a:custClrLst>
    <a:custClr name="">
      <a:srgbClr val="8387BD"/>
    </a:custClr>
    <a:custClr name="">
      <a:srgbClr val="E4E4E4"/>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
  <a:themeElements>
    <a:clrScheme name="Olympus_2019">
      <a:dk1>
        <a:srgbClr val="282828"/>
      </a:dk1>
      <a:lt1>
        <a:srgbClr val="FFFFFF"/>
      </a:lt1>
      <a:dk2>
        <a:srgbClr val="DCDCF0"/>
      </a:dk2>
      <a:lt2>
        <a:srgbClr val="436ED2"/>
      </a:lt2>
      <a:accent1>
        <a:srgbClr val="08107B"/>
      </a:accent1>
      <a:accent2>
        <a:srgbClr val="E9B226"/>
      </a:accent2>
      <a:accent3>
        <a:srgbClr val="777777"/>
      </a:accent3>
      <a:accent4>
        <a:srgbClr val="069BE3"/>
      </a:accent4>
      <a:accent5>
        <a:srgbClr val="D80F30"/>
      </a:accent5>
      <a:accent6>
        <a:srgbClr val="97C21E"/>
      </a:accent6>
      <a:hlink>
        <a:srgbClr val="777777"/>
      </a:hlink>
      <a:folHlink>
        <a:srgbClr val="069BE3"/>
      </a:folHlink>
    </a:clrScheme>
    <a:fontScheme name="Benutzerdefiniert 3">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lympus_2019">
      <a:dk1>
        <a:srgbClr val="282828"/>
      </a:dk1>
      <a:lt1>
        <a:srgbClr val="FFFFFF"/>
      </a:lt1>
      <a:dk2>
        <a:srgbClr val="DCDCF0"/>
      </a:dk2>
      <a:lt2>
        <a:srgbClr val="436ED2"/>
      </a:lt2>
      <a:accent1>
        <a:srgbClr val="08107B"/>
      </a:accent1>
      <a:accent2>
        <a:srgbClr val="E9B226"/>
      </a:accent2>
      <a:accent3>
        <a:srgbClr val="777777"/>
      </a:accent3>
      <a:accent4>
        <a:srgbClr val="069BE3"/>
      </a:accent4>
      <a:accent5>
        <a:srgbClr val="D80F30"/>
      </a:accent5>
      <a:accent6>
        <a:srgbClr val="97C21E"/>
      </a:accent6>
      <a:hlink>
        <a:srgbClr val="777777"/>
      </a:hlink>
      <a:folHlink>
        <a:srgbClr val="069BE3"/>
      </a:folHlink>
    </a:clrScheme>
    <a:fontScheme name="RE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PPT_internaluse_Japan_20191015</Template>
  <TotalTime>0</TotalTime>
  <Words>3098</Words>
  <Application>WPS Presentation</Application>
  <PresentationFormat>ワイド画面</PresentationFormat>
  <Paragraphs>729</Paragraphs>
  <Slides>21</Slides>
  <Notes>16</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5</vt:i4>
      </vt:variant>
      <vt:variant>
        <vt:lpstr>幻灯片标题</vt:lpstr>
      </vt:variant>
      <vt:variant>
        <vt:i4>21</vt:i4>
      </vt:variant>
    </vt:vector>
  </HeadingPairs>
  <TitlesOfParts>
    <vt:vector size="34" baseType="lpstr">
      <vt:lpstr>Arial</vt:lpstr>
      <vt:lpstr>SimSun</vt:lpstr>
      <vt:lpstr>Wingdings</vt:lpstr>
      <vt:lpstr>Yu Gothic UI</vt:lpstr>
      <vt:lpstr>Microsoft YaHei</vt:lpstr>
      <vt:lpstr>ＭＳ Ｐゴシック</vt:lpstr>
      <vt:lpstr>Arial Unicode MS</vt:lpstr>
      <vt:lpstr>PPT_internaluse_Japan_20191015</vt:lpstr>
      <vt:lpstr>TCLayout.ActiveDocument.1</vt:lpstr>
      <vt:lpstr>TCLayout.ActiveDocument.1</vt:lpstr>
      <vt:lpstr>TCLayout.ActiveDocument.1</vt:lpstr>
      <vt:lpstr>TCLayout.ActiveDocument.1</vt:lpstr>
      <vt:lpstr>TCLayout.ActiveDocument.1</vt:lpstr>
      <vt:lpstr>word2vecの紹介</vt:lpstr>
      <vt:lpstr>PowerPoint 演示文稿</vt:lpstr>
      <vt:lpstr>PowerPoint 演示文稿</vt:lpstr>
      <vt:lpstr>PowerPoint 演示文稿</vt:lpstr>
      <vt:lpstr>word2vecとは</vt:lpstr>
      <vt:lpstr>学習</vt:lpstr>
      <vt:lpstr>ネットワークから、単語ベクトルを取り出す</vt:lpstr>
      <vt:lpstr>PowerPoint 演示文稿</vt:lpstr>
      <vt:lpstr>word2vecの処理手順</vt:lpstr>
      <vt:lpstr>PowerPoint 演示文稿</vt:lpstr>
      <vt:lpstr>実装、処理の結果(1)</vt:lpstr>
      <vt:lpstr>PowerPoint 演示文稿</vt:lpstr>
      <vt:lpstr>実装、処理の結果(2)</vt:lpstr>
      <vt:lpstr>PowerPoint 演示文稿</vt:lpstr>
      <vt:lpstr>失敗原因の考察その2</vt:lpstr>
      <vt:lpstr>リベンジその2</vt:lpstr>
      <vt:lpstr>リベンジその2</vt:lpstr>
      <vt:lpstr>リベンジその2</vt:lpstr>
      <vt:lpstr>PowerPoint 演示文稿</vt:lpstr>
      <vt:lpstr>リベンジその2</vt:lpstr>
      <vt:lpstr>PowerPoint 演示文稿</vt:lpstr>
    </vt:vector>
  </TitlesOfParts>
  <LinksUpToDate>false</LinksUpToDate>
  <SharedDoc>false</SharedDoc>
  <HyperlinksChanged>false</HyperlinksChanged>
  <AppVersion>14.0000</AppVersion>
  <Manager>Name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プレゼンテーションのタイトルを入力</dc:title>
  <dc:creator>安西 泰久</dc:creator>
  <dc:description>Template is optimized for PPT 2010</dc:description>
  <dc:subject>PowerPoint Template</dc:subject>
  <cp:lastModifiedBy>aki</cp:lastModifiedBy>
  <cp:revision>59</cp:revision>
  <dcterms:created xsi:type="dcterms:W3CDTF">2019-11-13T02:06:00Z</dcterms:created>
  <dcterms:modified xsi:type="dcterms:W3CDTF">2020-07-13T10:07:50Z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