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</p:sldIdLst>
  <p:sldSz cy="24120475" cx="34920225"/>
  <p:notesSz cx="6858000" cy="9144000"/>
  <p:embeddedFontLst>
    <p:embeddedFont>
      <p:font typeface="Jua"/>
      <p:regular r:id="rId69"/>
    </p:embeddedFont>
    <p:embeddedFont>
      <p:font typeface="Poor Story"/>
      <p:regular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597">
          <p15:clr>
            <a:srgbClr val="9AA0A6"/>
          </p15:clr>
        </p15:guide>
        <p15:guide id="2" pos="10999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71" roundtripDataSignature="AMtx7mj4S1pOMVJ19jjbAGv8Aij8VyYDV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3" name="이유미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86800D7-055F-448A-82CE-5BDE6B237928}">
  <a:tblStyle styleId="{C86800D7-055F-448A-82CE-5BDE6B23792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597" orient="horz"/>
        <p:guide pos="1099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71" Type="http://customschemas.google.com/relationships/presentationmetadata" Target="metadata"/><Relationship Id="rId70" Type="http://schemas.openxmlformats.org/officeDocument/2006/relationships/font" Target="fonts/PoorStory-regular.fntdata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slide" Target="slides/slide59.xml"/><Relationship Id="rId21" Type="http://schemas.openxmlformats.org/officeDocument/2006/relationships/slide" Target="slides/slide14.xml"/><Relationship Id="rId65" Type="http://schemas.openxmlformats.org/officeDocument/2006/relationships/slide" Target="slides/slide58.xml"/><Relationship Id="rId24" Type="http://schemas.openxmlformats.org/officeDocument/2006/relationships/slide" Target="slides/slide17.xml"/><Relationship Id="rId68" Type="http://schemas.openxmlformats.org/officeDocument/2006/relationships/slide" Target="slides/slide61.xml"/><Relationship Id="rId23" Type="http://schemas.openxmlformats.org/officeDocument/2006/relationships/slide" Target="slides/slide16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font" Target="fonts/Jua-regular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11-04T06:54:42.809">
    <p:pos x="6000" y="0"/>
    <p:text>탭 정리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Qv-RdYs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1-11-03T15:14:38.915">
    <p:pos x="6000" y="0"/>
    <p:text>이용자 V 현황 띄어쓰기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RZPuPow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1-11-04T00:03:25.253">
    <p:pos x="6000" y="0"/>
    <p:text>날짜 년/월 표기와 탭으로 간격 늘리는 게 어떨까요?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RZPuPo0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87c2c4162_1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f87c2c4162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fd5a8d3851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fd5a8d3851_3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fd5a8d38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gfd5a8d385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f87c2c4162_19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gf87c2c4162_19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fd5a8d3851_3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gfd5a8d3851_3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fd62e3eb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gfd62e3eb3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fd62e3eb3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gfd62e3eb3d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fd62e3eb3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gfd62e3eb3d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fd62e3eb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gfd62e3eb3d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fd62e3eb3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gfd62e3eb3d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fd5a8d385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gfd5a8d3851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fd62e3eb3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gfd62e3eb3d_0_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fd62e3eb3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gfd62e3eb3d_0_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fd62e3eb3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gfd62e3eb3d_0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fd5a8d385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gfd5a8d3851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fd62e3eb3d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gfd62e3eb3d_0_1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fd62e3eb3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gfd62e3eb3d_0_1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fd62e3eb3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gfd62e3eb3d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fd62e3eb3d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gfd62e3eb3d_1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fd62e3eb3d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gfd62e3eb3d_1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fd62e3eb3d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gfd62e3eb3d_1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fd62e3eb3d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gfd62e3eb3d_1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fd62e3eb3d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gfd62e3eb3d_1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fd5a8d3851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gfd5a8d3851_2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fd62e3eb3d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gfd62e3eb3d_1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f87c2c4162_19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gf87c2c4162_19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fd62e3eb3d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gfd62e3eb3d_1_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fd62e3eb3d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gfd62e3eb3d_1_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fd62e3eb3d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gfd62e3eb3d_1_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fd5a8d385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gfd5a8d3851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f87c2c416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gf87c2c4162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fd5a8d3851_3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gfd5a8d3851_3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fd5a8d3851_9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gfd5a8d3851_9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fd5a8d3851_9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gfd5a8d3851_9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fd5a8d3851_9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gfd5a8d3851_9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fd5a8d3851_9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gfd5a8d3851_9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fd5a8d3851_9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gfd5a8d3851_9_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fd5a8d3851_9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gfd5a8d3851_9_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fd5a8d3851_9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gfd5a8d3851_9_1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d5a8d3851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fd5a8d3851_3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f87c2c4162_3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gf87c2c4162_3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f87c2c4162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gf87c2c4162_3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f87c2c4162_3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gf87c2c4162_3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f87c2c4162_3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gf87c2c4162_3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f87c2c4162_3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gf87c2c4162_3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fd5a8d3851_5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gfd5a8d3851_5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fd5a8d3851_5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gfd5a8d3851_5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fd5a8d3851_5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gfd5a8d3851_5_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fd5a8d3851_5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gfd5a8d3851_5_1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fd5a8d3851_5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gfd5a8d3851_5_1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fd5a8d3851_5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gfd5a8d3851_5_1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f87c2c4162_11_169"/>
          <p:cNvSpPr txBox="1"/>
          <p:nvPr>
            <p:ph type="ctrTitle"/>
          </p:nvPr>
        </p:nvSpPr>
        <p:spPr>
          <a:xfrm>
            <a:off x="1190390" y="3491689"/>
            <a:ext cx="32539500" cy="9625800"/>
          </a:xfrm>
          <a:prstGeom prst="rect">
            <a:avLst/>
          </a:prstGeom>
        </p:spPr>
        <p:txBody>
          <a:bodyPr anchorCtr="0" anchor="b" bIns="375675" lIns="375675" spcFirstLastPara="1" rIns="375675" wrap="square" tIns="3756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9pPr>
          </a:lstStyle>
          <a:p/>
        </p:txBody>
      </p:sp>
      <p:sp>
        <p:nvSpPr>
          <p:cNvPr id="11" name="Google Shape;11;gf87c2c4162_11_169"/>
          <p:cNvSpPr txBox="1"/>
          <p:nvPr>
            <p:ph idx="1" type="subTitle"/>
          </p:nvPr>
        </p:nvSpPr>
        <p:spPr>
          <a:xfrm>
            <a:off x="1190358" y="13290647"/>
            <a:ext cx="32539500" cy="3717000"/>
          </a:xfrm>
          <a:prstGeom prst="rect">
            <a:avLst/>
          </a:prstGeom>
        </p:spPr>
        <p:txBody>
          <a:bodyPr anchorCtr="0" anchor="t" bIns="375675" lIns="375675" spcFirstLastPara="1" rIns="375675" wrap="square" tIns="3756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00"/>
              <a:buNone/>
              <a:defRPr sz="1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00"/>
              <a:buNone/>
              <a:defRPr sz="1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00"/>
              <a:buNone/>
              <a:defRPr sz="1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00"/>
              <a:buNone/>
              <a:defRPr sz="1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00"/>
              <a:buNone/>
              <a:defRPr sz="1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00"/>
              <a:buNone/>
              <a:defRPr sz="1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00"/>
              <a:buNone/>
              <a:defRPr sz="1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00"/>
              <a:buNone/>
              <a:defRPr sz="1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00"/>
              <a:buNone/>
              <a:defRPr sz="11500"/>
            </a:lvl9pPr>
          </a:lstStyle>
          <a:p/>
        </p:txBody>
      </p:sp>
      <p:sp>
        <p:nvSpPr>
          <p:cNvPr id="12" name="Google Shape;12;gf87c2c4162_11_169"/>
          <p:cNvSpPr txBox="1"/>
          <p:nvPr>
            <p:ph idx="12" type="sldNum"/>
          </p:nvPr>
        </p:nvSpPr>
        <p:spPr>
          <a:xfrm>
            <a:off x="32355658" y="21868184"/>
            <a:ext cx="2095500" cy="1845900"/>
          </a:xfrm>
          <a:prstGeom prst="rect">
            <a:avLst/>
          </a:prstGeom>
        </p:spPr>
        <p:txBody>
          <a:bodyPr anchorCtr="0" anchor="ctr" bIns="375675" lIns="375675" spcFirstLastPara="1" rIns="375675" wrap="square" tIns="3756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f87c2c4162_11_204"/>
          <p:cNvSpPr txBox="1"/>
          <p:nvPr>
            <p:ph hasCustomPrompt="1" type="title"/>
          </p:nvPr>
        </p:nvSpPr>
        <p:spPr>
          <a:xfrm>
            <a:off x="1190358" y="5187180"/>
            <a:ext cx="32539500" cy="9207900"/>
          </a:xfrm>
          <a:prstGeom prst="rect">
            <a:avLst/>
          </a:prstGeom>
        </p:spPr>
        <p:txBody>
          <a:bodyPr anchorCtr="0" anchor="b" bIns="375675" lIns="375675" spcFirstLastPara="1" rIns="375675" wrap="square" tIns="3756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9300"/>
              <a:buNone/>
              <a:defRPr sz="49300"/>
            </a:lvl1pPr>
            <a:lvl2pPr lvl="1" algn="ctr">
              <a:spcBef>
                <a:spcPts val="0"/>
              </a:spcBef>
              <a:spcAft>
                <a:spcPts val="0"/>
              </a:spcAft>
              <a:buSzPts val="49300"/>
              <a:buNone/>
              <a:defRPr sz="49300"/>
            </a:lvl2pPr>
            <a:lvl3pPr lvl="2" algn="ctr">
              <a:spcBef>
                <a:spcPts val="0"/>
              </a:spcBef>
              <a:spcAft>
                <a:spcPts val="0"/>
              </a:spcAft>
              <a:buSzPts val="49300"/>
              <a:buNone/>
              <a:defRPr sz="49300"/>
            </a:lvl3pPr>
            <a:lvl4pPr lvl="3" algn="ctr">
              <a:spcBef>
                <a:spcPts val="0"/>
              </a:spcBef>
              <a:spcAft>
                <a:spcPts val="0"/>
              </a:spcAft>
              <a:buSzPts val="49300"/>
              <a:buNone/>
              <a:defRPr sz="49300"/>
            </a:lvl4pPr>
            <a:lvl5pPr lvl="4" algn="ctr">
              <a:spcBef>
                <a:spcPts val="0"/>
              </a:spcBef>
              <a:spcAft>
                <a:spcPts val="0"/>
              </a:spcAft>
              <a:buSzPts val="49300"/>
              <a:buNone/>
              <a:defRPr sz="49300"/>
            </a:lvl5pPr>
            <a:lvl6pPr lvl="5" algn="ctr">
              <a:spcBef>
                <a:spcPts val="0"/>
              </a:spcBef>
              <a:spcAft>
                <a:spcPts val="0"/>
              </a:spcAft>
              <a:buSzPts val="49300"/>
              <a:buNone/>
              <a:defRPr sz="49300"/>
            </a:lvl6pPr>
            <a:lvl7pPr lvl="6" algn="ctr">
              <a:spcBef>
                <a:spcPts val="0"/>
              </a:spcBef>
              <a:spcAft>
                <a:spcPts val="0"/>
              </a:spcAft>
              <a:buSzPts val="49300"/>
              <a:buNone/>
              <a:defRPr sz="49300"/>
            </a:lvl7pPr>
            <a:lvl8pPr lvl="7" algn="ctr">
              <a:spcBef>
                <a:spcPts val="0"/>
              </a:spcBef>
              <a:spcAft>
                <a:spcPts val="0"/>
              </a:spcAft>
              <a:buSzPts val="49300"/>
              <a:buNone/>
              <a:defRPr sz="49300"/>
            </a:lvl8pPr>
            <a:lvl9pPr lvl="8" algn="ctr">
              <a:spcBef>
                <a:spcPts val="0"/>
              </a:spcBef>
              <a:spcAft>
                <a:spcPts val="0"/>
              </a:spcAft>
              <a:buSzPts val="49300"/>
              <a:buNone/>
              <a:defRPr sz="49300"/>
            </a:lvl9pPr>
          </a:lstStyle>
          <a:p>
            <a:r>
              <a:t>xx%</a:t>
            </a:r>
          </a:p>
        </p:txBody>
      </p:sp>
      <p:sp>
        <p:nvSpPr>
          <p:cNvPr id="46" name="Google Shape;46;gf87c2c4162_11_204"/>
          <p:cNvSpPr txBox="1"/>
          <p:nvPr>
            <p:ph idx="1" type="body"/>
          </p:nvPr>
        </p:nvSpPr>
        <p:spPr>
          <a:xfrm>
            <a:off x="1190358" y="14782379"/>
            <a:ext cx="32539500" cy="6100200"/>
          </a:xfrm>
          <a:prstGeom prst="rect">
            <a:avLst/>
          </a:prstGeom>
        </p:spPr>
        <p:txBody>
          <a:bodyPr anchorCtr="0" anchor="t" bIns="375675" lIns="375675" spcFirstLastPara="1" rIns="375675" wrap="square" tIns="375675">
            <a:normAutofit/>
          </a:bodyPr>
          <a:lstStyle>
            <a:lvl1pPr indent="-698500" lvl="0" marL="457200" algn="ctr">
              <a:spcBef>
                <a:spcPts val="0"/>
              </a:spcBef>
              <a:spcAft>
                <a:spcPts val="0"/>
              </a:spcAft>
              <a:buSzPts val="7400"/>
              <a:buChar char="●"/>
              <a:defRPr/>
            </a:lvl1pPr>
            <a:lvl2pPr indent="-596900" lvl="1" marL="914400" algn="ctr">
              <a:spcBef>
                <a:spcPts val="0"/>
              </a:spcBef>
              <a:spcAft>
                <a:spcPts val="0"/>
              </a:spcAft>
              <a:buSzPts val="5800"/>
              <a:buChar char="○"/>
              <a:defRPr/>
            </a:lvl2pPr>
            <a:lvl3pPr indent="-596900" lvl="2" marL="1371600" algn="ctr">
              <a:spcBef>
                <a:spcPts val="0"/>
              </a:spcBef>
              <a:spcAft>
                <a:spcPts val="0"/>
              </a:spcAft>
              <a:buSzPts val="5800"/>
              <a:buChar char="■"/>
              <a:defRPr/>
            </a:lvl3pPr>
            <a:lvl4pPr indent="-596900" lvl="3" marL="1828800" algn="ctr">
              <a:spcBef>
                <a:spcPts val="0"/>
              </a:spcBef>
              <a:spcAft>
                <a:spcPts val="0"/>
              </a:spcAft>
              <a:buSzPts val="5800"/>
              <a:buChar char="●"/>
              <a:defRPr/>
            </a:lvl4pPr>
            <a:lvl5pPr indent="-596900" lvl="4" marL="2286000" algn="ctr">
              <a:spcBef>
                <a:spcPts val="0"/>
              </a:spcBef>
              <a:spcAft>
                <a:spcPts val="0"/>
              </a:spcAft>
              <a:buSzPts val="5800"/>
              <a:buChar char="○"/>
              <a:defRPr/>
            </a:lvl5pPr>
            <a:lvl6pPr indent="-596900" lvl="5" marL="2743200" algn="ctr">
              <a:spcBef>
                <a:spcPts val="0"/>
              </a:spcBef>
              <a:spcAft>
                <a:spcPts val="0"/>
              </a:spcAft>
              <a:buSzPts val="5800"/>
              <a:buChar char="■"/>
              <a:defRPr/>
            </a:lvl6pPr>
            <a:lvl7pPr indent="-596900" lvl="6" marL="3200400" algn="ctr">
              <a:spcBef>
                <a:spcPts val="0"/>
              </a:spcBef>
              <a:spcAft>
                <a:spcPts val="0"/>
              </a:spcAft>
              <a:buSzPts val="5800"/>
              <a:buChar char="●"/>
              <a:defRPr/>
            </a:lvl7pPr>
            <a:lvl8pPr indent="-596900" lvl="7" marL="3657600" algn="ctr">
              <a:spcBef>
                <a:spcPts val="0"/>
              </a:spcBef>
              <a:spcAft>
                <a:spcPts val="0"/>
              </a:spcAft>
              <a:buSzPts val="5800"/>
              <a:buChar char="○"/>
              <a:defRPr/>
            </a:lvl8pPr>
            <a:lvl9pPr indent="-596900" lvl="8" marL="4114800" algn="ctr">
              <a:spcBef>
                <a:spcPts val="0"/>
              </a:spcBef>
              <a:spcAft>
                <a:spcPts val="0"/>
              </a:spcAft>
              <a:buSzPts val="5800"/>
              <a:buChar char="■"/>
              <a:defRPr/>
            </a:lvl9pPr>
          </a:lstStyle>
          <a:p/>
        </p:txBody>
      </p:sp>
      <p:sp>
        <p:nvSpPr>
          <p:cNvPr id="47" name="Google Shape;47;gf87c2c4162_11_204"/>
          <p:cNvSpPr txBox="1"/>
          <p:nvPr>
            <p:ph idx="12" type="sldNum"/>
          </p:nvPr>
        </p:nvSpPr>
        <p:spPr>
          <a:xfrm>
            <a:off x="32355658" y="21868184"/>
            <a:ext cx="2095500" cy="1845900"/>
          </a:xfrm>
          <a:prstGeom prst="rect">
            <a:avLst/>
          </a:prstGeom>
        </p:spPr>
        <p:txBody>
          <a:bodyPr anchorCtr="0" anchor="ctr" bIns="375675" lIns="375675" spcFirstLastPara="1" rIns="375675" wrap="square" tIns="3756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f87c2c4162_11_208"/>
          <p:cNvSpPr txBox="1"/>
          <p:nvPr>
            <p:ph idx="12" type="sldNum"/>
          </p:nvPr>
        </p:nvSpPr>
        <p:spPr>
          <a:xfrm>
            <a:off x="32355658" y="21868184"/>
            <a:ext cx="2095500" cy="1845900"/>
          </a:xfrm>
          <a:prstGeom prst="rect">
            <a:avLst/>
          </a:prstGeom>
        </p:spPr>
        <p:txBody>
          <a:bodyPr anchorCtr="0" anchor="ctr" bIns="375675" lIns="375675" spcFirstLastPara="1" rIns="375675" wrap="square" tIns="3756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">
  <p:cSld name="표지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87c2c4162_11_210"/>
          <p:cNvSpPr/>
          <p:nvPr/>
        </p:nvSpPr>
        <p:spPr>
          <a:xfrm>
            <a:off x="0" y="-1"/>
            <a:ext cx="34939800" cy="241206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-4899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83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목차">
  <p:cSld name="목차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f87c2c4162_11_212"/>
          <p:cNvSpPr/>
          <p:nvPr/>
        </p:nvSpPr>
        <p:spPr>
          <a:xfrm>
            <a:off x="-177377" y="0"/>
            <a:ext cx="35097600" cy="241206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-3949" l="0" r="0" t="-1419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83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내지">
  <p:cSld name="내지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f87c2c4162_11_214"/>
          <p:cNvSpPr/>
          <p:nvPr/>
        </p:nvSpPr>
        <p:spPr>
          <a:xfrm>
            <a:off x="1" y="0"/>
            <a:ext cx="34920300" cy="219837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-14769" l="0" r="0" t="-2129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83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끝지">
  <p:cSld name="끝지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87c2c4162_11_216"/>
          <p:cNvSpPr/>
          <p:nvPr/>
        </p:nvSpPr>
        <p:spPr>
          <a:xfrm>
            <a:off x="1" y="-1"/>
            <a:ext cx="34920300" cy="241206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-4839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83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f87c2c4162_11_173"/>
          <p:cNvSpPr txBox="1"/>
          <p:nvPr>
            <p:ph type="title"/>
          </p:nvPr>
        </p:nvSpPr>
        <p:spPr>
          <a:xfrm>
            <a:off x="1190358" y="10086424"/>
            <a:ext cx="32539500" cy="3947700"/>
          </a:xfrm>
          <a:prstGeom prst="rect">
            <a:avLst/>
          </a:prstGeom>
        </p:spPr>
        <p:txBody>
          <a:bodyPr anchorCtr="0" anchor="ctr" bIns="375675" lIns="375675" spcFirstLastPara="1" rIns="375675" wrap="square" tIns="3756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9pPr>
          </a:lstStyle>
          <a:p/>
        </p:txBody>
      </p:sp>
      <p:sp>
        <p:nvSpPr>
          <p:cNvPr id="15" name="Google Shape;15;gf87c2c4162_11_173"/>
          <p:cNvSpPr txBox="1"/>
          <p:nvPr>
            <p:ph idx="12" type="sldNum"/>
          </p:nvPr>
        </p:nvSpPr>
        <p:spPr>
          <a:xfrm>
            <a:off x="32355658" y="21868184"/>
            <a:ext cx="2095500" cy="1845900"/>
          </a:xfrm>
          <a:prstGeom prst="rect">
            <a:avLst/>
          </a:prstGeom>
        </p:spPr>
        <p:txBody>
          <a:bodyPr anchorCtr="0" anchor="ctr" bIns="375675" lIns="375675" spcFirstLastPara="1" rIns="375675" wrap="square" tIns="3756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f87c2c4162_11_176"/>
          <p:cNvSpPr txBox="1"/>
          <p:nvPr>
            <p:ph type="title"/>
          </p:nvPr>
        </p:nvSpPr>
        <p:spPr>
          <a:xfrm>
            <a:off x="1190358" y="2086947"/>
            <a:ext cx="32539500" cy="2685600"/>
          </a:xfrm>
          <a:prstGeom prst="rect">
            <a:avLst/>
          </a:prstGeom>
        </p:spPr>
        <p:txBody>
          <a:bodyPr anchorCtr="0" anchor="t" bIns="375675" lIns="375675" spcFirstLastPara="1" rIns="375675" wrap="square" tIns="3756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500"/>
              <a:buNone/>
              <a:defRPr/>
            </a:lvl9pPr>
          </a:lstStyle>
          <a:p/>
        </p:txBody>
      </p:sp>
      <p:sp>
        <p:nvSpPr>
          <p:cNvPr id="18" name="Google Shape;18;gf87c2c4162_11_176"/>
          <p:cNvSpPr txBox="1"/>
          <p:nvPr>
            <p:ph idx="1" type="body"/>
          </p:nvPr>
        </p:nvSpPr>
        <p:spPr>
          <a:xfrm>
            <a:off x="1190358" y="5404539"/>
            <a:ext cx="32539500" cy="16021200"/>
          </a:xfrm>
          <a:prstGeom prst="rect">
            <a:avLst/>
          </a:prstGeom>
        </p:spPr>
        <p:txBody>
          <a:bodyPr anchorCtr="0" anchor="t" bIns="375675" lIns="375675" spcFirstLastPara="1" rIns="375675" wrap="square" tIns="375675">
            <a:normAutofit/>
          </a:bodyPr>
          <a:lstStyle>
            <a:lvl1pPr indent="-698500" lvl="0" marL="457200">
              <a:spcBef>
                <a:spcPts val="0"/>
              </a:spcBef>
              <a:spcAft>
                <a:spcPts val="0"/>
              </a:spcAft>
              <a:buSzPts val="7400"/>
              <a:buChar char="●"/>
              <a:defRPr/>
            </a:lvl1pPr>
            <a:lvl2pPr indent="-596900" lvl="1" marL="914400">
              <a:spcBef>
                <a:spcPts val="0"/>
              </a:spcBef>
              <a:spcAft>
                <a:spcPts val="0"/>
              </a:spcAft>
              <a:buSzPts val="5800"/>
              <a:buChar char="○"/>
              <a:defRPr/>
            </a:lvl2pPr>
            <a:lvl3pPr indent="-596900" lvl="2" marL="1371600">
              <a:spcBef>
                <a:spcPts val="0"/>
              </a:spcBef>
              <a:spcAft>
                <a:spcPts val="0"/>
              </a:spcAft>
              <a:buSzPts val="5800"/>
              <a:buChar char="■"/>
              <a:defRPr/>
            </a:lvl3pPr>
            <a:lvl4pPr indent="-596900" lvl="3" marL="1828800">
              <a:spcBef>
                <a:spcPts val="0"/>
              </a:spcBef>
              <a:spcAft>
                <a:spcPts val="0"/>
              </a:spcAft>
              <a:buSzPts val="5800"/>
              <a:buChar char="●"/>
              <a:defRPr/>
            </a:lvl4pPr>
            <a:lvl5pPr indent="-596900" lvl="4" marL="2286000">
              <a:spcBef>
                <a:spcPts val="0"/>
              </a:spcBef>
              <a:spcAft>
                <a:spcPts val="0"/>
              </a:spcAft>
              <a:buSzPts val="5800"/>
              <a:buChar char="○"/>
              <a:defRPr/>
            </a:lvl5pPr>
            <a:lvl6pPr indent="-596900" lvl="5" marL="2743200">
              <a:spcBef>
                <a:spcPts val="0"/>
              </a:spcBef>
              <a:spcAft>
                <a:spcPts val="0"/>
              </a:spcAft>
              <a:buSzPts val="5800"/>
              <a:buChar char="■"/>
              <a:defRPr/>
            </a:lvl6pPr>
            <a:lvl7pPr indent="-596900" lvl="6" marL="3200400">
              <a:spcBef>
                <a:spcPts val="0"/>
              </a:spcBef>
              <a:spcAft>
                <a:spcPts val="0"/>
              </a:spcAft>
              <a:buSzPts val="5800"/>
              <a:buChar char="●"/>
              <a:defRPr/>
            </a:lvl7pPr>
            <a:lvl8pPr indent="-596900" lvl="7" marL="3657600">
              <a:spcBef>
                <a:spcPts val="0"/>
              </a:spcBef>
              <a:spcAft>
                <a:spcPts val="0"/>
              </a:spcAft>
              <a:buSzPts val="5800"/>
              <a:buChar char="○"/>
              <a:defRPr/>
            </a:lvl8pPr>
            <a:lvl9pPr indent="-596900" lvl="8" marL="4114800">
              <a:spcBef>
                <a:spcPts val="0"/>
              </a:spcBef>
              <a:spcAft>
                <a:spcPts val="0"/>
              </a:spcAft>
              <a:buSzPts val="5800"/>
              <a:buChar char="■"/>
              <a:defRPr/>
            </a:lvl9pPr>
          </a:lstStyle>
          <a:p/>
        </p:txBody>
      </p:sp>
      <p:sp>
        <p:nvSpPr>
          <p:cNvPr id="19" name="Google Shape;19;gf87c2c4162_11_176"/>
          <p:cNvSpPr txBox="1"/>
          <p:nvPr>
            <p:ph idx="12" type="sldNum"/>
          </p:nvPr>
        </p:nvSpPr>
        <p:spPr>
          <a:xfrm>
            <a:off x="32355658" y="21868184"/>
            <a:ext cx="2095500" cy="1845900"/>
          </a:xfrm>
          <a:prstGeom prst="rect">
            <a:avLst/>
          </a:prstGeom>
        </p:spPr>
        <p:txBody>
          <a:bodyPr anchorCtr="0" anchor="ctr" bIns="375675" lIns="375675" spcFirstLastPara="1" rIns="375675" wrap="square" tIns="3756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f87c2c4162_11_180"/>
          <p:cNvSpPr txBox="1"/>
          <p:nvPr>
            <p:ph type="title"/>
          </p:nvPr>
        </p:nvSpPr>
        <p:spPr>
          <a:xfrm>
            <a:off x="1190358" y="2086947"/>
            <a:ext cx="32539500" cy="2685600"/>
          </a:xfrm>
          <a:prstGeom prst="rect">
            <a:avLst/>
          </a:prstGeom>
        </p:spPr>
        <p:txBody>
          <a:bodyPr anchorCtr="0" anchor="t" bIns="375675" lIns="375675" spcFirstLastPara="1" rIns="375675" wrap="square" tIns="3756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500"/>
              <a:buNone/>
              <a:defRPr/>
            </a:lvl9pPr>
          </a:lstStyle>
          <a:p/>
        </p:txBody>
      </p:sp>
      <p:sp>
        <p:nvSpPr>
          <p:cNvPr id="22" name="Google Shape;22;gf87c2c4162_11_180"/>
          <p:cNvSpPr txBox="1"/>
          <p:nvPr>
            <p:ph idx="1" type="body"/>
          </p:nvPr>
        </p:nvSpPr>
        <p:spPr>
          <a:xfrm>
            <a:off x="1190358" y="5404539"/>
            <a:ext cx="15275400" cy="16021200"/>
          </a:xfrm>
          <a:prstGeom prst="rect">
            <a:avLst/>
          </a:prstGeom>
        </p:spPr>
        <p:txBody>
          <a:bodyPr anchorCtr="0" anchor="t" bIns="375675" lIns="375675" spcFirstLastPara="1" rIns="375675" wrap="square" tIns="375675">
            <a:normAutofit/>
          </a:bodyPr>
          <a:lstStyle>
            <a:lvl1pPr indent="-596900" lvl="0" marL="457200">
              <a:spcBef>
                <a:spcPts val="0"/>
              </a:spcBef>
              <a:spcAft>
                <a:spcPts val="0"/>
              </a:spcAft>
              <a:buSzPts val="5800"/>
              <a:buChar char="●"/>
              <a:defRPr sz="5800"/>
            </a:lvl1pPr>
            <a:lvl2pPr indent="-539750" lvl="1" marL="914400">
              <a:spcBef>
                <a:spcPts val="0"/>
              </a:spcBef>
              <a:spcAft>
                <a:spcPts val="0"/>
              </a:spcAft>
              <a:buSzPts val="4900"/>
              <a:buChar char="○"/>
              <a:defRPr sz="4900"/>
            </a:lvl2pPr>
            <a:lvl3pPr indent="-539750" lvl="2" marL="1371600">
              <a:spcBef>
                <a:spcPts val="0"/>
              </a:spcBef>
              <a:spcAft>
                <a:spcPts val="0"/>
              </a:spcAft>
              <a:buSzPts val="4900"/>
              <a:buChar char="■"/>
              <a:defRPr sz="4900"/>
            </a:lvl3pPr>
            <a:lvl4pPr indent="-539750" lvl="3" marL="1828800">
              <a:spcBef>
                <a:spcPts val="0"/>
              </a:spcBef>
              <a:spcAft>
                <a:spcPts val="0"/>
              </a:spcAft>
              <a:buSzPts val="4900"/>
              <a:buChar char="●"/>
              <a:defRPr sz="4900"/>
            </a:lvl4pPr>
            <a:lvl5pPr indent="-539750" lvl="4" marL="2286000">
              <a:spcBef>
                <a:spcPts val="0"/>
              </a:spcBef>
              <a:spcAft>
                <a:spcPts val="0"/>
              </a:spcAft>
              <a:buSzPts val="4900"/>
              <a:buChar char="○"/>
              <a:defRPr sz="4900"/>
            </a:lvl5pPr>
            <a:lvl6pPr indent="-539750" lvl="5" marL="2743200">
              <a:spcBef>
                <a:spcPts val="0"/>
              </a:spcBef>
              <a:spcAft>
                <a:spcPts val="0"/>
              </a:spcAft>
              <a:buSzPts val="4900"/>
              <a:buChar char="■"/>
              <a:defRPr sz="4900"/>
            </a:lvl6pPr>
            <a:lvl7pPr indent="-539750" lvl="6" marL="3200400">
              <a:spcBef>
                <a:spcPts val="0"/>
              </a:spcBef>
              <a:spcAft>
                <a:spcPts val="0"/>
              </a:spcAft>
              <a:buSzPts val="4900"/>
              <a:buChar char="●"/>
              <a:defRPr sz="4900"/>
            </a:lvl7pPr>
            <a:lvl8pPr indent="-539750" lvl="7" marL="3657600">
              <a:spcBef>
                <a:spcPts val="0"/>
              </a:spcBef>
              <a:spcAft>
                <a:spcPts val="0"/>
              </a:spcAft>
              <a:buSzPts val="4900"/>
              <a:buChar char="○"/>
              <a:defRPr sz="4900"/>
            </a:lvl8pPr>
            <a:lvl9pPr indent="-539750" lvl="8" marL="4114800">
              <a:spcBef>
                <a:spcPts val="0"/>
              </a:spcBef>
              <a:spcAft>
                <a:spcPts val="0"/>
              </a:spcAft>
              <a:buSzPts val="4900"/>
              <a:buChar char="■"/>
              <a:defRPr sz="4900"/>
            </a:lvl9pPr>
          </a:lstStyle>
          <a:p/>
        </p:txBody>
      </p:sp>
      <p:sp>
        <p:nvSpPr>
          <p:cNvPr id="23" name="Google Shape;23;gf87c2c4162_11_180"/>
          <p:cNvSpPr txBox="1"/>
          <p:nvPr>
            <p:ph idx="2" type="body"/>
          </p:nvPr>
        </p:nvSpPr>
        <p:spPr>
          <a:xfrm>
            <a:off x="18454560" y="5404539"/>
            <a:ext cx="15275400" cy="16021200"/>
          </a:xfrm>
          <a:prstGeom prst="rect">
            <a:avLst/>
          </a:prstGeom>
        </p:spPr>
        <p:txBody>
          <a:bodyPr anchorCtr="0" anchor="t" bIns="375675" lIns="375675" spcFirstLastPara="1" rIns="375675" wrap="square" tIns="375675">
            <a:normAutofit/>
          </a:bodyPr>
          <a:lstStyle>
            <a:lvl1pPr indent="-596900" lvl="0" marL="457200">
              <a:spcBef>
                <a:spcPts val="0"/>
              </a:spcBef>
              <a:spcAft>
                <a:spcPts val="0"/>
              </a:spcAft>
              <a:buSzPts val="5800"/>
              <a:buChar char="●"/>
              <a:defRPr sz="5800"/>
            </a:lvl1pPr>
            <a:lvl2pPr indent="-539750" lvl="1" marL="914400">
              <a:spcBef>
                <a:spcPts val="0"/>
              </a:spcBef>
              <a:spcAft>
                <a:spcPts val="0"/>
              </a:spcAft>
              <a:buSzPts val="4900"/>
              <a:buChar char="○"/>
              <a:defRPr sz="4900"/>
            </a:lvl2pPr>
            <a:lvl3pPr indent="-539750" lvl="2" marL="1371600">
              <a:spcBef>
                <a:spcPts val="0"/>
              </a:spcBef>
              <a:spcAft>
                <a:spcPts val="0"/>
              </a:spcAft>
              <a:buSzPts val="4900"/>
              <a:buChar char="■"/>
              <a:defRPr sz="4900"/>
            </a:lvl3pPr>
            <a:lvl4pPr indent="-539750" lvl="3" marL="1828800">
              <a:spcBef>
                <a:spcPts val="0"/>
              </a:spcBef>
              <a:spcAft>
                <a:spcPts val="0"/>
              </a:spcAft>
              <a:buSzPts val="4900"/>
              <a:buChar char="●"/>
              <a:defRPr sz="4900"/>
            </a:lvl4pPr>
            <a:lvl5pPr indent="-539750" lvl="4" marL="2286000">
              <a:spcBef>
                <a:spcPts val="0"/>
              </a:spcBef>
              <a:spcAft>
                <a:spcPts val="0"/>
              </a:spcAft>
              <a:buSzPts val="4900"/>
              <a:buChar char="○"/>
              <a:defRPr sz="4900"/>
            </a:lvl5pPr>
            <a:lvl6pPr indent="-539750" lvl="5" marL="2743200">
              <a:spcBef>
                <a:spcPts val="0"/>
              </a:spcBef>
              <a:spcAft>
                <a:spcPts val="0"/>
              </a:spcAft>
              <a:buSzPts val="4900"/>
              <a:buChar char="■"/>
              <a:defRPr sz="4900"/>
            </a:lvl6pPr>
            <a:lvl7pPr indent="-539750" lvl="6" marL="3200400">
              <a:spcBef>
                <a:spcPts val="0"/>
              </a:spcBef>
              <a:spcAft>
                <a:spcPts val="0"/>
              </a:spcAft>
              <a:buSzPts val="4900"/>
              <a:buChar char="●"/>
              <a:defRPr sz="4900"/>
            </a:lvl7pPr>
            <a:lvl8pPr indent="-539750" lvl="7" marL="3657600">
              <a:spcBef>
                <a:spcPts val="0"/>
              </a:spcBef>
              <a:spcAft>
                <a:spcPts val="0"/>
              </a:spcAft>
              <a:buSzPts val="4900"/>
              <a:buChar char="○"/>
              <a:defRPr sz="4900"/>
            </a:lvl8pPr>
            <a:lvl9pPr indent="-539750" lvl="8" marL="4114800">
              <a:spcBef>
                <a:spcPts val="0"/>
              </a:spcBef>
              <a:spcAft>
                <a:spcPts val="0"/>
              </a:spcAft>
              <a:buSzPts val="4900"/>
              <a:buChar char="■"/>
              <a:defRPr sz="4900"/>
            </a:lvl9pPr>
          </a:lstStyle>
          <a:p/>
        </p:txBody>
      </p:sp>
      <p:sp>
        <p:nvSpPr>
          <p:cNvPr id="24" name="Google Shape;24;gf87c2c4162_11_180"/>
          <p:cNvSpPr txBox="1"/>
          <p:nvPr>
            <p:ph idx="12" type="sldNum"/>
          </p:nvPr>
        </p:nvSpPr>
        <p:spPr>
          <a:xfrm>
            <a:off x="32355658" y="21868184"/>
            <a:ext cx="2095500" cy="1845900"/>
          </a:xfrm>
          <a:prstGeom prst="rect">
            <a:avLst/>
          </a:prstGeom>
        </p:spPr>
        <p:txBody>
          <a:bodyPr anchorCtr="0" anchor="ctr" bIns="375675" lIns="375675" spcFirstLastPara="1" rIns="375675" wrap="square" tIns="3756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f87c2c4162_11_185"/>
          <p:cNvSpPr txBox="1"/>
          <p:nvPr>
            <p:ph type="title"/>
          </p:nvPr>
        </p:nvSpPr>
        <p:spPr>
          <a:xfrm>
            <a:off x="1190358" y="2086947"/>
            <a:ext cx="32539500" cy="2685600"/>
          </a:xfrm>
          <a:prstGeom prst="rect">
            <a:avLst/>
          </a:prstGeom>
        </p:spPr>
        <p:txBody>
          <a:bodyPr anchorCtr="0" anchor="t" bIns="375675" lIns="375675" spcFirstLastPara="1" rIns="375675" wrap="square" tIns="3756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500"/>
              <a:buNone/>
              <a:defRPr/>
            </a:lvl9pPr>
          </a:lstStyle>
          <a:p/>
        </p:txBody>
      </p:sp>
      <p:sp>
        <p:nvSpPr>
          <p:cNvPr id="27" name="Google Shape;27;gf87c2c4162_11_185"/>
          <p:cNvSpPr txBox="1"/>
          <p:nvPr>
            <p:ph idx="12" type="sldNum"/>
          </p:nvPr>
        </p:nvSpPr>
        <p:spPr>
          <a:xfrm>
            <a:off x="32355658" y="21868184"/>
            <a:ext cx="2095500" cy="1845900"/>
          </a:xfrm>
          <a:prstGeom prst="rect">
            <a:avLst/>
          </a:prstGeom>
        </p:spPr>
        <p:txBody>
          <a:bodyPr anchorCtr="0" anchor="ctr" bIns="375675" lIns="375675" spcFirstLastPara="1" rIns="375675" wrap="square" tIns="3756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f87c2c4162_11_188"/>
          <p:cNvSpPr txBox="1"/>
          <p:nvPr>
            <p:ph type="title"/>
          </p:nvPr>
        </p:nvSpPr>
        <p:spPr>
          <a:xfrm>
            <a:off x="1190358" y="2605490"/>
            <a:ext cx="10723500" cy="3543900"/>
          </a:xfrm>
          <a:prstGeom prst="rect">
            <a:avLst/>
          </a:prstGeom>
        </p:spPr>
        <p:txBody>
          <a:bodyPr anchorCtr="0" anchor="b" bIns="375675" lIns="375675" spcFirstLastPara="1" rIns="375675" wrap="square" tIns="3756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1pPr>
            <a:lvl2pPr lvl="1"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2pPr>
            <a:lvl3pPr lvl="2"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3pPr>
            <a:lvl4pPr lvl="3"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4pPr>
            <a:lvl5pPr lvl="4"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5pPr>
            <a:lvl6pPr lvl="5"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6pPr>
            <a:lvl7pPr lvl="6"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7pPr>
            <a:lvl8pPr lvl="7"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8pPr>
            <a:lvl9pPr lvl="8"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9pPr>
          </a:lstStyle>
          <a:p/>
        </p:txBody>
      </p:sp>
      <p:sp>
        <p:nvSpPr>
          <p:cNvPr id="30" name="Google Shape;30;gf87c2c4162_11_188"/>
          <p:cNvSpPr txBox="1"/>
          <p:nvPr>
            <p:ph idx="1" type="body"/>
          </p:nvPr>
        </p:nvSpPr>
        <p:spPr>
          <a:xfrm>
            <a:off x="1190358" y="6516538"/>
            <a:ext cx="10723500" cy="14909700"/>
          </a:xfrm>
          <a:prstGeom prst="rect">
            <a:avLst/>
          </a:prstGeom>
        </p:spPr>
        <p:txBody>
          <a:bodyPr anchorCtr="0" anchor="t" bIns="375675" lIns="375675" spcFirstLastPara="1" rIns="375675" wrap="square" tIns="375675">
            <a:normAutofit/>
          </a:bodyPr>
          <a:lstStyle>
            <a:lvl1pPr indent="-539750" lvl="0" marL="457200">
              <a:spcBef>
                <a:spcPts val="0"/>
              </a:spcBef>
              <a:spcAft>
                <a:spcPts val="0"/>
              </a:spcAft>
              <a:buSzPts val="4900"/>
              <a:buChar char="●"/>
              <a:defRPr sz="4900"/>
            </a:lvl1pPr>
            <a:lvl2pPr indent="-539750" lvl="1" marL="914400">
              <a:spcBef>
                <a:spcPts val="0"/>
              </a:spcBef>
              <a:spcAft>
                <a:spcPts val="0"/>
              </a:spcAft>
              <a:buSzPts val="4900"/>
              <a:buChar char="○"/>
              <a:defRPr sz="4900"/>
            </a:lvl2pPr>
            <a:lvl3pPr indent="-539750" lvl="2" marL="1371600">
              <a:spcBef>
                <a:spcPts val="0"/>
              </a:spcBef>
              <a:spcAft>
                <a:spcPts val="0"/>
              </a:spcAft>
              <a:buSzPts val="4900"/>
              <a:buChar char="■"/>
              <a:defRPr sz="4900"/>
            </a:lvl3pPr>
            <a:lvl4pPr indent="-539750" lvl="3" marL="1828800">
              <a:spcBef>
                <a:spcPts val="0"/>
              </a:spcBef>
              <a:spcAft>
                <a:spcPts val="0"/>
              </a:spcAft>
              <a:buSzPts val="4900"/>
              <a:buChar char="●"/>
              <a:defRPr sz="4900"/>
            </a:lvl4pPr>
            <a:lvl5pPr indent="-539750" lvl="4" marL="2286000">
              <a:spcBef>
                <a:spcPts val="0"/>
              </a:spcBef>
              <a:spcAft>
                <a:spcPts val="0"/>
              </a:spcAft>
              <a:buSzPts val="4900"/>
              <a:buChar char="○"/>
              <a:defRPr sz="4900"/>
            </a:lvl5pPr>
            <a:lvl6pPr indent="-539750" lvl="5" marL="2743200">
              <a:spcBef>
                <a:spcPts val="0"/>
              </a:spcBef>
              <a:spcAft>
                <a:spcPts val="0"/>
              </a:spcAft>
              <a:buSzPts val="4900"/>
              <a:buChar char="■"/>
              <a:defRPr sz="4900"/>
            </a:lvl6pPr>
            <a:lvl7pPr indent="-539750" lvl="6" marL="3200400">
              <a:spcBef>
                <a:spcPts val="0"/>
              </a:spcBef>
              <a:spcAft>
                <a:spcPts val="0"/>
              </a:spcAft>
              <a:buSzPts val="4900"/>
              <a:buChar char="●"/>
              <a:defRPr sz="4900"/>
            </a:lvl7pPr>
            <a:lvl8pPr indent="-539750" lvl="7" marL="3657600">
              <a:spcBef>
                <a:spcPts val="0"/>
              </a:spcBef>
              <a:spcAft>
                <a:spcPts val="0"/>
              </a:spcAft>
              <a:buSzPts val="4900"/>
              <a:buChar char="○"/>
              <a:defRPr sz="4900"/>
            </a:lvl8pPr>
            <a:lvl9pPr indent="-539750" lvl="8" marL="4114800">
              <a:spcBef>
                <a:spcPts val="0"/>
              </a:spcBef>
              <a:spcAft>
                <a:spcPts val="0"/>
              </a:spcAft>
              <a:buSzPts val="4900"/>
              <a:buChar char="■"/>
              <a:defRPr sz="4900"/>
            </a:lvl9pPr>
          </a:lstStyle>
          <a:p/>
        </p:txBody>
      </p:sp>
      <p:sp>
        <p:nvSpPr>
          <p:cNvPr id="31" name="Google Shape;31;gf87c2c4162_11_188"/>
          <p:cNvSpPr txBox="1"/>
          <p:nvPr>
            <p:ph idx="12" type="sldNum"/>
          </p:nvPr>
        </p:nvSpPr>
        <p:spPr>
          <a:xfrm>
            <a:off x="32355658" y="21868184"/>
            <a:ext cx="2095500" cy="1845900"/>
          </a:xfrm>
          <a:prstGeom prst="rect">
            <a:avLst/>
          </a:prstGeom>
        </p:spPr>
        <p:txBody>
          <a:bodyPr anchorCtr="0" anchor="ctr" bIns="375675" lIns="375675" spcFirstLastPara="1" rIns="375675" wrap="square" tIns="3756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f87c2c4162_11_192"/>
          <p:cNvSpPr txBox="1"/>
          <p:nvPr>
            <p:ph type="title"/>
          </p:nvPr>
        </p:nvSpPr>
        <p:spPr>
          <a:xfrm>
            <a:off x="1872227" y="2110981"/>
            <a:ext cx="24318000" cy="19183800"/>
          </a:xfrm>
          <a:prstGeom prst="rect">
            <a:avLst/>
          </a:prstGeom>
        </p:spPr>
        <p:txBody>
          <a:bodyPr anchorCtr="0" anchor="ctr" bIns="375675" lIns="375675" spcFirstLastPara="1" rIns="375675" wrap="square" tIns="3756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9700"/>
              <a:buNone/>
              <a:defRPr sz="19700"/>
            </a:lvl1pPr>
            <a:lvl2pPr lvl="1">
              <a:spcBef>
                <a:spcPts val="0"/>
              </a:spcBef>
              <a:spcAft>
                <a:spcPts val="0"/>
              </a:spcAft>
              <a:buSzPts val="19700"/>
              <a:buNone/>
              <a:defRPr sz="19700"/>
            </a:lvl2pPr>
            <a:lvl3pPr lvl="2">
              <a:spcBef>
                <a:spcPts val="0"/>
              </a:spcBef>
              <a:spcAft>
                <a:spcPts val="0"/>
              </a:spcAft>
              <a:buSzPts val="19700"/>
              <a:buNone/>
              <a:defRPr sz="19700"/>
            </a:lvl3pPr>
            <a:lvl4pPr lvl="3">
              <a:spcBef>
                <a:spcPts val="0"/>
              </a:spcBef>
              <a:spcAft>
                <a:spcPts val="0"/>
              </a:spcAft>
              <a:buSzPts val="19700"/>
              <a:buNone/>
              <a:defRPr sz="19700"/>
            </a:lvl4pPr>
            <a:lvl5pPr lvl="4">
              <a:spcBef>
                <a:spcPts val="0"/>
              </a:spcBef>
              <a:spcAft>
                <a:spcPts val="0"/>
              </a:spcAft>
              <a:buSzPts val="19700"/>
              <a:buNone/>
              <a:defRPr sz="19700"/>
            </a:lvl5pPr>
            <a:lvl6pPr lvl="5">
              <a:spcBef>
                <a:spcPts val="0"/>
              </a:spcBef>
              <a:spcAft>
                <a:spcPts val="0"/>
              </a:spcAft>
              <a:buSzPts val="19700"/>
              <a:buNone/>
              <a:defRPr sz="19700"/>
            </a:lvl6pPr>
            <a:lvl7pPr lvl="6">
              <a:spcBef>
                <a:spcPts val="0"/>
              </a:spcBef>
              <a:spcAft>
                <a:spcPts val="0"/>
              </a:spcAft>
              <a:buSzPts val="19700"/>
              <a:buNone/>
              <a:defRPr sz="19700"/>
            </a:lvl7pPr>
            <a:lvl8pPr lvl="7">
              <a:spcBef>
                <a:spcPts val="0"/>
              </a:spcBef>
              <a:spcAft>
                <a:spcPts val="0"/>
              </a:spcAft>
              <a:buSzPts val="19700"/>
              <a:buNone/>
              <a:defRPr sz="19700"/>
            </a:lvl8pPr>
            <a:lvl9pPr lvl="8">
              <a:spcBef>
                <a:spcPts val="0"/>
              </a:spcBef>
              <a:spcAft>
                <a:spcPts val="0"/>
              </a:spcAft>
              <a:buSzPts val="19700"/>
              <a:buNone/>
              <a:defRPr sz="19700"/>
            </a:lvl9pPr>
          </a:lstStyle>
          <a:p/>
        </p:txBody>
      </p:sp>
      <p:sp>
        <p:nvSpPr>
          <p:cNvPr id="34" name="Google Shape;34;gf87c2c4162_11_192"/>
          <p:cNvSpPr txBox="1"/>
          <p:nvPr>
            <p:ph idx="12" type="sldNum"/>
          </p:nvPr>
        </p:nvSpPr>
        <p:spPr>
          <a:xfrm>
            <a:off x="32355658" y="21868184"/>
            <a:ext cx="2095500" cy="1845900"/>
          </a:xfrm>
          <a:prstGeom prst="rect">
            <a:avLst/>
          </a:prstGeom>
        </p:spPr>
        <p:txBody>
          <a:bodyPr anchorCtr="0" anchor="ctr" bIns="375675" lIns="375675" spcFirstLastPara="1" rIns="375675" wrap="square" tIns="3756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f87c2c4162_11_195"/>
          <p:cNvSpPr/>
          <p:nvPr/>
        </p:nvSpPr>
        <p:spPr>
          <a:xfrm>
            <a:off x="17460113" y="-586"/>
            <a:ext cx="17460000" cy="2412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75675" lIns="375675" spcFirstLastPara="1" rIns="375675" wrap="square" tIns="375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gf87c2c4162_11_195"/>
          <p:cNvSpPr txBox="1"/>
          <p:nvPr>
            <p:ph type="title"/>
          </p:nvPr>
        </p:nvSpPr>
        <p:spPr>
          <a:xfrm>
            <a:off x="1013924" y="5782982"/>
            <a:ext cx="15448200" cy="6951300"/>
          </a:xfrm>
          <a:prstGeom prst="rect">
            <a:avLst/>
          </a:prstGeom>
        </p:spPr>
        <p:txBody>
          <a:bodyPr anchorCtr="0" anchor="b" bIns="375675" lIns="375675" spcFirstLastPara="1" rIns="375675" wrap="square" tIns="3756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7300"/>
              <a:buNone/>
              <a:defRPr sz="1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17300"/>
              <a:buNone/>
              <a:defRPr sz="17300"/>
            </a:lvl2pPr>
            <a:lvl3pPr lvl="2" algn="ctr">
              <a:spcBef>
                <a:spcPts val="0"/>
              </a:spcBef>
              <a:spcAft>
                <a:spcPts val="0"/>
              </a:spcAft>
              <a:buSzPts val="17300"/>
              <a:buNone/>
              <a:defRPr sz="17300"/>
            </a:lvl3pPr>
            <a:lvl4pPr lvl="3" algn="ctr">
              <a:spcBef>
                <a:spcPts val="0"/>
              </a:spcBef>
              <a:spcAft>
                <a:spcPts val="0"/>
              </a:spcAft>
              <a:buSzPts val="17300"/>
              <a:buNone/>
              <a:defRPr sz="17300"/>
            </a:lvl4pPr>
            <a:lvl5pPr lvl="4" algn="ctr">
              <a:spcBef>
                <a:spcPts val="0"/>
              </a:spcBef>
              <a:spcAft>
                <a:spcPts val="0"/>
              </a:spcAft>
              <a:buSzPts val="17300"/>
              <a:buNone/>
              <a:defRPr sz="17300"/>
            </a:lvl5pPr>
            <a:lvl6pPr lvl="5" algn="ctr">
              <a:spcBef>
                <a:spcPts val="0"/>
              </a:spcBef>
              <a:spcAft>
                <a:spcPts val="0"/>
              </a:spcAft>
              <a:buSzPts val="17300"/>
              <a:buNone/>
              <a:defRPr sz="17300"/>
            </a:lvl6pPr>
            <a:lvl7pPr lvl="6" algn="ctr">
              <a:spcBef>
                <a:spcPts val="0"/>
              </a:spcBef>
              <a:spcAft>
                <a:spcPts val="0"/>
              </a:spcAft>
              <a:buSzPts val="17300"/>
              <a:buNone/>
              <a:defRPr sz="17300"/>
            </a:lvl7pPr>
            <a:lvl8pPr lvl="7" algn="ctr">
              <a:spcBef>
                <a:spcPts val="0"/>
              </a:spcBef>
              <a:spcAft>
                <a:spcPts val="0"/>
              </a:spcAft>
              <a:buSzPts val="17300"/>
              <a:buNone/>
              <a:defRPr sz="17300"/>
            </a:lvl8pPr>
            <a:lvl9pPr lvl="8" algn="ctr">
              <a:spcBef>
                <a:spcPts val="0"/>
              </a:spcBef>
              <a:spcAft>
                <a:spcPts val="0"/>
              </a:spcAft>
              <a:buSzPts val="17300"/>
              <a:buNone/>
              <a:defRPr sz="17300"/>
            </a:lvl9pPr>
          </a:lstStyle>
          <a:p/>
        </p:txBody>
      </p:sp>
      <p:sp>
        <p:nvSpPr>
          <p:cNvPr id="38" name="Google Shape;38;gf87c2c4162_11_195"/>
          <p:cNvSpPr txBox="1"/>
          <p:nvPr>
            <p:ph idx="1" type="subTitle"/>
          </p:nvPr>
        </p:nvSpPr>
        <p:spPr>
          <a:xfrm>
            <a:off x="1013924" y="13145038"/>
            <a:ext cx="15448200" cy="5792100"/>
          </a:xfrm>
          <a:prstGeom prst="rect">
            <a:avLst/>
          </a:prstGeom>
        </p:spPr>
        <p:txBody>
          <a:bodyPr anchorCtr="0" anchor="t" bIns="375675" lIns="375675" spcFirstLastPara="1" rIns="375675" wrap="square" tIns="3756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9pPr>
          </a:lstStyle>
          <a:p/>
        </p:txBody>
      </p:sp>
      <p:sp>
        <p:nvSpPr>
          <p:cNvPr id="39" name="Google Shape;39;gf87c2c4162_11_195"/>
          <p:cNvSpPr txBox="1"/>
          <p:nvPr>
            <p:ph idx="2" type="body"/>
          </p:nvPr>
        </p:nvSpPr>
        <p:spPr>
          <a:xfrm>
            <a:off x="18863566" y="3395554"/>
            <a:ext cx="14653200" cy="17328300"/>
          </a:xfrm>
          <a:prstGeom prst="rect">
            <a:avLst/>
          </a:prstGeom>
        </p:spPr>
        <p:txBody>
          <a:bodyPr anchorCtr="0" anchor="ctr" bIns="375675" lIns="375675" spcFirstLastPara="1" rIns="375675" wrap="square" tIns="375675">
            <a:normAutofit/>
          </a:bodyPr>
          <a:lstStyle>
            <a:lvl1pPr indent="-698500" lvl="0" marL="457200">
              <a:spcBef>
                <a:spcPts val="0"/>
              </a:spcBef>
              <a:spcAft>
                <a:spcPts val="0"/>
              </a:spcAft>
              <a:buSzPts val="7400"/>
              <a:buChar char="●"/>
              <a:defRPr/>
            </a:lvl1pPr>
            <a:lvl2pPr indent="-596900" lvl="1" marL="914400">
              <a:spcBef>
                <a:spcPts val="0"/>
              </a:spcBef>
              <a:spcAft>
                <a:spcPts val="0"/>
              </a:spcAft>
              <a:buSzPts val="5800"/>
              <a:buChar char="○"/>
              <a:defRPr/>
            </a:lvl2pPr>
            <a:lvl3pPr indent="-596900" lvl="2" marL="1371600">
              <a:spcBef>
                <a:spcPts val="0"/>
              </a:spcBef>
              <a:spcAft>
                <a:spcPts val="0"/>
              </a:spcAft>
              <a:buSzPts val="5800"/>
              <a:buChar char="■"/>
              <a:defRPr/>
            </a:lvl3pPr>
            <a:lvl4pPr indent="-596900" lvl="3" marL="1828800">
              <a:spcBef>
                <a:spcPts val="0"/>
              </a:spcBef>
              <a:spcAft>
                <a:spcPts val="0"/>
              </a:spcAft>
              <a:buSzPts val="5800"/>
              <a:buChar char="●"/>
              <a:defRPr/>
            </a:lvl4pPr>
            <a:lvl5pPr indent="-596900" lvl="4" marL="2286000">
              <a:spcBef>
                <a:spcPts val="0"/>
              </a:spcBef>
              <a:spcAft>
                <a:spcPts val="0"/>
              </a:spcAft>
              <a:buSzPts val="5800"/>
              <a:buChar char="○"/>
              <a:defRPr/>
            </a:lvl5pPr>
            <a:lvl6pPr indent="-596900" lvl="5" marL="2743200">
              <a:spcBef>
                <a:spcPts val="0"/>
              </a:spcBef>
              <a:spcAft>
                <a:spcPts val="0"/>
              </a:spcAft>
              <a:buSzPts val="5800"/>
              <a:buChar char="■"/>
              <a:defRPr/>
            </a:lvl6pPr>
            <a:lvl7pPr indent="-596900" lvl="6" marL="3200400">
              <a:spcBef>
                <a:spcPts val="0"/>
              </a:spcBef>
              <a:spcAft>
                <a:spcPts val="0"/>
              </a:spcAft>
              <a:buSzPts val="5800"/>
              <a:buChar char="●"/>
              <a:defRPr/>
            </a:lvl7pPr>
            <a:lvl8pPr indent="-596900" lvl="7" marL="3657600">
              <a:spcBef>
                <a:spcPts val="0"/>
              </a:spcBef>
              <a:spcAft>
                <a:spcPts val="0"/>
              </a:spcAft>
              <a:buSzPts val="5800"/>
              <a:buChar char="○"/>
              <a:defRPr/>
            </a:lvl8pPr>
            <a:lvl9pPr indent="-596900" lvl="8" marL="4114800">
              <a:spcBef>
                <a:spcPts val="0"/>
              </a:spcBef>
              <a:spcAft>
                <a:spcPts val="0"/>
              </a:spcAft>
              <a:buSzPts val="5800"/>
              <a:buChar char="■"/>
              <a:defRPr/>
            </a:lvl9pPr>
          </a:lstStyle>
          <a:p/>
        </p:txBody>
      </p:sp>
      <p:sp>
        <p:nvSpPr>
          <p:cNvPr id="40" name="Google Shape;40;gf87c2c4162_11_195"/>
          <p:cNvSpPr txBox="1"/>
          <p:nvPr>
            <p:ph idx="12" type="sldNum"/>
          </p:nvPr>
        </p:nvSpPr>
        <p:spPr>
          <a:xfrm>
            <a:off x="32355658" y="21868184"/>
            <a:ext cx="2095500" cy="1845900"/>
          </a:xfrm>
          <a:prstGeom prst="rect">
            <a:avLst/>
          </a:prstGeom>
        </p:spPr>
        <p:txBody>
          <a:bodyPr anchorCtr="0" anchor="ctr" bIns="375675" lIns="375675" spcFirstLastPara="1" rIns="375675" wrap="square" tIns="3756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f87c2c4162_11_201"/>
          <p:cNvSpPr txBox="1"/>
          <p:nvPr>
            <p:ph idx="1" type="body"/>
          </p:nvPr>
        </p:nvSpPr>
        <p:spPr>
          <a:xfrm>
            <a:off x="1190358" y="19839308"/>
            <a:ext cx="22908900" cy="2837700"/>
          </a:xfrm>
          <a:prstGeom prst="rect">
            <a:avLst/>
          </a:prstGeom>
        </p:spPr>
        <p:txBody>
          <a:bodyPr anchorCtr="0" anchor="ctr" bIns="375675" lIns="375675" spcFirstLastPara="1" rIns="375675" wrap="square" tIns="37567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/>
            </a:lvl1pPr>
          </a:lstStyle>
          <a:p/>
        </p:txBody>
      </p:sp>
      <p:sp>
        <p:nvSpPr>
          <p:cNvPr id="43" name="Google Shape;43;gf87c2c4162_11_201"/>
          <p:cNvSpPr txBox="1"/>
          <p:nvPr>
            <p:ph idx="12" type="sldNum"/>
          </p:nvPr>
        </p:nvSpPr>
        <p:spPr>
          <a:xfrm>
            <a:off x="32355658" y="21868184"/>
            <a:ext cx="2095500" cy="1845900"/>
          </a:xfrm>
          <a:prstGeom prst="rect">
            <a:avLst/>
          </a:prstGeom>
        </p:spPr>
        <p:txBody>
          <a:bodyPr anchorCtr="0" anchor="ctr" bIns="375675" lIns="375675" spcFirstLastPara="1" rIns="375675" wrap="square" tIns="3756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f87c2c4162_11_165"/>
          <p:cNvSpPr txBox="1"/>
          <p:nvPr>
            <p:ph type="title"/>
          </p:nvPr>
        </p:nvSpPr>
        <p:spPr>
          <a:xfrm>
            <a:off x="1190358" y="2086947"/>
            <a:ext cx="32539500" cy="26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75675" lIns="375675" spcFirstLastPara="1" rIns="375675" wrap="square" tIns="3756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0"/>
              <a:buNone/>
              <a:defRPr sz="11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0"/>
              <a:buNone/>
              <a:defRPr sz="11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0"/>
              <a:buNone/>
              <a:defRPr sz="11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0"/>
              <a:buNone/>
              <a:defRPr sz="11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0"/>
              <a:buNone/>
              <a:defRPr sz="11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0"/>
              <a:buNone/>
              <a:defRPr sz="11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0"/>
              <a:buNone/>
              <a:defRPr sz="11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0"/>
              <a:buNone/>
              <a:defRPr sz="11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0"/>
              <a:buNone/>
              <a:defRPr sz="1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gf87c2c4162_11_165"/>
          <p:cNvSpPr txBox="1"/>
          <p:nvPr>
            <p:ph idx="1" type="body"/>
          </p:nvPr>
        </p:nvSpPr>
        <p:spPr>
          <a:xfrm>
            <a:off x="1190358" y="5404539"/>
            <a:ext cx="32539500" cy="160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75675" lIns="375675" spcFirstLastPara="1" rIns="375675" wrap="square" tIns="375675">
            <a:normAutofit/>
          </a:bodyPr>
          <a:lstStyle>
            <a:lvl1pPr indent="-698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400"/>
              <a:buChar char="●"/>
              <a:defRPr sz="7400">
                <a:solidFill>
                  <a:schemeClr val="dk2"/>
                </a:solidFill>
              </a:defRPr>
            </a:lvl1pPr>
            <a:lvl2pPr indent="-5969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800"/>
              <a:buChar char="○"/>
              <a:defRPr sz="5800">
                <a:solidFill>
                  <a:schemeClr val="dk2"/>
                </a:solidFill>
              </a:defRPr>
            </a:lvl2pPr>
            <a:lvl3pPr indent="-5969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800"/>
              <a:buChar char="■"/>
              <a:defRPr sz="5800">
                <a:solidFill>
                  <a:schemeClr val="dk2"/>
                </a:solidFill>
              </a:defRPr>
            </a:lvl3pPr>
            <a:lvl4pPr indent="-5969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800"/>
              <a:buChar char="●"/>
              <a:defRPr sz="5800">
                <a:solidFill>
                  <a:schemeClr val="dk2"/>
                </a:solidFill>
              </a:defRPr>
            </a:lvl4pPr>
            <a:lvl5pPr indent="-5969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800"/>
              <a:buChar char="○"/>
              <a:defRPr sz="5800">
                <a:solidFill>
                  <a:schemeClr val="dk2"/>
                </a:solidFill>
              </a:defRPr>
            </a:lvl5pPr>
            <a:lvl6pPr indent="-5969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800"/>
              <a:buChar char="■"/>
              <a:defRPr sz="5800">
                <a:solidFill>
                  <a:schemeClr val="dk2"/>
                </a:solidFill>
              </a:defRPr>
            </a:lvl6pPr>
            <a:lvl7pPr indent="-5969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800"/>
              <a:buChar char="●"/>
              <a:defRPr sz="5800">
                <a:solidFill>
                  <a:schemeClr val="dk2"/>
                </a:solidFill>
              </a:defRPr>
            </a:lvl7pPr>
            <a:lvl8pPr indent="-5969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800"/>
              <a:buChar char="○"/>
              <a:defRPr sz="5800">
                <a:solidFill>
                  <a:schemeClr val="dk2"/>
                </a:solidFill>
              </a:defRPr>
            </a:lvl8pPr>
            <a:lvl9pPr indent="-5969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800"/>
              <a:buChar char="■"/>
              <a:defRPr sz="5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gf87c2c4162_11_165"/>
          <p:cNvSpPr txBox="1"/>
          <p:nvPr>
            <p:ph idx="12" type="sldNum"/>
          </p:nvPr>
        </p:nvSpPr>
        <p:spPr>
          <a:xfrm>
            <a:off x="32355658" y="21868184"/>
            <a:ext cx="2095500" cy="18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675" lIns="375675" spcFirstLastPara="1" rIns="375675" wrap="square" tIns="375675">
            <a:normAutofit/>
          </a:bodyPr>
          <a:lstStyle>
            <a:lvl1pPr lvl="0" algn="r">
              <a:buNone/>
              <a:defRPr sz="4100">
                <a:solidFill>
                  <a:schemeClr val="dk2"/>
                </a:solidFill>
              </a:defRPr>
            </a:lvl1pPr>
            <a:lvl2pPr lvl="1" algn="r">
              <a:buNone/>
              <a:defRPr sz="4100">
                <a:solidFill>
                  <a:schemeClr val="dk2"/>
                </a:solidFill>
              </a:defRPr>
            </a:lvl2pPr>
            <a:lvl3pPr lvl="2" algn="r">
              <a:buNone/>
              <a:defRPr sz="4100">
                <a:solidFill>
                  <a:schemeClr val="dk2"/>
                </a:solidFill>
              </a:defRPr>
            </a:lvl3pPr>
            <a:lvl4pPr lvl="3" algn="r">
              <a:buNone/>
              <a:defRPr sz="4100">
                <a:solidFill>
                  <a:schemeClr val="dk2"/>
                </a:solidFill>
              </a:defRPr>
            </a:lvl4pPr>
            <a:lvl5pPr lvl="4" algn="r">
              <a:buNone/>
              <a:defRPr sz="4100">
                <a:solidFill>
                  <a:schemeClr val="dk2"/>
                </a:solidFill>
              </a:defRPr>
            </a:lvl5pPr>
            <a:lvl6pPr lvl="5" algn="r">
              <a:buNone/>
              <a:defRPr sz="4100">
                <a:solidFill>
                  <a:schemeClr val="dk2"/>
                </a:solidFill>
              </a:defRPr>
            </a:lvl6pPr>
            <a:lvl7pPr lvl="6" algn="r">
              <a:buNone/>
              <a:defRPr sz="4100">
                <a:solidFill>
                  <a:schemeClr val="dk2"/>
                </a:solidFill>
              </a:defRPr>
            </a:lvl7pPr>
            <a:lvl8pPr lvl="7" algn="r">
              <a:buNone/>
              <a:defRPr sz="4100">
                <a:solidFill>
                  <a:schemeClr val="dk2"/>
                </a:solidFill>
              </a:defRPr>
            </a:lvl8pPr>
            <a:lvl9pPr lvl="8" algn="r">
              <a:buNone/>
              <a:defRPr sz="4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18.png"/><Relationship Id="rId6" Type="http://schemas.openxmlformats.org/officeDocument/2006/relationships/image" Target="../media/image4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5.png"/><Relationship Id="rId4" Type="http://schemas.openxmlformats.org/officeDocument/2006/relationships/image" Target="../media/image3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comments" Target="../comments/comment1.xml"/><Relationship Id="rId4" Type="http://schemas.openxmlformats.org/officeDocument/2006/relationships/image" Target="../media/image32.png"/><Relationship Id="rId5" Type="http://schemas.openxmlformats.org/officeDocument/2006/relationships/image" Target="../media/image3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0.png"/><Relationship Id="rId4" Type="http://schemas.openxmlformats.org/officeDocument/2006/relationships/image" Target="../media/image3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7.png"/><Relationship Id="rId4" Type="http://schemas.openxmlformats.org/officeDocument/2006/relationships/image" Target="../media/image4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2.png"/><Relationship Id="rId4" Type="http://schemas.openxmlformats.org/officeDocument/2006/relationships/image" Target="../media/image2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2.png"/><Relationship Id="rId4" Type="http://schemas.openxmlformats.org/officeDocument/2006/relationships/image" Target="../media/image4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1.png"/><Relationship Id="rId4" Type="http://schemas.openxmlformats.org/officeDocument/2006/relationships/image" Target="../media/image4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6.png"/><Relationship Id="rId4" Type="http://schemas.openxmlformats.org/officeDocument/2006/relationships/image" Target="../media/image53.png"/><Relationship Id="rId5" Type="http://schemas.openxmlformats.org/officeDocument/2006/relationships/image" Target="../media/image5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4.png"/><Relationship Id="rId4" Type="http://schemas.openxmlformats.org/officeDocument/2006/relationships/image" Target="../media/image4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6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7.png"/><Relationship Id="rId4" Type="http://schemas.openxmlformats.org/officeDocument/2006/relationships/image" Target="../media/image53.png"/><Relationship Id="rId5" Type="http://schemas.openxmlformats.org/officeDocument/2006/relationships/image" Target="../media/image5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5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64.png"/><Relationship Id="rId4" Type="http://schemas.openxmlformats.org/officeDocument/2006/relationships/image" Target="../media/image6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5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1.png"/><Relationship Id="rId4" Type="http://schemas.openxmlformats.org/officeDocument/2006/relationships/image" Target="../media/image66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65.png"/><Relationship Id="rId4" Type="http://schemas.openxmlformats.org/officeDocument/2006/relationships/image" Target="../media/image70.png"/><Relationship Id="rId5" Type="http://schemas.openxmlformats.org/officeDocument/2006/relationships/image" Target="../media/image6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73.png"/><Relationship Id="rId4" Type="http://schemas.openxmlformats.org/officeDocument/2006/relationships/image" Target="../media/image69.png"/><Relationship Id="rId5" Type="http://schemas.openxmlformats.org/officeDocument/2006/relationships/image" Target="../media/image71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72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74.png"/><Relationship Id="rId6" Type="http://schemas.openxmlformats.org/officeDocument/2006/relationships/image" Target="../media/image77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5.xml"/><Relationship Id="rId3" Type="http://schemas.openxmlformats.org/officeDocument/2006/relationships/comments" Target="../comments/comment2.xml"/><Relationship Id="rId4" Type="http://schemas.openxmlformats.org/officeDocument/2006/relationships/image" Target="../media/image80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78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7.xml"/><Relationship Id="rId3" Type="http://schemas.openxmlformats.org/officeDocument/2006/relationships/comments" Target="../comments/comment3.xml"/><Relationship Id="rId4" Type="http://schemas.openxmlformats.org/officeDocument/2006/relationships/image" Target="../media/image79.png"/><Relationship Id="rId5" Type="http://schemas.openxmlformats.org/officeDocument/2006/relationships/image" Target="../media/image82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75.png"/><Relationship Id="rId4" Type="http://schemas.openxmlformats.org/officeDocument/2006/relationships/image" Target="../media/image80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81.png"/><Relationship Id="rId4" Type="http://schemas.openxmlformats.org/officeDocument/2006/relationships/image" Target="../media/image8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43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1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5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84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9.png"/><Relationship Id="rId5" Type="http://schemas.openxmlformats.org/officeDocument/2006/relationships/image" Target="../media/image16.png"/><Relationship Id="rId6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87c2c4162_11_0"/>
          <p:cNvSpPr txBox="1"/>
          <p:nvPr/>
        </p:nvSpPr>
        <p:spPr>
          <a:xfrm>
            <a:off x="827675" y="4190900"/>
            <a:ext cx="11658300" cy="118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900"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2조</a:t>
            </a:r>
            <a:r>
              <a:rPr b="1" lang="ko-KR" sz="12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 </a:t>
            </a:r>
            <a:endParaRPr b="1" sz="12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ko-KR" sz="13300">
                <a:solidFill>
                  <a:srgbClr val="FFFFFF"/>
                </a:solidFill>
                <a:highlight>
                  <a:srgbClr val="FFFFFF"/>
                </a:highlight>
              </a:rPr>
              <a:t>🎈</a:t>
            </a:r>
            <a:r>
              <a:rPr lang="ko-KR" sz="14300">
                <a:latin typeface="Jua"/>
                <a:ea typeface="Jua"/>
                <a:cs typeface="Jua"/>
                <a:sym typeface="Jua"/>
              </a:rPr>
              <a:t>용용랜드</a:t>
            </a:r>
            <a:r>
              <a:rPr lang="ko-KR" sz="13300">
                <a:solidFill>
                  <a:srgbClr val="FFFFFF"/>
                </a:solidFill>
                <a:highlight>
                  <a:srgbClr val="FFFFFF"/>
                </a:highlight>
              </a:rPr>
              <a:t>🎈</a:t>
            </a:r>
            <a:endParaRPr sz="13300">
              <a:solidFill>
                <a:srgbClr val="FFFFFF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7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Java Console Project</a:t>
            </a:r>
            <a:endParaRPr sz="11300">
              <a:solidFill>
                <a:srgbClr val="FFFFF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3"/>
          <p:cNvSpPr txBox="1"/>
          <p:nvPr/>
        </p:nvSpPr>
        <p:spPr>
          <a:xfrm>
            <a:off x="5084239" y="659115"/>
            <a:ext cx="6816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2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데이터구조</a:t>
            </a:r>
            <a:endParaRPr sz="102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8" name="Google Shape;238;p13"/>
          <p:cNvSpPr txBox="1"/>
          <p:nvPr/>
        </p:nvSpPr>
        <p:spPr>
          <a:xfrm>
            <a:off x="20535024" y="4891350"/>
            <a:ext cx="125175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0">
                <a:solidFill>
                  <a:srgbClr val="3A3838"/>
                </a:solidFill>
                <a:latin typeface="Jua"/>
                <a:ea typeface="Jua"/>
                <a:cs typeface="Jua"/>
                <a:sym typeface="Jua"/>
              </a:rPr>
              <a:t>&lt;편의시설 정보&gt;</a:t>
            </a:r>
            <a:endParaRPr>
              <a:latin typeface="Jua"/>
              <a:ea typeface="Jua"/>
              <a:cs typeface="Jua"/>
              <a:sym typeface="Jua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400">
                <a:solidFill>
                  <a:srgbClr val="757070"/>
                </a:solidFill>
                <a:latin typeface="Jua"/>
                <a:ea typeface="Jua"/>
                <a:cs typeface="Jua"/>
                <a:sym typeface="Jua"/>
              </a:rPr>
              <a:t>번호/종류/이름/운영시간/위치</a:t>
            </a:r>
            <a:endParaRPr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9" name="Google Shape;239;p13"/>
          <p:cNvSpPr txBox="1"/>
          <p:nvPr/>
        </p:nvSpPr>
        <p:spPr>
          <a:xfrm>
            <a:off x="19778113" y="9892888"/>
            <a:ext cx="140313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0">
                <a:solidFill>
                  <a:srgbClr val="3A3838"/>
                </a:solidFill>
                <a:latin typeface="Jua"/>
                <a:ea typeface="Jua"/>
                <a:cs typeface="Jua"/>
                <a:sym typeface="Jua"/>
              </a:rPr>
              <a:t>&lt;퍼레이드 정보&gt;</a:t>
            </a:r>
            <a:endParaRPr>
              <a:latin typeface="Jua"/>
              <a:ea typeface="Jua"/>
              <a:cs typeface="Jua"/>
              <a:sym typeface="Jua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400">
                <a:solidFill>
                  <a:srgbClr val="757070"/>
                </a:solidFill>
                <a:latin typeface="Jua"/>
                <a:ea typeface="Jua"/>
                <a:cs typeface="Jua"/>
                <a:sym typeface="Jua"/>
              </a:rPr>
              <a:t>이름/시작일자/종료일자/내용/장소</a:t>
            </a:r>
            <a:endParaRPr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240" name="Google Shape;24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244" y="10505997"/>
            <a:ext cx="18764588" cy="310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0734" y="4567271"/>
            <a:ext cx="14031312" cy="449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81672" y="19743431"/>
            <a:ext cx="5178441" cy="2488342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3"/>
          <p:cNvSpPr txBox="1"/>
          <p:nvPr/>
        </p:nvSpPr>
        <p:spPr>
          <a:xfrm>
            <a:off x="19827506" y="19433363"/>
            <a:ext cx="140313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0">
                <a:solidFill>
                  <a:srgbClr val="3A3838"/>
                </a:solidFill>
                <a:latin typeface="Jua"/>
                <a:ea typeface="Jua"/>
                <a:cs typeface="Jua"/>
                <a:sym typeface="Jua"/>
              </a:rPr>
              <a:t>&lt;카드 정보&gt;</a:t>
            </a:r>
            <a:endParaRPr>
              <a:latin typeface="Jua"/>
              <a:ea typeface="Jua"/>
              <a:cs typeface="Jua"/>
              <a:sym typeface="Jua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400">
                <a:solidFill>
                  <a:srgbClr val="757070"/>
                </a:solidFill>
                <a:latin typeface="Jua"/>
                <a:ea typeface="Jua"/>
                <a:cs typeface="Jua"/>
                <a:sym typeface="Jua"/>
              </a:rPr>
              <a:t>번호/카드 이름/카드 할인율</a:t>
            </a:r>
            <a:endParaRPr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244" name="Google Shape;244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00725" y="13618925"/>
            <a:ext cx="4550700" cy="449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3"/>
          <p:cNvSpPr txBox="1"/>
          <p:nvPr/>
        </p:nvSpPr>
        <p:spPr>
          <a:xfrm>
            <a:off x="19778113" y="14663125"/>
            <a:ext cx="140313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0">
                <a:solidFill>
                  <a:srgbClr val="3A3838"/>
                </a:solidFill>
                <a:latin typeface="Jua"/>
                <a:ea typeface="Jua"/>
                <a:cs typeface="Jua"/>
                <a:sym typeface="Jua"/>
              </a:rPr>
              <a:t>&lt;직원 근무지&gt;</a:t>
            </a:r>
            <a:endParaRPr>
              <a:latin typeface="Jua"/>
              <a:ea typeface="Jua"/>
              <a:cs typeface="Jua"/>
              <a:sym typeface="Jua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400">
                <a:solidFill>
                  <a:srgbClr val="757070"/>
                </a:solidFill>
                <a:latin typeface="Jua"/>
                <a:ea typeface="Jua"/>
                <a:cs typeface="Jua"/>
                <a:sym typeface="Jua"/>
              </a:rPr>
              <a:t>근무지 이름</a:t>
            </a:r>
            <a:endParaRPr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46" name="Google Shape;246;p13"/>
          <p:cNvSpPr txBox="1"/>
          <p:nvPr/>
        </p:nvSpPr>
        <p:spPr>
          <a:xfrm>
            <a:off x="1395700" y="266575"/>
            <a:ext cx="30123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300">
                <a:solidFill>
                  <a:srgbClr val="D0CECE"/>
                </a:solidFill>
                <a:latin typeface="Jua"/>
                <a:ea typeface="Jua"/>
                <a:cs typeface="Jua"/>
                <a:sym typeface="Jua"/>
              </a:rPr>
              <a:t>0</a:t>
            </a:r>
            <a:r>
              <a:rPr lang="ko-KR" sz="153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4</a:t>
            </a:r>
            <a:endParaRPr sz="153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  <p:cxnSp>
        <p:nvCxnSpPr>
          <p:cNvPr id="247" name="Google Shape;247;p13"/>
          <p:cNvCxnSpPr/>
          <p:nvPr/>
        </p:nvCxnSpPr>
        <p:spPr>
          <a:xfrm>
            <a:off x="1395700" y="9548725"/>
            <a:ext cx="31427700" cy="0"/>
          </a:xfrm>
          <a:prstGeom prst="straightConnector1">
            <a:avLst/>
          </a:prstGeom>
          <a:noFill/>
          <a:ln cap="flat" cmpd="sng" w="1524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13"/>
          <p:cNvCxnSpPr/>
          <p:nvPr/>
        </p:nvCxnSpPr>
        <p:spPr>
          <a:xfrm>
            <a:off x="1395700" y="13167475"/>
            <a:ext cx="31427700" cy="0"/>
          </a:xfrm>
          <a:prstGeom prst="straightConnector1">
            <a:avLst/>
          </a:prstGeom>
          <a:noFill/>
          <a:ln cap="flat" cmpd="sng" w="1524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13"/>
          <p:cNvCxnSpPr/>
          <p:nvPr/>
        </p:nvCxnSpPr>
        <p:spPr>
          <a:xfrm>
            <a:off x="1357875" y="18490075"/>
            <a:ext cx="31427700" cy="0"/>
          </a:xfrm>
          <a:prstGeom prst="straightConnector1">
            <a:avLst/>
          </a:prstGeom>
          <a:noFill/>
          <a:ln cap="flat" cmpd="sng" w="1524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"/>
          <p:cNvSpPr txBox="1"/>
          <p:nvPr/>
        </p:nvSpPr>
        <p:spPr>
          <a:xfrm>
            <a:off x="5084252" y="659125"/>
            <a:ext cx="45288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2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순서도</a:t>
            </a:r>
            <a:endParaRPr sz="1021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55" name="Google Shape;255;p14"/>
          <p:cNvSpPr txBox="1"/>
          <p:nvPr/>
        </p:nvSpPr>
        <p:spPr>
          <a:xfrm>
            <a:off x="16735491" y="4279333"/>
            <a:ext cx="3223274" cy="86177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endParaRPr sz="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4"/>
          <p:cNvSpPr txBox="1"/>
          <p:nvPr/>
        </p:nvSpPr>
        <p:spPr>
          <a:xfrm>
            <a:off x="15910934" y="5832614"/>
            <a:ext cx="4890600" cy="69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놀이공원 현황</a:t>
            </a:r>
            <a:endParaRPr b="1" sz="300"/>
          </a:p>
        </p:txBody>
      </p:sp>
      <p:sp>
        <p:nvSpPr>
          <p:cNvPr id="257" name="Google Shape;257;p14"/>
          <p:cNvSpPr txBox="1"/>
          <p:nvPr/>
        </p:nvSpPr>
        <p:spPr>
          <a:xfrm>
            <a:off x="16744402" y="7930309"/>
            <a:ext cx="3223200" cy="69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로그인</a:t>
            </a:r>
            <a:endParaRPr b="1" sz="300"/>
          </a:p>
        </p:txBody>
      </p:sp>
      <p:sp>
        <p:nvSpPr>
          <p:cNvPr id="258" name="Google Shape;258;p14"/>
          <p:cNvSpPr txBox="1"/>
          <p:nvPr/>
        </p:nvSpPr>
        <p:spPr>
          <a:xfrm>
            <a:off x="4633800" y="7930308"/>
            <a:ext cx="4204200" cy="69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용용랜드 정보</a:t>
            </a:r>
            <a:endParaRPr b="1"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4"/>
          <p:cNvSpPr txBox="1"/>
          <p:nvPr/>
        </p:nvSpPr>
        <p:spPr>
          <a:xfrm>
            <a:off x="21310880" y="12770458"/>
            <a:ext cx="3223200" cy="69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관리자</a:t>
            </a:r>
            <a:endParaRPr b="1" sz="300"/>
          </a:p>
        </p:txBody>
      </p:sp>
      <p:sp>
        <p:nvSpPr>
          <p:cNvPr id="260" name="Google Shape;260;p14"/>
          <p:cNvSpPr txBox="1"/>
          <p:nvPr/>
        </p:nvSpPr>
        <p:spPr>
          <a:xfrm>
            <a:off x="9769676" y="12749595"/>
            <a:ext cx="3223200" cy="69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회원</a:t>
            </a:r>
            <a:endParaRPr b="1" sz="300"/>
          </a:p>
        </p:txBody>
      </p:sp>
      <p:sp>
        <p:nvSpPr>
          <p:cNvPr id="261" name="Google Shape;261;p14"/>
          <p:cNvSpPr txBox="1"/>
          <p:nvPr/>
        </p:nvSpPr>
        <p:spPr>
          <a:xfrm>
            <a:off x="25608070" y="7930308"/>
            <a:ext cx="3223200" cy="69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회원가입</a:t>
            </a:r>
            <a:endParaRPr b="1" sz="300"/>
          </a:p>
        </p:txBody>
      </p:sp>
      <p:sp>
        <p:nvSpPr>
          <p:cNvPr id="262" name="Google Shape;262;p14"/>
          <p:cNvSpPr txBox="1"/>
          <p:nvPr/>
        </p:nvSpPr>
        <p:spPr>
          <a:xfrm>
            <a:off x="30199438" y="7930308"/>
            <a:ext cx="3223200" cy="69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ID/PW찾기</a:t>
            </a:r>
            <a:endParaRPr b="1" sz="300"/>
          </a:p>
        </p:txBody>
      </p:sp>
      <p:sp>
        <p:nvSpPr>
          <p:cNvPr id="263" name="Google Shape;263;p14"/>
          <p:cNvSpPr txBox="1"/>
          <p:nvPr/>
        </p:nvSpPr>
        <p:spPr>
          <a:xfrm>
            <a:off x="896234" y="9655406"/>
            <a:ext cx="2513598" cy="101566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어트랙션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정보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4"/>
          <p:cNvSpPr txBox="1"/>
          <p:nvPr/>
        </p:nvSpPr>
        <p:spPr>
          <a:xfrm>
            <a:off x="895865" y="10907168"/>
            <a:ext cx="2513598" cy="101566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어트랙션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정보/순위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4"/>
          <p:cNvSpPr txBox="1"/>
          <p:nvPr/>
        </p:nvSpPr>
        <p:spPr>
          <a:xfrm>
            <a:off x="895814" y="12179794"/>
            <a:ext cx="2513598" cy="101566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어트랙션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전체 정보</a:t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4"/>
          <p:cNvSpPr txBox="1"/>
          <p:nvPr/>
        </p:nvSpPr>
        <p:spPr>
          <a:xfrm>
            <a:off x="895762" y="13431556"/>
            <a:ext cx="2513598" cy="101566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테마별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어트랙션</a:t>
            </a:r>
            <a:endParaRPr/>
          </a:p>
        </p:txBody>
      </p:sp>
      <p:sp>
        <p:nvSpPr>
          <p:cNvPr id="267" name="Google Shape;267;p14"/>
          <p:cNvSpPr txBox="1"/>
          <p:nvPr/>
        </p:nvSpPr>
        <p:spPr>
          <a:xfrm>
            <a:off x="3838547" y="9655405"/>
            <a:ext cx="2513598" cy="101566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퍼레이드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정보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4"/>
          <p:cNvSpPr txBox="1"/>
          <p:nvPr/>
        </p:nvSpPr>
        <p:spPr>
          <a:xfrm>
            <a:off x="6781176" y="9655405"/>
            <a:ext cx="2513598" cy="101566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편의시설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정보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4"/>
          <p:cNvSpPr txBox="1"/>
          <p:nvPr/>
        </p:nvSpPr>
        <p:spPr>
          <a:xfrm>
            <a:off x="9723806" y="9655405"/>
            <a:ext cx="2513598" cy="101566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티켓요금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정보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4"/>
          <p:cNvSpPr txBox="1"/>
          <p:nvPr/>
        </p:nvSpPr>
        <p:spPr>
          <a:xfrm>
            <a:off x="10721395" y="14912809"/>
            <a:ext cx="2513700" cy="101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어트랙션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예약</a:t>
            </a:r>
            <a:endParaRPr/>
          </a:p>
        </p:txBody>
      </p:sp>
      <p:sp>
        <p:nvSpPr>
          <p:cNvPr id="271" name="Google Shape;271;p14"/>
          <p:cNvSpPr txBox="1"/>
          <p:nvPr/>
        </p:nvSpPr>
        <p:spPr>
          <a:xfrm>
            <a:off x="4958604" y="16540102"/>
            <a:ext cx="2513700" cy="101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티켓예매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정보확인</a:t>
            </a:r>
            <a:endParaRPr/>
          </a:p>
        </p:txBody>
      </p:sp>
      <p:sp>
        <p:nvSpPr>
          <p:cNvPr id="272" name="Google Shape;272;p14"/>
          <p:cNvSpPr txBox="1"/>
          <p:nvPr/>
        </p:nvSpPr>
        <p:spPr>
          <a:xfrm>
            <a:off x="2220566" y="17917039"/>
            <a:ext cx="2346600" cy="101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개인정보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조회 및 수정</a:t>
            </a:r>
            <a:endParaRPr/>
          </a:p>
        </p:txBody>
      </p:sp>
      <p:sp>
        <p:nvSpPr>
          <p:cNvPr id="273" name="Google Shape;273;p14"/>
          <p:cNvSpPr txBox="1"/>
          <p:nvPr/>
        </p:nvSpPr>
        <p:spPr>
          <a:xfrm>
            <a:off x="10716539" y="16519209"/>
            <a:ext cx="2492700" cy="101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어트랙션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추천</a:t>
            </a:r>
            <a:endParaRPr/>
          </a:p>
        </p:txBody>
      </p:sp>
      <p:graphicFrame>
        <p:nvGraphicFramePr>
          <p:cNvPr id="274" name="Google Shape;274;p14"/>
          <p:cNvGraphicFramePr/>
          <p:nvPr/>
        </p:nvGraphicFramePr>
        <p:xfrm>
          <a:off x="4928179" y="148770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{C86800D7-055F-448A-82CE-5BDE6B237928}</a:tableStyleId>
              </a:tblPr>
              <a:tblGrid>
                <a:gridCol w="2586000"/>
              </a:tblGrid>
              <a:tr h="102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3000" u="none" cap="none" strike="noStrike">
                          <a:solidFill>
                            <a:schemeClr val="dk1"/>
                          </a:solidFill>
                        </a:rPr>
                        <a:t>My Page</a:t>
                      </a:r>
                      <a:endParaRPr sz="3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5" name="Google Shape;275;p14"/>
          <p:cNvGraphicFramePr/>
          <p:nvPr/>
        </p:nvGraphicFramePr>
        <p:xfrm>
          <a:off x="7954398" y="148770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{C86800D7-055F-448A-82CE-5BDE6B237928}</a:tableStyleId>
              </a:tblPr>
              <a:tblGrid>
                <a:gridCol w="2377375"/>
              </a:tblGrid>
              <a:tr h="102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3000" u="none" cap="none" strike="noStrike">
                          <a:solidFill>
                            <a:schemeClr val="dk1"/>
                          </a:solidFill>
                        </a:rPr>
                        <a:t>티켓 예매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6" name="Google Shape;276;p14"/>
          <p:cNvGraphicFramePr/>
          <p:nvPr/>
        </p:nvGraphicFramePr>
        <p:xfrm>
          <a:off x="13606441" y="148979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{C86800D7-055F-448A-82CE-5BDE6B237928}</a:tableStyleId>
              </a:tblPr>
              <a:tblGrid>
                <a:gridCol w="2377375"/>
              </a:tblGrid>
              <a:tr h="102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3000" u="none" cap="none" strike="noStrike">
                          <a:solidFill>
                            <a:schemeClr val="dk1"/>
                          </a:solidFill>
                        </a:rPr>
                        <a:t>설문조사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7" name="Google Shape;277;p14"/>
          <p:cNvGraphicFramePr/>
          <p:nvPr/>
        </p:nvGraphicFramePr>
        <p:xfrm>
          <a:off x="13558716" y="165252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{C86800D7-055F-448A-82CE-5BDE6B237928}</a:tableStyleId>
              </a:tblPr>
              <a:tblGrid>
                <a:gridCol w="2377375"/>
              </a:tblGrid>
              <a:tr h="102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3000" u="none" cap="none" strike="noStrike">
                          <a:solidFill>
                            <a:schemeClr val="dk1"/>
                          </a:solidFill>
                        </a:rPr>
                        <a:t>고객의 소리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8" name="Google Shape;278;p14"/>
          <p:cNvGraphicFramePr/>
          <p:nvPr/>
        </p:nvGraphicFramePr>
        <p:xfrm>
          <a:off x="7975650" y="164419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{C86800D7-055F-448A-82CE-5BDE6B237928}</a:tableStyleId>
              </a:tblPr>
              <a:tblGrid>
                <a:gridCol w="2419100"/>
              </a:tblGrid>
              <a:tr h="1064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700">
                          <a:solidFill>
                            <a:schemeClr val="dk1"/>
                          </a:solidFill>
                        </a:rPr>
                        <a:t>어트랙션</a:t>
                      </a:r>
                      <a:r>
                        <a:rPr lang="ko-KR" sz="2700" u="none" cap="none" strike="noStrike">
                          <a:solidFill>
                            <a:schemeClr val="dk1"/>
                          </a:solidFill>
                        </a:rPr>
                        <a:t> 예약</a:t>
                      </a:r>
                      <a:endParaRPr sz="27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00"/>
                        <a:buFont typeface="Calibri"/>
                        <a:buNone/>
                      </a:pPr>
                      <a:r>
                        <a:rPr lang="ko-KR" sz="2700" u="none" cap="none" strike="noStrike">
                          <a:solidFill>
                            <a:schemeClr val="dk1"/>
                          </a:solidFill>
                        </a:rPr>
                        <a:t>정보확인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9" name="Google Shape;279;p14"/>
          <p:cNvGraphicFramePr/>
          <p:nvPr/>
        </p:nvGraphicFramePr>
        <p:xfrm>
          <a:off x="2220244" y="1646263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{C86800D7-055F-448A-82CE-5BDE6B237928}</a:tableStyleId>
              </a:tblPr>
              <a:tblGrid>
                <a:gridCol w="2377375"/>
              </a:tblGrid>
              <a:tr h="87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3000" u="none" cap="none" strike="noStrike">
                          <a:solidFill>
                            <a:schemeClr val="dk1"/>
                          </a:solidFill>
                        </a:rPr>
                        <a:t>개인정보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Calibri"/>
                        <a:buNone/>
                      </a:pPr>
                      <a:r>
                        <a:rPr lang="ko-KR" sz="3000" u="none" cap="none" strike="noStrike">
                          <a:solidFill>
                            <a:schemeClr val="dk1"/>
                          </a:solidFill>
                        </a:rPr>
                        <a:t>확인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0" name="Google Shape;280;p14"/>
          <p:cNvGraphicFramePr/>
          <p:nvPr/>
        </p:nvGraphicFramePr>
        <p:xfrm>
          <a:off x="2241062" y="192373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{C86800D7-055F-448A-82CE-5BDE6B237928}</a:tableStyleId>
              </a:tblPr>
              <a:tblGrid>
                <a:gridCol w="2314800"/>
              </a:tblGrid>
              <a:tr h="102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3000" u="none" cap="none" strike="noStrike">
                          <a:solidFill>
                            <a:schemeClr val="dk1"/>
                          </a:solidFill>
                        </a:rPr>
                        <a:t>회원 탈퇴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1" name="Google Shape;281;p14"/>
          <p:cNvGraphicFramePr/>
          <p:nvPr/>
        </p:nvGraphicFramePr>
        <p:xfrm>
          <a:off x="17294923" y="149187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{C86800D7-055F-448A-82CE-5BDE6B237928}</a:tableStyleId>
              </a:tblPr>
              <a:tblGrid>
                <a:gridCol w="2377375"/>
              </a:tblGrid>
              <a:tr h="102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3000" u="none" cap="none" strike="noStrike">
                          <a:solidFill>
                            <a:schemeClr val="dk1"/>
                          </a:solidFill>
                        </a:rPr>
                        <a:t>회원관리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2" name="Google Shape;282;p14"/>
          <p:cNvGraphicFramePr/>
          <p:nvPr/>
        </p:nvGraphicFramePr>
        <p:xfrm>
          <a:off x="17294873" y="1648349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{C86800D7-055F-448A-82CE-5BDE6B237928}</a:tableStyleId>
              </a:tblPr>
              <a:tblGrid>
                <a:gridCol w="2377375"/>
              </a:tblGrid>
              <a:tr h="102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3000" u="none" cap="none" strike="noStrike">
                          <a:solidFill>
                            <a:schemeClr val="dk1"/>
                          </a:solidFill>
                        </a:rPr>
                        <a:t>회원검색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3" name="Google Shape;283;p14"/>
          <p:cNvGraphicFramePr/>
          <p:nvPr/>
        </p:nvGraphicFramePr>
        <p:xfrm>
          <a:off x="17288559" y="180481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{C86800D7-055F-448A-82CE-5BDE6B237928}</a:tableStyleId>
              </a:tblPr>
              <a:tblGrid>
                <a:gridCol w="2377375"/>
              </a:tblGrid>
              <a:tr h="102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3000" u="none" cap="none" strike="noStrike">
                          <a:solidFill>
                            <a:schemeClr val="dk1"/>
                          </a:solidFill>
                        </a:rPr>
                        <a:t>회원삭제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4" name="Google Shape;284;p14"/>
          <p:cNvGraphicFramePr/>
          <p:nvPr/>
        </p:nvGraphicFramePr>
        <p:xfrm>
          <a:off x="20078830" y="148770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{C86800D7-055F-448A-82CE-5BDE6B237928}</a:tableStyleId>
              </a:tblPr>
              <a:tblGrid>
                <a:gridCol w="2377375"/>
              </a:tblGrid>
              <a:tr h="102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3000" u="none" cap="none" strike="noStrike">
                          <a:solidFill>
                            <a:schemeClr val="dk1"/>
                          </a:solidFill>
                        </a:rPr>
                        <a:t>직원관리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5" name="Google Shape;285;p14"/>
          <p:cNvGraphicFramePr/>
          <p:nvPr/>
        </p:nvGraphicFramePr>
        <p:xfrm>
          <a:off x="20078778" y="2121933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{C86800D7-055F-448A-82CE-5BDE6B237928}</a:tableStyleId>
              </a:tblPr>
              <a:tblGrid>
                <a:gridCol w="2377375"/>
              </a:tblGrid>
              <a:tr h="102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3000" u="none" cap="none" strike="noStrike">
                          <a:solidFill>
                            <a:schemeClr val="dk1"/>
                          </a:solidFill>
                        </a:rPr>
                        <a:t>직원삭제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6" name="Google Shape;286;p14"/>
          <p:cNvGraphicFramePr/>
          <p:nvPr/>
        </p:nvGraphicFramePr>
        <p:xfrm>
          <a:off x="20078727" y="180690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{C86800D7-055F-448A-82CE-5BDE6B237928}</a:tableStyleId>
              </a:tblPr>
              <a:tblGrid>
                <a:gridCol w="2377375"/>
              </a:tblGrid>
              <a:tr h="102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3000" u="none" cap="none" strike="noStrike">
                          <a:solidFill>
                            <a:schemeClr val="dk1"/>
                          </a:solidFill>
                        </a:rPr>
                        <a:t>직원추가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7" name="Google Shape;287;p14"/>
          <p:cNvGraphicFramePr/>
          <p:nvPr/>
        </p:nvGraphicFramePr>
        <p:xfrm>
          <a:off x="20057806" y="195920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{C86800D7-055F-448A-82CE-5BDE6B237928}</a:tableStyleId>
              </a:tblPr>
              <a:tblGrid>
                <a:gridCol w="2377375"/>
              </a:tblGrid>
              <a:tr h="102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3000" u="none" cap="none" strike="noStrike">
                          <a:solidFill>
                            <a:schemeClr val="dk1"/>
                          </a:solidFill>
                        </a:rPr>
                        <a:t>직원수정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8" name="Google Shape;288;p14"/>
          <p:cNvGraphicFramePr/>
          <p:nvPr/>
        </p:nvGraphicFramePr>
        <p:xfrm>
          <a:off x="20064280" y="1654608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{C86800D7-055F-448A-82CE-5BDE6B237928}</a:tableStyleId>
              </a:tblPr>
              <a:tblGrid>
                <a:gridCol w="2377375"/>
              </a:tblGrid>
              <a:tr h="102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3000" u="none" cap="none" strike="noStrike">
                          <a:solidFill>
                            <a:schemeClr val="dk1"/>
                          </a:solidFill>
                        </a:rPr>
                        <a:t>직원검색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9" name="Google Shape;289;p14"/>
          <p:cNvGraphicFramePr/>
          <p:nvPr/>
        </p:nvGraphicFramePr>
        <p:xfrm>
          <a:off x="22930734" y="149396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{C86800D7-055F-448A-82CE-5BDE6B237928}</a:tableStyleId>
              </a:tblPr>
              <a:tblGrid>
                <a:gridCol w="2377375"/>
              </a:tblGrid>
              <a:tr h="102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3000" u="none" cap="none" strike="noStrike">
                          <a:solidFill>
                            <a:schemeClr val="dk1"/>
                          </a:solidFill>
                        </a:rPr>
                        <a:t>놀이공원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Calibri"/>
                        <a:buNone/>
                      </a:pPr>
                      <a:r>
                        <a:rPr lang="ko-KR" sz="3000" u="none" cap="none" strike="noStrike">
                          <a:solidFill>
                            <a:schemeClr val="dk1"/>
                          </a:solidFill>
                        </a:rPr>
                        <a:t>정보관리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0" name="Google Shape;290;p14"/>
          <p:cNvGraphicFramePr/>
          <p:nvPr/>
        </p:nvGraphicFramePr>
        <p:xfrm>
          <a:off x="22943311" y="1961290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{C86800D7-055F-448A-82CE-5BDE6B237928}</a:tableStyleId>
              </a:tblPr>
              <a:tblGrid>
                <a:gridCol w="2377375"/>
              </a:tblGrid>
              <a:tr h="102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3000" u="none" cap="none" strike="noStrike">
                          <a:solidFill>
                            <a:schemeClr val="dk1"/>
                          </a:solidFill>
                        </a:rPr>
                        <a:t>퍼레이드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Calibri"/>
                        <a:buNone/>
                      </a:pPr>
                      <a:r>
                        <a:rPr lang="ko-KR" sz="3000" u="none" cap="none" strike="noStrike">
                          <a:solidFill>
                            <a:schemeClr val="dk1"/>
                          </a:solidFill>
                        </a:rPr>
                        <a:t>정보 관리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1" name="Google Shape;291;p14"/>
          <p:cNvGraphicFramePr/>
          <p:nvPr/>
        </p:nvGraphicFramePr>
        <p:xfrm>
          <a:off x="22943259" y="180481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{C86800D7-055F-448A-82CE-5BDE6B237928}</a:tableStyleId>
              </a:tblPr>
              <a:tblGrid>
                <a:gridCol w="2377375"/>
              </a:tblGrid>
              <a:tr h="102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3000" u="none" cap="none" strike="noStrike">
                          <a:solidFill>
                            <a:schemeClr val="dk1"/>
                          </a:solidFill>
                        </a:rPr>
                        <a:t>어트랙션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Calibri"/>
                        <a:buNone/>
                      </a:pPr>
                      <a:r>
                        <a:rPr lang="ko-KR" sz="3000" u="none" cap="none" strike="noStrike">
                          <a:solidFill>
                            <a:schemeClr val="dk1"/>
                          </a:solidFill>
                        </a:rPr>
                        <a:t>대기열 관리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2" name="Google Shape;292;p14"/>
          <p:cNvGraphicFramePr/>
          <p:nvPr/>
        </p:nvGraphicFramePr>
        <p:xfrm>
          <a:off x="22943208" y="165669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{C86800D7-055F-448A-82CE-5BDE6B237928}</a:tableStyleId>
              </a:tblPr>
              <a:tblGrid>
                <a:gridCol w="2377375"/>
              </a:tblGrid>
              <a:tr h="102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3000" u="none" cap="none" strike="noStrike">
                          <a:solidFill>
                            <a:schemeClr val="dk1"/>
                          </a:solidFill>
                        </a:rPr>
                        <a:t>어트랙션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Calibri"/>
                        <a:buNone/>
                      </a:pPr>
                      <a:r>
                        <a:rPr lang="ko-KR" sz="2500" u="none" cap="none" strike="noStrike">
                          <a:solidFill>
                            <a:schemeClr val="dk1"/>
                          </a:solidFill>
                        </a:rPr>
                        <a:t>ON/OFF관리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3" name="Google Shape;293;p14"/>
          <p:cNvGraphicFramePr/>
          <p:nvPr/>
        </p:nvGraphicFramePr>
        <p:xfrm>
          <a:off x="25823219" y="149605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{C86800D7-055F-448A-82CE-5BDE6B237928}</a:tableStyleId>
              </a:tblPr>
              <a:tblGrid>
                <a:gridCol w="2377375"/>
              </a:tblGrid>
              <a:tr h="102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3000" u="none" cap="none" strike="noStrike">
                          <a:solidFill>
                            <a:schemeClr val="dk1"/>
                          </a:solidFill>
                        </a:rPr>
                        <a:t>티켓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Calibri"/>
                        <a:buNone/>
                      </a:pPr>
                      <a:r>
                        <a:rPr lang="ko-KR" sz="3000" u="none" cap="none" strike="noStrike">
                          <a:solidFill>
                            <a:schemeClr val="dk1"/>
                          </a:solidFill>
                        </a:rPr>
                        <a:t>예매현황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4" name="Google Shape;294;p14"/>
          <p:cNvGraphicFramePr/>
          <p:nvPr/>
        </p:nvGraphicFramePr>
        <p:xfrm>
          <a:off x="25877684" y="1961290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{C86800D7-055F-448A-82CE-5BDE6B237928}</a:tableStyleId>
              </a:tblPr>
              <a:tblGrid>
                <a:gridCol w="2377375"/>
              </a:tblGrid>
              <a:tr h="102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3000" u="none" cap="none" strike="noStrike">
                          <a:solidFill>
                            <a:schemeClr val="dk1"/>
                          </a:solidFill>
                        </a:rPr>
                        <a:t>퍼레이드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Calibri"/>
                        <a:buNone/>
                      </a:pPr>
                      <a:r>
                        <a:rPr lang="ko-KR" sz="3000" u="none" cap="none" strike="noStrike">
                          <a:solidFill>
                            <a:schemeClr val="dk1"/>
                          </a:solidFill>
                        </a:rPr>
                        <a:t>이름 수정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5" name="Google Shape;295;p14"/>
          <p:cNvGraphicFramePr/>
          <p:nvPr/>
        </p:nvGraphicFramePr>
        <p:xfrm>
          <a:off x="25898503" y="211984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{C86800D7-055F-448A-82CE-5BDE6B237928}</a:tableStyleId>
              </a:tblPr>
              <a:tblGrid>
                <a:gridCol w="2377375"/>
              </a:tblGrid>
              <a:tr h="102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3000" u="none" cap="none" strike="noStrike">
                          <a:solidFill>
                            <a:schemeClr val="dk1"/>
                          </a:solidFill>
                        </a:rPr>
                        <a:t>퍼레이드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Calibri"/>
                        <a:buNone/>
                      </a:pPr>
                      <a:r>
                        <a:rPr lang="ko-KR" sz="3000" u="none" cap="none" strike="noStrike">
                          <a:solidFill>
                            <a:schemeClr val="dk1"/>
                          </a:solidFill>
                        </a:rPr>
                        <a:t>날짜 수정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6" name="Google Shape;296;p14"/>
          <p:cNvGraphicFramePr/>
          <p:nvPr/>
        </p:nvGraphicFramePr>
        <p:xfrm>
          <a:off x="25877581" y="228048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{C86800D7-055F-448A-82CE-5BDE6B237928}</a:tableStyleId>
              </a:tblPr>
              <a:tblGrid>
                <a:gridCol w="2377375"/>
              </a:tblGrid>
              <a:tr h="102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3000" u="none" cap="none" strike="noStrike">
                          <a:solidFill>
                            <a:schemeClr val="dk1"/>
                          </a:solidFill>
                        </a:rPr>
                        <a:t>퍼레이드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Calibri"/>
                        <a:buNone/>
                      </a:pPr>
                      <a:r>
                        <a:rPr lang="ko-KR" sz="3000" u="none" cap="none" strike="noStrike">
                          <a:solidFill>
                            <a:schemeClr val="dk1"/>
                          </a:solidFill>
                        </a:rPr>
                        <a:t>내용 수정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7" name="Google Shape;297;p14"/>
          <p:cNvGraphicFramePr/>
          <p:nvPr/>
        </p:nvGraphicFramePr>
        <p:xfrm>
          <a:off x="29466159" y="150022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{C86800D7-055F-448A-82CE-5BDE6B237928}</a:tableStyleId>
              </a:tblPr>
              <a:tblGrid>
                <a:gridCol w="2377375"/>
              </a:tblGrid>
              <a:tr h="102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3000" u="none" cap="none" strike="noStrike">
                          <a:solidFill>
                            <a:schemeClr val="dk1"/>
                          </a:solidFill>
                        </a:rPr>
                        <a:t>놀이공원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Calibri"/>
                        <a:buNone/>
                      </a:pPr>
                      <a:r>
                        <a:rPr lang="ko-KR" sz="3000" u="none" cap="none" strike="noStrike">
                          <a:solidFill>
                            <a:schemeClr val="dk1"/>
                          </a:solidFill>
                        </a:rPr>
                        <a:t>통계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8" name="Google Shape;298;p14"/>
          <p:cNvGraphicFramePr/>
          <p:nvPr/>
        </p:nvGraphicFramePr>
        <p:xfrm>
          <a:off x="29455809" y="165669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{C86800D7-055F-448A-82CE-5BDE6B237928}</a:tableStyleId>
              </a:tblPr>
              <a:tblGrid>
                <a:gridCol w="2377375"/>
              </a:tblGrid>
              <a:tr h="102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3000" u="none" cap="none" strike="noStrike">
                          <a:solidFill>
                            <a:schemeClr val="dk1"/>
                          </a:solidFill>
                        </a:rPr>
                        <a:t>당월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Calibri"/>
                        <a:buNone/>
                      </a:pPr>
                      <a:r>
                        <a:rPr lang="ko-KR" sz="3000" u="none" cap="none" strike="noStrike">
                          <a:solidFill>
                            <a:schemeClr val="dk1"/>
                          </a:solidFill>
                        </a:rPr>
                        <a:t>이용자 현황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9" name="Google Shape;299;p14"/>
          <p:cNvGraphicFramePr/>
          <p:nvPr/>
        </p:nvGraphicFramePr>
        <p:xfrm>
          <a:off x="29434888" y="1788129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{C86800D7-055F-448A-82CE-5BDE6B237928}</a:tableStyleId>
              </a:tblPr>
              <a:tblGrid>
                <a:gridCol w="2377375"/>
              </a:tblGrid>
              <a:tr h="102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3000" u="none" cap="none" strike="noStrike">
                          <a:solidFill>
                            <a:schemeClr val="dk1"/>
                          </a:solidFill>
                        </a:rPr>
                        <a:t>전체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Calibri"/>
                        <a:buNone/>
                      </a:pPr>
                      <a:r>
                        <a:rPr lang="ko-KR" sz="3000" u="none" cap="none" strike="noStrike">
                          <a:solidFill>
                            <a:schemeClr val="dk1"/>
                          </a:solidFill>
                        </a:rPr>
                        <a:t>이용자 현황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0" name="Google Shape;300;p14"/>
          <p:cNvGraphicFramePr/>
          <p:nvPr/>
        </p:nvGraphicFramePr>
        <p:xfrm>
          <a:off x="29403547" y="194460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{C86800D7-055F-448A-82CE-5BDE6B237928}</a:tableStyleId>
              </a:tblPr>
              <a:tblGrid>
                <a:gridCol w="2377375"/>
              </a:tblGrid>
              <a:tr h="102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3000" u="none" cap="none" strike="noStrike">
                          <a:solidFill>
                            <a:schemeClr val="dk1"/>
                          </a:solidFill>
                        </a:rPr>
                        <a:t>설문조사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1" name="Google Shape;301;p14"/>
          <p:cNvGraphicFramePr/>
          <p:nvPr/>
        </p:nvGraphicFramePr>
        <p:xfrm>
          <a:off x="32085463" y="194668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{C86800D7-055F-448A-82CE-5BDE6B237928}</a:tableStyleId>
              </a:tblPr>
              <a:tblGrid>
                <a:gridCol w="2377375"/>
              </a:tblGrid>
              <a:tr h="102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3000" u="none" cap="none" strike="noStrike">
                          <a:solidFill>
                            <a:schemeClr val="dk1"/>
                          </a:solidFill>
                        </a:rPr>
                        <a:t>이달의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00"/>
                        <a:buFont typeface="Calibri"/>
                        <a:buNone/>
                      </a:pPr>
                      <a:r>
                        <a:rPr lang="ko-KR" sz="2700" u="none" cap="none" strike="noStrike">
                          <a:solidFill>
                            <a:schemeClr val="dk1"/>
                          </a:solidFill>
                        </a:rPr>
                        <a:t>어트랙션순위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2" name="Google Shape;302;p14"/>
          <p:cNvGraphicFramePr/>
          <p:nvPr/>
        </p:nvGraphicFramePr>
        <p:xfrm>
          <a:off x="32106281" y="210315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{C86800D7-055F-448A-82CE-5BDE6B237928}</a:tableStyleId>
              </a:tblPr>
              <a:tblGrid>
                <a:gridCol w="2377375"/>
              </a:tblGrid>
              <a:tr h="102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3000" u="none" cap="none" strike="noStrike">
                          <a:solidFill>
                            <a:schemeClr val="dk1"/>
                          </a:solidFill>
                        </a:rPr>
                        <a:t>고객의 소리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Calibri"/>
                        <a:buNone/>
                      </a:pPr>
                      <a:r>
                        <a:rPr lang="ko-KR" sz="3000" u="none" cap="none" strike="noStrike">
                          <a:solidFill>
                            <a:schemeClr val="dk1"/>
                          </a:solidFill>
                        </a:rPr>
                        <a:t>조회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303" name="Google Shape;303;p14"/>
          <p:cNvCxnSpPr/>
          <p:nvPr/>
        </p:nvCxnSpPr>
        <p:spPr>
          <a:xfrm flipH="1">
            <a:off x="18359024" y="5135595"/>
            <a:ext cx="446" cy="667574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4" name="Google Shape;304;p14"/>
          <p:cNvCxnSpPr/>
          <p:nvPr/>
        </p:nvCxnSpPr>
        <p:spPr>
          <a:xfrm flipH="1">
            <a:off x="18359173" y="8786570"/>
            <a:ext cx="300" cy="2545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5" name="Google Shape;305;p14"/>
          <p:cNvCxnSpPr/>
          <p:nvPr/>
        </p:nvCxnSpPr>
        <p:spPr>
          <a:xfrm flipH="1" rot="10800000">
            <a:off x="6790921" y="6971388"/>
            <a:ext cx="25026072" cy="20987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6" name="Google Shape;306;p14"/>
          <p:cNvCxnSpPr/>
          <p:nvPr/>
        </p:nvCxnSpPr>
        <p:spPr>
          <a:xfrm flipH="1">
            <a:off x="6790229" y="6989213"/>
            <a:ext cx="4005" cy="935265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7" name="Google Shape;307;p14"/>
          <p:cNvCxnSpPr/>
          <p:nvPr/>
        </p:nvCxnSpPr>
        <p:spPr>
          <a:xfrm flipH="1">
            <a:off x="18349804" y="6534683"/>
            <a:ext cx="4005" cy="1389795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8" name="Google Shape;308;p14"/>
          <p:cNvCxnSpPr/>
          <p:nvPr/>
        </p:nvCxnSpPr>
        <p:spPr>
          <a:xfrm flipH="1">
            <a:off x="27219536" y="6989213"/>
            <a:ext cx="4005" cy="935265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9" name="Google Shape;309;p14"/>
          <p:cNvCxnSpPr/>
          <p:nvPr/>
        </p:nvCxnSpPr>
        <p:spPr>
          <a:xfrm flipH="1">
            <a:off x="31801301" y="6989213"/>
            <a:ext cx="4005" cy="935265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0" name="Google Shape;310;p14"/>
          <p:cNvCxnSpPr/>
          <p:nvPr/>
        </p:nvCxnSpPr>
        <p:spPr>
          <a:xfrm>
            <a:off x="11839612" y="11310956"/>
            <a:ext cx="114795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1" name="Google Shape;311;p14"/>
          <p:cNvCxnSpPr/>
          <p:nvPr/>
        </p:nvCxnSpPr>
        <p:spPr>
          <a:xfrm flipH="1">
            <a:off x="11838340" y="11307797"/>
            <a:ext cx="4005" cy="1352574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2" name="Google Shape;312;p14"/>
          <p:cNvCxnSpPr/>
          <p:nvPr/>
        </p:nvCxnSpPr>
        <p:spPr>
          <a:xfrm flipH="1">
            <a:off x="23312654" y="11328660"/>
            <a:ext cx="4005" cy="1352574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3" name="Google Shape;313;p14"/>
          <p:cNvCxnSpPr/>
          <p:nvPr/>
        </p:nvCxnSpPr>
        <p:spPr>
          <a:xfrm flipH="1">
            <a:off x="11383980" y="13564130"/>
            <a:ext cx="300" cy="8346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4" name="Google Shape;314;p14"/>
          <p:cNvCxnSpPr/>
          <p:nvPr/>
        </p:nvCxnSpPr>
        <p:spPr>
          <a:xfrm flipH="1" rot="10800000">
            <a:off x="6098299" y="14377631"/>
            <a:ext cx="8787000" cy="21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5" name="Google Shape;315;p14"/>
          <p:cNvCxnSpPr/>
          <p:nvPr/>
        </p:nvCxnSpPr>
        <p:spPr>
          <a:xfrm>
            <a:off x="3949125" y="16088525"/>
            <a:ext cx="52149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6" name="Google Shape;316;p14"/>
          <p:cNvCxnSpPr/>
          <p:nvPr/>
        </p:nvCxnSpPr>
        <p:spPr>
          <a:xfrm flipH="1">
            <a:off x="9155909" y="16085352"/>
            <a:ext cx="3900" cy="351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7" name="Google Shape;317;p14"/>
          <p:cNvCxnSpPr/>
          <p:nvPr/>
        </p:nvCxnSpPr>
        <p:spPr>
          <a:xfrm flipH="1">
            <a:off x="6084560" y="14395463"/>
            <a:ext cx="3900" cy="4971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8" name="Google Shape;318;p14"/>
          <p:cNvCxnSpPr/>
          <p:nvPr/>
        </p:nvCxnSpPr>
        <p:spPr>
          <a:xfrm flipH="1">
            <a:off x="9066622" y="14395459"/>
            <a:ext cx="3900" cy="4971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9" name="Google Shape;319;p14"/>
          <p:cNvCxnSpPr/>
          <p:nvPr/>
        </p:nvCxnSpPr>
        <p:spPr>
          <a:xfrm flipH="1">
            <a:off x="11880671" y="14395459"/>
            <a:ext cx="3900" cy="4971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20" name="Google Shape;320;p14"/>
          <p:cNvCxnSpPr/>
          <p:nvPr/>
        </p:nvCxnSpPr>
        <p:spPr>
          <a:xfrm flipH="1">
            <a:off x="14865092" y="14395459"/>
            <a:ext cx="3900" cy="4971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21" name="Google Shape;321;p14"/>
          <p:cNvCxnSpPr/>
          <p:nvPr/>
        </p:nvCxnSpPr>
        <p:spPr>
          <a:xfrm flipH="1">
            <a:off x="3912029" y="16085352"/>
            <a:ext cx="4005" cy="351032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22" name="Google Shape;322;p14"/>
          <p:cNvCxnSpPr/>
          <p:nvPr/>
        </p:nvCxnSpPr>
        <p:spPr>
          <a:xfrm flipH="1">
            <a:off x="6091410" y="15876730"/>
            <a:ext cx="3900" cy="6222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23" name="Google Shape;323;p14"/>
          <p:cNvCxnSpPr/>
          <p:nvPr/>
        </p:nvCxnSpPr>
        <p:spPr>
          <a:xfrm flipH="1">
            <a:off x="14666652" y="15876730"/>
            <a:ext cx="3900" cy="6222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24" name="Google Shape;324;p14"/>
          <p:cNvCxnSpPr/>
          <p:nvPr/>
        </p:nvCxnSpPr>
        <p:spPr>
          <a:xfrm>
            <a:off x="11958875" y="16192827"/>
            <a:ext cx="26712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5" name="Google Shape;325;p14"/>
          <p:cNvCxnSpPr/>
          <p:nvPr/>
        </p:nvCxnSpPr>
        <p:spPr>
          <a:xfrm flipH="1">
            <a:off x="11969927" y="16168803"/>
            <a:ext cx="3900" cy="351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26" name="Google Shape;326;p14"/>
          <p:cNvCxnSpPr/>
          <p:nvPr/>
        </p:nvCxnSpPr>
        <p:spPr>
          <a:xfrm flipH="1">
            <a:off x="18542416" y="15942481"/>
            <a:ext cx="300" cy="5631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7" name="Google Shape;327;p14"/>
          <p:cNvCxnSpPr/>
          <p:nvPr/>
        </p:nvCxnSpPr>
        <p:spPr>
          <a:xfrm flipH="1">
            <a:off x="18514844" y="17486320"/>
            <a:ext cx="300" cy="5631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8" name="Google Shape;328;p14"/>
          <p:cNvCxnSpPr/>
          <p:nvPr/>
        </p:nvCxnSpPr>
        <p:spPr>
          <a:xfrm>
            <a:off x="18534502" y="14377770"/>
            <a:ext cx="12001500" cy="207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9" name="Google Shape;329;p14"/>
          <p:cNvCxnSpPr/>
          <p:nvPr/>
        </p:nvCxnSpPr>
        <p:spPr>
          <a:xfrm flipH="1">
            <a:off x="22920905" y="13480677"/>
            <a:ext cx="300" cy="8346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0" name="Google Shape;330;p14"/>
          <p:cNvCxnSpPr/>
          <p:nvPr/>
        </p:nvCxnSpPr>
        <p:spPr>
          <a:xfrm flipH="1">
            <a:off x="18532719" y="14395459"/>
            <a:ext cx="3900" cy="4971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1" name="Google Shape;331;p14"/>
          <p:cNvCxnSpPr/>
          <p:nvPr/>
        </p:nvCxnSpPr>
        <p:spPr>
          <a:xfrm flipH="1">
            <a:off x="21301688" y="14395459"/>
            <a:ext cx="3900" cy="4971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2" name="Google Shape;332;p14"/>
          <p:cNvCxnSpPr/>
          <p:nvPr/>
        </p:nvCxnSpPr>
        <p:spPr>
          <a:xfrm flipH="1">
            <a:off x="24090550" y="14395459"/>
            <a:ext cx="3900" cy="4971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3" name="Google Shape;333;p14"/>
          <p:cNvCxnSpPr/>
          <p:nvPr/>
        </p:nvCxnSpPr>
        <p:spPr>
          <a:xfrm flipH="1">
            <a:off x="26970569" y="14395459"/>
            <a:ext cx="3900" cy="4971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4" name="Google Shape;334;p14"/>
          <p:cNvCxnSpPr/>
          <p:nvPr/>
        </p:nvCxnSpPr>
        <p:spPr>
          <a:xfrm flipH="1">
            <a:off x="30529625" y="14395459"/>
            <a:ext cx="3900" cy="4971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5" name="Google Shape;335;p14"/>
          <p:cNvCxnSpPr/>
          <p:nvPr/>
        </p:nvCxnSpPr>
        <p:spPr>
          <a:xfrm flipH="1">
            <a:off x="21332255" y="15921609"/>
            <a:ext cx="300" cy="6258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6" name="Google Shape;336;p14"/>
          <p:cNvCxnSpPr/>
          <p:nvPr/>
        </p:nvCxnSpPr>
        <p:spPr>
          <a:xfrm flipH="1">
            <a:off x="21325559" y="17548908"/>
            <a:ext cx="300" cy="5631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7" name="Google Shape;337;p14"/>
          <p:cNvCxnSpPr/>
          <p:nvPr/>
        </p:nvCxnSpPr>
        <p:spPr>
          <a:xfrm flipH="1">
            <a:off x="24100236" y="15942473"/>
            <a:ext cx="300" cy="6258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8" name="Google Shape;338;p14"/>
          <p:cNvCxnSpPr/>
          <p:nvPr/>
        </p:nvCxnSpPr>
        <p:spPr>
          <a:xfrm flipH="1">
            <a:off x="21324464" y="19092752"/>
            <a:ext cx="300" cy="5631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9" name="Google Shape;339;p14"/>
          <p:cNvCxnSpPr/>
          <p:nvPr/>
        </p:nvCxnSpPr>
        <p:spPr>
          <a:xfrm flipH="1">
            <a:off x="21295806" y="20636591"/>
            <a:ext cx="300" cy="5631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0" name="Google Shape;340;p14"/>
          <p:cNvCxnSpPr/>
          <p:nvPr/>
        </p:nvCxnSpPr>
        <p:spPr>
          <a:xfrm flipH="1">
            <a:off x="24113320" y="17465452"/>
            <a:ext cx="300" cy="6258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1" name="Google Shape;341;p14"/>
          <p:cNvCxnSpPr/>
          <p:nvPr/>
        </p:nvCxnSpPr>
        <p:spPr>
          <a:xfrm flipH="1">
            <a:off x="24104616" y="19009292"/>
            <a:ext cx="300" cy="6258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2" name="Google Shape;342;p14"/>
          <p:cNvCxnSpPr/>
          <p:nvPr/>
        </p:nvCxnSpPr>
        <p:spPr>
          <a:xfrm>
            <a:off x="25332163" y="20031566"/>
            <a:ext cx="521400" cy="207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3" name="Google Shape;343;p14"/>
          <p:cNvCxnSpPr/>
          <p:nvPr/>
        </p:nvCxnSpPr>
        <p:spPr>
          <a:xfrm flipH="1">
            <a:off x="27035131" y="20636594"/>
            <a:ext cx="300" cy="5631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4" name="Google Shape;344;p14"/>
          <p:cNvCxnSpPr/>
          <p:nvPr/>
        </p:nvCxnSpPr>
        <p:spPr>
          <a:xfrm flipH="1">
            <a:off x="27025381" y="22222159"/>
            <a:ext cx="300" cy="5631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5" name="Google Shape;345;p14"/>
          <p:cNvCxnSpPr/>
          <p:nvPr/>
        </p:nvCxnSpPr>
        <p:spPr>
          <a:xfrm flipH="1" rot="10800000">
            <a:off x="28912666" y="15545947"/>
            <a:ext cx="521400" cy="21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6" name="Google Shape;346;p14"/>
          <p:cNvCxnSpPr/>
          <p:nvPr/>
        </p:nvCxnSpPr>
        <p:spPr>
          <a:xfrm>
            <a:off x="28915147" y="15546088"/>
            <a:ext cx="20400" cy="4611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7" name="Google Shape;347;p14"/>
          <p:cNvCxnSpPr/>
          <p:nvPr/>
        </p:nvCxnSpPr>
        <p:spPr>
          <a:xfrm>
            <a:off x="28923166" y="17232788"/>
            <a:ext cx="538800" cy="171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8" name="Google Shape;348;p14"/>
          <p:cNvCxnSpPr/>
          <p:nvPr/>
        </p:nvCxnSpPr>
        <p:spPr>
          <a:xfrm>
            <a:off x="28912747" y="18401100"/>
            <a:ext cx="538800" cy="171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9" name="Google Shape;349;p14"/>
          <p:cNvCxnSpPr/>
          <p:nvPr/>
        </p:nvCxnSpPr>
        <p:spPr>
          <a:xfrm>
            <a:off x="28912697" y="20153569"/>
            <a:ext cx="538800" cy="171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0" name="Google Shape;350;p14"/>
          <p:cNvCxnSpPr/>
          <p:nvPr/>
        </p:nvCxnSpPr>
        <p:spPr>
          <a:xfrm flipH="1" rot="10800000">
            <a:off x="31726509" y="19927120"/>
            <a:ext cx="333600" cy="21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1" name="Google Shape;351;p14"/>
          <p:cNvCxnSpPr/>
          <p:nvPr/>
        </p:nvCxnSpPr>
        <p:spPr>
          <a:xfrm flipH="1">
            <a:off x="33212672" y="20490555"/>
            <a:ext cx="300" cy="5631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2" name="Google Shape;352;p14"/>
          <p:cNvCxnSpPr/>
          <p:nvPr/>
        </p:nvCxnSpPr>
        <p:spPr>
          <a:xfrm flipH="1" rot="10800000">
            <a:off x="2172732" y="9120250"/>
            <a:ext cx="8787016" cy="122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3" name="Google Shape;353;p14"/>
          <p:cNvCxnSpPr/>
          <p:nvPr/>
        </p:nvCxnSpPr>
        <p:spPr>
          <a:xfrm flipH="1">
            <a:off x="2174037" y="9117193"/>
            <a:ext cx="4006" cy="49709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4" name="Google Shape;354;p14"/>
          <p:cNvCxnSpPr/>
          <p:nvPr/>
        </p:nvCxnSpPr>
        <p:spPr>
          <a:xfrm flipH="1">
            <a:off x="5074159" y="9117192"/>
            <a:ext cx="4006" cy="49709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5" name="Google Shape;355;p14"/>
          <p:cNvCxnSpPr/>
          <p:nvPr/>
        </p:nvCxnSpPr>
        <p:spPr>
          <a:xfrm flipH="1">
            <a:off x="8014998" y="9117191"/>
            <a:ext cx="4006" cy="49709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6" name="Google Shape;356;p14"/>
          <p:cNvCxnSpPr/>
          <p:nvPr/>
        </p:nvCxnSpPr>
        <p:spPr>
          <a:xfrm flipH="1">
            <a:off x="10954799" y="9117191"/>
            <a:ext cx="4006" cy="49709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7" name="Google Shape;357;p14"/>
          <p:cNvCxnSpPr/>
          <p:nvPr/>
        </p:nvCxnSpPr>
        <p:spPr>
          <a:xfrm flipH="1">
            <a:off x="6556673" y="8786567"/>
            <a:ext cx="447" cy="333725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8" name="Google Shape;358;p14"/>
          <p:cNvSpPr txBox="1"/>
          <p:nvPr/>
        </p:nvSpPr>
        <p:spPr>
          <a:xfrm>
            <a:off x="1524525" y="266700"/>
            <a:ext cx="28212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300">
                <a:solidFill>
                  <a:srgbClr val="D0CECE"/>
                </a:solidFill>
                <a:latin typeface="Jua"/>
                <a:ea typeface="Jua"/>
                <a:cs typeface="Jua"/>
                <a:sym typeface="Jua"/>
              </a:rPr>
              <a:t>0</a:t>
            </a:r>
            <a:r>
              <a:rPr lang="ko-KR" sz="153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5</a:t>
            </a:r>
            <a:endParaRPr sz="153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fd5a8d3851_3_25"/>
          <p:cNvSpPr txBox="1"/>
          <p:nvPr/>
        </p:nvSpPr>
        <p:spPr>
          <a:xfrm>
            <a:off x="1600724" y="266700"/>
            <a:ext cx="26514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300">
                <a:solidFill>
                  <a:srgbClr val="D0CECE"/>
                </a:solidFill>
                <a:latin typeface="Jua"/>
                <a:ea typeface="Jua"/>
                <a:cs typeface="Jua"/>
                <a:sym typeface="Jua"/>
              </a:rPr>
              <a:t>0</a:t>
            </a:r>
            <a:r>
              <a:rPr lang="ko-KR" sz="153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6</a:t>
            </a:r>
            <a:endParaRPr sz="153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364" name="Google Shape;364;gfd5a8d3851_3_25"/>
          <p:cNvSpPr txBox="1"/>
          <p:nvPr/>
        </p:nvSpPr>
        <p:spPr>
          <a:xfrm>
            <a:off x="5084265" y="659125"/>
            <a:ext cx="13370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2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팀원 별 업무</a:t>
            </a:r>
            <a:endParaRPr sz="102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365" name="Google Shape;365;gfd5a8d3851_3_25"/>
          <p:cNvSpPr/>
          <p:nvPr/>
        </p:nvSpPr>
        <p:spPr>
          <a:xfrm>
            <a:off x="1730101" y="5030200"/>
            <a:ext cx="8365200" cy="704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143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0">
                <a:latin typeface="Jua"/>
                <a:ea typeface="Jua"/>
                <a:cs typeface="Jua"/>
                <a:sym typeface="Jua"/>
              </a:rPr>
              <a:t>김재형(</a:t>
            </a:r>
            <a:r>
              <a:rPr lang="ko-KR" sz="9000">
                <a:solidFill>
                  <a:srgbClr val="171616"/>
                </a:solidFill>
                <a:latin typeface="Jua"/>
                <a:ea typeface="Jua"/>
                <a:cs typeface="Jua"/>
                <a:sym typeface="Jua"/>
              </a:rPr>
              <a:t>조장</a:t>
            </a:r>
            <a:r>
              <a:rPr lang="ko-KR" sz="9000">
                <a:latin typeface="Jua"/>
                <a:ea typeface="Jua"/>
                <a:cs typeface="Jua"/>
                <a:sym typeface="Jua"/>
              </a:rPr>
              <a:t>)</a:t>
            </a:r>
            <a:endParaRPr sz="9000"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Jua"/>
              <a:ea typeface="Jua"/>
              <a:cs typeface="Jua"/>
              <a:sym typeface="Jua"/>
            </a:endParaRPr>
          </a:p>
          <a:p>
            <a:pPr indent="-609600" lvl="0" marL="457200" rtl="0" algn="ctr">
              <a:spcBef>
                <a:spcPts val="0"/>
              </a:spcBef>
              <a:spcAft>
                <a:spcPts val="0"/>
              </a:spcAft>
              <a:buSzPts val="6000"/>
              <a:buFont typeface="Jua"/>
              <a:buChar char="-"/>
            </a:pPr>
            <a:r>
              <a:rPr lang="ko-KR" sz="6000">
                <a:latin typeface="Jua"/>
                <a:ea typeface="Jua"/>
                <a:cs typeface="Jua"/>
                <a:sym typeface="Jua"/>
              </a:rPr>
              <a:t>관리자 메뉴</a:t>
            </a:r>
            <a:endParaRPr sz="6000">
              <a:latin typeface="Jua"/>
              <a:ea typeface="Jua"/>
              <a:cs typeface="Jua"/>
              <a:sym typeface="Jua"/>
            </a:endParaRPr>
          </a:p>
          <a:p>
            <a:pPr indent="-609600" lvl="0" marL="457200" rtl="0" algn="ctr">
              <a:spcBef>
                <a:spcPts val="0"/>
              </a:spcBef>
              <a:spcAft>
                <a:spcPts val="0"/>
              </a:spcAft>
              <a:buSzPts val="6000"/>
              <a:buFont typeface="Jua"/>
              <a:buChar char="-"/>
            </a:pPr>
            <a:r>
              <a:rPr lang="ko-KR" sz="6000">
                <a:latin typeface="Jua"/>
                <a:ea typeface="Jua"/>
                <a:cs typeface="Jua"/>
                <a:sym typeface="Jua"/>
              </a:rPr>
              <a:t>티켓 예매 현황</a:t>
            </a:r>
            <a:endParaRPr sz="6000">
              <a:latin typeface="Jua"/>
              <a:ea typeface="Jua"/>
              <a:cs typeface="Jua"/>
              <a:sym typeface="Jua"/>
            </a:endParaRPr>
          </a:p>
          <a:p>
            <a:pPr indent="-609600" lvl="0" marL="457200" rtl="0" algn="ctr">
              <a:spcBef>
                <a:spcPts val="0"/>
              </a:spcBef>
              <a:spcAft>
                <a:spcPts val="0"/>
              </a:spcAft>
              <a:buSzPts val="6000"/>
              <a:buFont typeface="Jua"/>
              <a:buChar char="-"/>
            </a:pPr>
            <a:r>
              <a:rPr lang="ko-KR" sz="6000">
                <a:latin typeface="Jua"/>
                <a:ea typeface="Jua"/>
                <a:cs typeface="Jua"/>
                <a:sym typeface="Jua"/>
              </a:rPr>
              <a:t>놀이공원 통계</a:t>
            </a:r>
            <a:endParaRPr sz="60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366" name="Google Shape;366;gfd5a8d3851_3_25"/>
          <p:cNvSpPr/>
          <p:nvPr/>
        </p:nvSpPr>
        <p:spPr>
          <a:xfrm>
            <a:off x="6758289" y="15037601"/>
            <a:ext cx="8365200" cy="704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14300">
            <a:solidFill>
              <a:srgbClr val="FEC2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gfd5a8d3851_3_25"/>
          <p:cNvSpPr/>
          <p:nvPr/>
        </p:nvSpPr>
        <p:spPr>
          <a:xfrm>
            <a:off x="13026611" y="5030200"/>
            <a:ext cx="8365200" cy="704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14300">
            <a:solidFill>
              <a:srgbClr val="FEC2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김성연</a:t>
            </a:r>
            <a:endParaRPr sz="90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-6096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Jua"/>
              <a:buChar char="-"/>
            </a:pPr>
            <a:r>
              <a:rPr lang="ko-KR" sz="6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로그인/회원가입</a:t>
            </a:r>
            <a:endParaRPr sz="60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-6096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Jua"/>
              <a:buChar char="-"/>
            </a:pPr>
            <a:r>
              <a:rPr lang="ko-KR" sz="6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ID/PW찾기</a:t>
            </a:r>
            <a:endParaRPr sz="60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-6096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Jua"/>
              <a:buChar char="-"/>
            </a:pPr>
            <a:r>
              <a:rPr lang="ko-KR" sz="6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설문조사</a:t>
            </a:r>
            <a:endParaRPr sz="60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368" name="Google Shape;368;gfd5a8d3851_3_25"/>
          <p:cNvSpPr/>
          <p:nvPr/>
        </p:nvSpPr>
        <p:spPr>
          <a:xfrm>
            <a:off x="24323121" y="5030200"/>
            <a:ext cx="8365200" cy="704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14300">
            <a:solidFill>
              <a:srgbClr val="FEC2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송준영</a:t>
            </a:r>
            <a:endParaRPr sz="90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0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-6096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Jua"/>
              <a:buChar char="-"/>
            </a:pPr>
            <a:r>
              <a:rPr lang="ko-KR" sz="6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My Page</a:t>
            </a:r>
            <a:endParaRPr sz="60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-6096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Jua"/>
              <a:buChar char="-"/>
            </a:pPr>
            <a:r>
              <a:rPr lang="ko-KR" sz="6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티켓 예매 정보 확인</a:t>
            </a:r>
            <a:endParaRPr sz="60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-6096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Jua"/>
              <a:buChar char="-"/>
            </a:pPr>
            <a:r>
              <a:rPr lang="ko-KR" sz="6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놀이기구 예약 정보 확인</a:t>
            </a:r>
            <a:endParaRPr sz="60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369" name="Google Shape;369;gfd5a8d3851_3_25"/>
          <p:cNvSpPr/>
          <p:nvPr/>
        </p:nvSpPr>
        <p:spPr>
          <a:xfrm>
            <a:off x="19290902" y="15037601"/>
            <a:ext cx="8365200" cy="704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14300">
            <a:solidFill>
              <a:srgbClr val="FEC2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최선희</a:t>
            </a:r>
            <a:endParaRPr sz="90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0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-6096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Jua"/>
              <a:buChar char="-"/>
            </a:pPr>
            <a:r>
              <a:rPr lang="ko-KR" sz="6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용용랜드 정보</a:t>
            </a:r>
            <a:endParaRPr sz="60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-6096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Jua"/>
              <a:buChar char="-"/>
            </a:pPr>
            <a:r>
              <a:rPr lang="ko-KR" sz="6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어트랙션 예약</a:t>
            </a:r>
            <a:endParaRPr sz="60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-6096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Jua"/>
              <a:buChar char="-"/>
            </a:pPr>
            <a:r>
              <a:rPr lang="ko-KR" sz="6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놀이공원 정보 관리</a:t>
            </a:r>
            <a:endParaRPr sz="60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370" name="Google Shape;370;gfd5a8d3851_3_25"/>
          <p:cNvSpPr/>
          <p:nvPr/>
        </p:nvSpPr>
        <p:spPr>
          <a:xfrm>
            <a:off x="6758301" y="15037600"/>
            <a:ext cx="8365200" cy="704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143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이유미</a:t>
            </a:r>
            <a:endParaRPr sz="90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0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-6096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Jua"/>
              <a:buChar char="-"/>
            </a:pPr>
            <a:r>
              <a:rPr lang="ko-KR" sz="6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쾌적도 현황 공유</a:t>
            </a:r>
            <a:endParaRPr sz="60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-6096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Jua"/>
              <a:buChar char="-"/>
            </a:pPr>
            <a:r>
              <a:rPr lang="ko-KR" sz="6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직원 및 회원 관리</a:t>
            </a:r>
            <a:endParaRPr sz="60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-6096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Jua"/>
              <a:buChar char="-"/>
            </a:pPr>
            <a:r>
              <a:rPr lang="ko-KR" sz="6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티켓 예매</a:t>
            </a:r>
            <a:endParaRPr sz="60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fd5a8d3851_0_0"/>
          <p:cNvSpPr txBox="1"/>
          <p:nvPr/>
        </p:nvSpPr>
        <p:spPr>
          <a:xfrm>
            <a:off x="6707014" y="7660513"/>
            <a:ext cx="184800" cy="44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50">
              <a:solidFill>
                <a:srgbClr val="231816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76" name="Google Shape;376;gfd5a8d3851_0_0"/>
          <p:cNvSpPr txBox="1"/>
          <p:nvPr/>
        </p:nvSpPr>
        <p:spPr>
          <a:xfrm>
            <a:off x="2261025" y="8615825"/>
            <a:ext cx="9381600" cy="6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용용랜드 정보</a:t>
            </a:r>
            <a:endParaRPr sz="200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f87c2c4162_19_3"/>
          <p:cNvSpPr txBox="1"/>
          <p:nvPr/>
        </p:nvSpPr>
        <p:spPr>
          <a:xfrm>
            <a:off x="1600724" y="266700"/>
            <a:ext cx="26514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300">
                <a:solidFill>
                  <a:srgbClr val="D0CECE"/>
                </a:solidFill>
                <a:latin typeface="Jua"/>
                <a:ea typeface="Jua"/>
                <a:cs typeface="Jua"/>
                <a:sym typeface="Jua"/>
              </a:rPr>
              <a:t>0</a:t>
            </a:r>
            <a:r>
              <a:rPr lang="ko-KR" sz="153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7</a:t>
            </a:r>
            <a:endParaRPr sz="153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382" name="Google Shape;382;gf87c2c4162_19_3"/>
          <p:cNvSpPr txBox="1"/>
          <p:nvPr/>
        </p:nvSpPr>
        <p:spPr>
          <a:xfrm>
            <a:off x="5084275" y="659125"/>
            <a:ext cx="68598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2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메인 페이지 </a:t>
            </a:r>
            <a:endParaRPr sz="102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383" name="Google Shape;383;gf87c2c4162_19_3"/>
          <p:cNvSpPr/>
          <p:nvPr/>
        </p:nvSpPr>
        <p:spPr>
          <a:xfrm>
            <a:off x="19012600" y="15418175"/>
            <a:ext cx="1140300" cy="764400"/>
          </a:xfrm>
          <a:prstGeom prst="rect">
            <a:avLst/>
          </a:prstGeom>
          <a:noFill/>
          <a:ln cap="flat" cmpd="sng" w="152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4" name="Google Shape;384;gf87c2c4162_19_3"/>
          <p:cNvCxnSpPr>
            <a:stCxn id="383" idx="2"/>
          </p:cNvCxnSpPr>
          <p:nvPr/>
        </p:nvCxnSpPr>
        <p:spPr>
          <a:xfrm flipH="1" rot="-5400000">
            <a:off x="21398200" y="14367125"/>
            <a:ext cx="1486800" cy="5117700"/>
          </a:xfrm>
          <a:prstGeom prst="bentConnector2">
            <a:avLst/>
          </a:prstGeom>
          <a:noFill/>
          <a:ln cap="flat" cmpd="sng" w="114300">
            <a:solidFill>
              <a:schemeClr val="accent4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385" name="Google Shape;385;gf87c2c4162_19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2775" y="3705075"/>
            <a:ext cx="25032200" cy="19469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gf87c2c4162_19_3"/>
          <p:cNvSpPr/>
          <p:nvPr/>
        </p:nvSpPr>
        <p:spPr>
          <a:xfrm>
            <a:off x="24648600" y="9652275"/>
            <a:ext cx="9125400" cy="807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14300">
            <a:solidFill>
              <a:srgbClr val="FEC2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6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메인 화면</a:t>
            </a:r>
            <a:endParaRPr sz="96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 </a:t>
            </a:r>
            <a:endParaRPr b="1" sz="7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-685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Jua"/>
              <a:buChar char="-"/>
            </a:pPr>
            <a:r>
              <a:rPr lang="ko-KR" sz="7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엔터를 누르면 </a:t>
            </a:r>
            <a:endParaRPr sz="7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메뉴 화면으로 이동</a:t>
            </a:r>
            <a:endParaRPr sz="7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gfd5a8d3851_3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9650" y="4062325"/>
            <a:ext cx="25804724" cy="18843151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gfd5a8d3851_3_64"/>
          <p:cNvSpPr txBox="1"/>
          <p:nvPr/>
        </p:nvSpPr>
        <p:spPr>
          <a:xfrm>
            <a:off x="1600724" y="266700"/>
            <a:ext cx="26514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300">
                <a:solidFill>
                  <a:srgbClr val="D0CECE"/>
                </a:solidFill>
                <a:latin typeface="Jua"/>
                <a:ea typeface="Jua"/>
                <a:cs typeface="Jua"/>
                <a:sym typeface="Jua"/>
              </a:rPr>
              <a:t>0</a:t>
            </a:r>
            <a:r>
              <a:rPr lang="ko-KR" sz="153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7</a:t>
            </a:r>
            <a:endParaRPr sz="153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393" name="Google Shape;393;gfd5a8d3851_3_64"/>
          <p:cNvSpPr txBox="1"/>
          <p:nvPr/>
        </p:nvSpPr>
        <p:spPr>
          <a:xfrm>
            <a:off x="5084275" y="659125"/>
            <a:ext cx="68598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2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메인 페이지 </a:t>
            </a:r>
            <a:endParaRPr sz="102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394" name="Google Shape;394;gfd5a8d3851_3_64"/>
          <p:cNvSpPr/>
          <p:nvPr/>
        </p:nvSpPr>
        <p:spPr>
          <a:xfrm>
            <a:off x="19309500" y="15573175"/>
            <a:ext cx="1140300" cy="764400"/>
          </a:xfrm>
          <a:prstGeom prst="rect">
            <a:avLst/>
          </a:prstGeom>
          <a:noFill/>
          <a:ln cap="flat" cmpd="sng" w="152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5" name="Google Shape;395;gfd5a8d3851_3_64"/>
          <p:cNvCxnSpPr>
            <a:stCxn id="394" idx="2"/>
          </p:cNvCxnSpPr>
          <p:nvPr/>
        </p:nvCxnSpPr>
        <p:spPr>
          <a:xfrm flipH="1" rot="-5400000">
            <a:off x="21064650" y="15152575"/>
            <a:ext cx="1516200" cy="3886200"/>
          </a:xfrm>
          <a:prstGeom prst="bentConnector2">
            <a:avLst/>
          </a:prstGeom>
          <a:noFill/>
          <a:ln cap="flat" cmpd="sng" w="114300">
            <a:solidFill>
              <a:schemeClr val="accent4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96" name="Google Shape;396;gfd5a8d3851_3_64"/>
          <p:cNvSpPr/>
          <p:nvPr/>
        </p:nvSpPr>
        <p:spPr>
          <a:xfrm>
            <a:off x="23849825" y="13833800"/>
            <a:ext cx="10002900" cy="837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14300">
            <a:solidFill>
              <a:srgbClr val="FEC2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6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메인 메뉴 페이지</a:t>
            </a:r>
            <a:endParaRPr sz="96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 </a:t>
            </a:r>
            <a:endParaRPr b="1" sz="7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-685800" lvl="0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Jua"/>
              <a:buChar char="-"/>
            </a:pPr>
            <a:r>
              <a:rPr lang="ko-KR" sz="7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500명을 기준으로</a:t>
            </a:r>
            <a:endParaRPr sz="7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45720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쾌적 / 혼잡 출력</a:t>
            </a:r>
            <a:endParaRPr sz="7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gfd62e3eb3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3300" y="5612425"/>
            <a:ext cx="28433624" cy="11546975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gfd62e3eb3d_0_0"/>
          <p:cNvSpPr txBox="1"/>
          <p:nvPr/>
        </p:nvSpPr>
        <p:spPr>
          <a:xfrm>
            <a:off x="1600724" y="266700"/>
            <a:ext cx="26514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300">
                <a:solidFill>
                  <a:srgbClr val="D0CECE"/>
                </a:solidFill>
                <a:latin typeface="Jua"/>
                <a:ea typeface="Jua"/>
                <a:cs typeface="Jua"/>
                <a:sym typeface="Jua"/>
              </a:rPr>
              <a:t>0</a:t>
            </a:r>
            <a:r>
              <a:rPr lang="ko-KR" sz="153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7</a:t>
            </a:r>
            <a:endParaRPr sz="153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403" name="Google Shape;403;gfd62e3eb3d_0_0"/>
          <p:cNvSpPr txBox="1"/>
          <p:nvPr/>
        </p:nvSpPr>
        <p:spPr>
          <a:xfrm>
            <a:off x="5084275" y="659125"/>
            <a:ext cx="68598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2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용용랜드 정보</a:t>
            </a:r>
            <a:endParaRPr sz="102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404" name="Google Shape;404;gfd62e3eb3d_0_0"/>
          <p:cNvSpPr/>
          <p:nvPr/>
        </p:nvSpPr>
        <p:spPr>
          <a:xfrm>
            <a:off x="23344525" y="9925550"/>
            <a:ext cx="9125400" cy="1256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14300">
            <a:solidFill>
              <a:srgbClr val="FEC2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6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용용랜드 정보 </a:t>
            </a:r>
            <a:endParaRPr sz="96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6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메뉴</a:t>
            </a:r>
            <a:endParaRPr sz="96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17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용용랜드의 여러가지 정보로 이동 할 수 있는 메뉴</a:t>
            </a:r>
            <a:endParaRPr sz="7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fd62e3eb3d_0_18"/>
          <p:cNvSpPr txBox="1"/>
          <p:nvPr/>
        </p:nvSpPr>
        <p:spPr>
          <a:xfrm>
            <a:off x="1600724" y="266700"/>
            <a:ext cx="26514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300">
                <a:solidFill>
                  <a:srgbClr val="D0CECE"/>
                </a:solidFill>
                <a:latin typeface="Jua"/>
                <a:ea typeface="Jua"/>
                <a:cs typeface="Jua"/>
                <a:sym typeface="Jua"/>
              </a:rPr>
              <a:t>0</a:t>
            </a:r>
            <a:r>
              <a:rPr lang="ko-KR" sz="153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7</a:t>
            </a:r>
            <a:endParaRPr sz="153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410" name="Google Shape;410;gfd62e3eb3d_0_18"/>
          <p:cNvSpPr txBox="1"/>
          <p:nvPr/>
        </p:nvSpPr>
        <p:spPr>
          <a:xfrm>
            <a:off x="5084275" y="659125"/>
            <a:ext cx="143562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2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어트랙션 정보 - 전체보기</a:t>
            </a:r>
            <a:endParaRPr sz="102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411" name="Google Shape;411;gfd62e3eb3d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075" y="6987901"/>
            <a:ext cx="23334426" cy="11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gfd62e3eb3d_0_18"/>
          <p:cNvSpPr/>
          <p:nvPr/>
        </p:nvSpPr>
        <p:spPr>
          <a:xfrm>
            <a:off x="24737975" y="6176425"/>
            <a:ext cx="9125400" cy="1256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14300">
            <a:solidFill>
              <a:srgbClr val="FEC2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3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전체</a:t>
            </a:r>
            <a:endParaRPr sz="93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3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어트랙션 정보</a:t>
            </a:r>
            <a:endParaRPr sz="93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6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 </a:t>
            </a:r>
            <a:endParaRPr b="1" sz="6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-654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Jua"/>
              <a:buChar char="-"/>
            </a:pPr>
            <a:r>
              <a:rPr lang="ko-KR" sz="67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고객이 선택한 유형에 알맞는 어트랙션의  이름/인원/운행시간/위치 정보를 제공</a:t>
            </a:r>
            <a:endParaRPr sz="7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fd62e3eb3d_0_9"/>
          <p:cNvSpPr txBox="1"/>
          <p:nvPr/>
        </p:nvSpPr>
        <p:spPr>
          <a:xfrm>
            <a:off x="1600724" y="266700"/>
            <a:ext cx="26514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300">
                <a:solidFill>
                  <a:srgbClr val="D0CECE"/>
                </a:solidFill>
                <a:latin typeface="Jua"/>
                <a:ea typeface="Jua"/>
                <a:cs typeface="Jua"/>
                <a:sym typeface="Jua"/>
              </a:rPr>
              <a:t>0</a:t>
            </a:r>
            <a:r>
              <a:rPr lang="ko-KR" sz="153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7</a:t>
            </a:r>
            <a:endParaRPr sz="153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418" name="Google Shape;418;gfd62e3eb3d_0_9"/>
          <p:cNvSpPr txBox="1"/>
          <p:nvPr/>
        </p:nvSpPr>
        <p:spPr>
          <a:xfrm>
            <a:off x="5084276" y="659125"/>
            <a:ext cx="201924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2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용용랜드 정보 - 어트랙션 정보</a:t>
            </a:r>
            <a:endParaRPr sz="102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419" name="Google Shape;419;gfd62e3eb3d_0_9"/>
          <p:cNvSpPr/>
          <p:nvPr/>
        </p:nvSpPr>
        <p:spPr>
          <a:xfrm>
            <a:off x="24737975" y="6176425"/>
            <a:ext cx="9125400" cy="1667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14300">
            <a:solidFill>
              <a:srgbClr val="FEC2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3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이달의 </a:t>
            </a:r>
            <a:endParaRPr sz="93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3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어트랙션 순위</a:t>
            </a:r>
            <a:endParaRPr sz="93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6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 </a:t>
            </a:r>
            <a:endParaRPr b="1" sz="6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-6540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Jua"/>
              <a:buChar char="-"/>
            </a:pPr>
            <a:r>
              <a:rPr lang="ko-KR" sz="67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고객들에게 투표를 받아 어트랙션 순위를 제공해 선택의 도움을 줌</a:t>
            </a:r>
            <a:endParaRPr sz="67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7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3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어트랙션 정보</a:t>
            </a:r>
            <a:endParaRPr sz="6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-654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Jua"/>
              <a:buChar char="-"/>
            </a:pPr>
            <a:r>
              <a:rPr lang="ko-KR" sz="67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어트랙션을 유형별로 나누어 고객들이 원하는 어트랙션을 찾기 편하게 함</a:t>
            </a:r>
            <a:endParaRPr sz="7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420" name="Google Shape;420;gfd62e3eb3d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100" y="7035050"/>
            <a:ext cx="23295900" cy="13255300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gfd62e3eb3d_0_9"/>
          <p:cNvSpPr/>
          <p:nvPr/>
        </p:nvSpPr>
        <p:spPr>
          <a:xfrm>
            <a:off x="10014325" y="7675175"/>
            <a:ext cx="5475000" cy="1410600"/>
          </a:xfrm>
          <a:prstGeom prst="rect">
            <a:avLst/>
          </a:prstGeom>
          <a:noFill/>
          <a:ln cap="flat" cmpd="sng" w="152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2" name="Google Shape;422;gfd62e3eb3d_0_9"/>
          <p:cNvCxnSpPr>
            <a:stCxn id="421" idx="2"/>
          </p:cNvCxnSpPr>
          <p:nvPr/>
        </p:nvCxnSpPr>
        <p:spPr>
          <a:xfrm flipH="1" rot="-5400000">
            <a:off x="18588175" y="3249425"/>
            <a:ext cx="284100" cy="11956800"/>
          </a:xfrm>
          <a:prstGeom prst="bentConnector2">
            <a:avLst/>
          </a:prstGeom>
          <a:noFill/>
          <a:ln cap="flat" cmpd="sng" w="114300">
            <a:solidFill>
              <a:schemeClr val="accent4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23" name="Google Shape;423;gfd62e3eb3d_0_9"/>
          <p:cNvSpPr/>
          <p:nvPr/>
        </p:nvSpPr>
        <p:spPr>
          <a:xfrm>
            <a:off x="10014325" y="14335475"/>
            <a:ext cx="4028700" cy="1410600"/>
          </a:xfrm>
          <a:prstGeom prst="rect">
            <a:avLst/>
          </a:prstGeom>
          <a:noFill/>
          <a:ln cap="flat" cmpd="sng" w="152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4" name="Google Shape;424;gfd62e3eb3d_0_9"/>
          <p:cNvCxnSpPr>
            <a:stCxn id="423" idx="2"/>
          </p:cNvCxnSpPr>
          <p:nvPr/>
        </p:nvCxnSpPr>
        <p:spPr>
          <a:xfrm flipH="1" rot="-5400000">
            <a:off x="18084625" y="9690125"/>
            <a:ext cx="544800" cy="12656700"/>
          </a:xfrm>
          <a:prstGeom prst="bentConnector2">
            <a:avLst/>
          </a:prstGeom>
          <a:noFill/>
          <a:ln cap="flat" cmpd="sng" w="114300">
            <a:solidFill>
              <a:schemeClr val="accent4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fd62e3eb3d_0_27"/>
          <p:cNvSpPr txBox="1"/>
          <p:nvPr/>
        </p:nvSpPr>
        <p:spPr>
          <a:xfrm>
            <a:off x="1600724" y="266700"/>
            <a:ext cx="26514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300">
                <a:solidFill>
                  <a:srgbClr val="D0CECE"/>
                </a:solidFill>
                <a:latin typeface="Jua"/>
                <a:ea typeface="Jua"/>
                <a:cs typeface="Jua"/>
                <a:sym typeface="Jua"/>
              </a:rPr>
              <a:t>0</a:t>
            </a:r>
            <a:r>
              <a:rPr lang="ko-KR" sz="153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7</a:t>
            </a:r>
            <a:endParaRPr sz="153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430" name="Google Shape;430;gfd62e3eb3d_0_27"/>
          <p:cNvSpPr txBox="1"/>
          <p:nvPr/>
        </p:nvSpPr>
        <p:spPr>
          <a:xfrm>
            <a:off x="5084275" y="659125"/>
            <a:ext cx="16293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2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용용랜드 정보 - 편의시설 정보</a:t>
            </a:r>
            <a:endParaRPr sz="102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431" name="Google Shape;431;gfd62e3eb3d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7050" y="6172100"/>
            <a:ext cx="23076950" cy="1360525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gfd62e3eb3d_0_27"/>
          <p:cNvSpPr/>
          <p:nvPr/>
        </p:nvSpPr>
        <p:spPr>
          <a:xfrm>
            <a:off x="24737850" y="7080300"/>
            <a:ext cx="9125400" cy="1256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14300">
            <a:solidFill>
              <a:srgbClr val="FEC2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3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편의시설 정보</a:t>
            </a:r>
            <a:endParaRPr sz="93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6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 </a:t>
            </a:r>
            <a:endParaRPr b="1" sz="6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-654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Jua"/>
              <a:buChar char="-"/>
            </a:pPr>
            <a:r>
              <a:rPr lang="ko-KR" sz="67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용용랜드 내 편의시설의 이름/이용시간/위치 정보를 제공</a:t>
            </a:r>
            <a:endParaRPr sz="7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15377848" y="7878131"/>
            <a:ext cx="7435049" cy="1670317"/>
            <a:chOff x="5589518" y="2713751"/>
            <a:chExt cx="2330225" cy="523496"/>
          </a:xfrm>
        </p:grpSpPr>
        <p:sp>
          <p:nvSpPr>
            <p:cNvPr id="68" name="Google Shape;68;p7"/>
            <p:cNvSpPr txBox="1"/>
            <p:nvPr/>
          </p:nvSpPr>
          <p:spPr>
            <a:xfrm>
              <a:off x="6272143" y="2716147"/>
              <a:ext cx="1647600" cy="52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200">
                  <a:solidFill>
                    <a:srgbClr val="231816"/>
                  </a:solidFill>
                  <a:latin typeface="Jua"/>
                  <a:ea typeface="Jua"/>
                  <a:cs typeface="Jua"/>
                  <a:sym typeface="Jua"/>
                </a:rPr>
                <a:t>기획의도</a:t>
              </a:r>
              <a:endParaRPr sz="102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  <p:sp>
          <p:nvSpPr>
            <p:cNvPr id="69" name="Google Shape;69;p7"/>
            <p:cNvSpPr/>
            <p:nvPr/>
          </p:nvSpPr>
          <p:spPr>
            <a:xfrm>
              <a:off x="5589518" y="2713751"/>
              <a:ext cx="486649" cy="481831"/>
            </a:xfrm>
            <a:prstGeom prst="ellipse">
              <a:avLst/>
            </a:prstGeom>
            <a:solidFill>
              <a:srgbClr val="FFFFFF"/>
            </a:solidFill>
            <a:ln cap="flat" cmpd="sng" w="31750">
              <a:solidFill>
                <a:srgbClr val="23181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200">
                  <a:solidFill>
                    <a:srgbClr val="231816"/>
                  </a:solidFill>
                  <a:latin typeface="Jua"/>
                  <a:ea typeface="Jua"/>
                  <a:cs typeface="Jua"/>
                  <a:sym typeface="Jua"/>
                </a:rPr>
                <a:t>1</a:t>
              </a:r>
              <a:endParaRPr sz="102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</p:grpSp>
      <p:grpSp>
        <p:nvGrpSpPr>
          <p:cNvPr id="70" name="Google Shape;70;p7"/>
          <p:cNvGrpSpPr/>
          <p:nvPr/>
        </p:nvGrpSpPr>
        <p:grpSpPr>
          <a:xfrm>
            <a:off x="15377847" y="10551074"/>
            <a:ext cx="9201101" cy="1694846"/>
            <a:chOff x="5589518" y="2713752"/>
            <a:chExt cx="2883725" cy="531183"/>
          </a:xfrm>
        </p:grpSpPr>
        <p:sp>
          <p:nvSpPr>
            <p:cNvPr id="71" name="Google Shape;71;p7"/>
            <p:cNvSpPr txBox="1"/>
            <p:nvPr/>
          </p:nvSpPr>
          <p:spPr>
            <a:xfrm>
              <a:off x="6272143" y="2723835"/>
              <a:ext cx="2201100" cy="52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ko-KR" sz="10200">
                  <a:solidFill>
                    <a:srgbClr val="231816"/>
                  </a:solidFill>
                  <a:latin typeface="Jua"/>
                  <a:ea typeface="Jua"/>
                  <a:cs typeface="Jua"/>
                  <a:sym typeface="Jua"/>
                </a:rPr>
                <a:t>일정</a:t>
              </a:r>
              <a:endParaRPr sz="102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5589518" y="2713752"/>
              <a:ext cx="486649" cy="481831"/>
            </a:xfrm>
            <a:prstGeom prst="ellipse">
              <a:avLst/>
            </a:prstGeom>
            <a:solidFill>
              <a:srgbClr val="FFFFFF"/>
            </a:solidFill>
            <a:ln cap="flat" cmpd="sng" w="31750">
              <a:solidFill>
                <a:srgbClr val="23181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200">
                  <a:solidFill>
                    <a:srgbClr val="231816"/>
                  </a:solidFill>
                  <a:latin typeface="Jua"/>
                  <a:ea typeface="Jua"/>
                  <a:cs typeface="Jua"/>
                  <a:sym typeface="Jua"/>
                </a:rPr>
                <a:t>2</a:t>
              </a:r>
              <a:endParaRPr sz="102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</p:grpSp>
      <p:grpSp>
        <p:nvGrpSpPr>
          <p:cNvPr id="73" name="Google Shape;73;p7"/>
          <p:cNvGrpSpPr/>
          <p:nvPr/>
        </p:nvGrpSpPr>
        <p:grpSpPr>
          <a:xfrm>
            <a:off x="15377847" y="13300214"/>
            <a:ext cx="9201101" cy="1694846"/>
            <a:chOff x="5589518" y="2713752"/>
            <a:chExt cx="2883725" cy="531183"/>
          </a:xfrm>
        </p:grpSpPr>
        <p:sp>
          <p:nvSpPr>
            <p:cNvPr id="74" name="Google Shape;74;p7"/>
            <p:cNvSpPr txBox="1"/>
            <p:nvPr/>
          </p:nvSpPr>
          <p:spPr>
            <a:xfrm>
              <a:off x="6272143" y="2723835"/>
              <a:ext cx="2201100" cy="52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200">
                  <a:solidFill>
                    <a:srgbClr val="231816"/>
                  </a:solidFill>
                  <a:latin typeface="Jua"/>
                  <a:ea typeface="Jua"/>
                  <a:cs typeface="Jua"/>
                  <a:sym typeface="Jua"/>
                </a:rPr>
                <a:t>개발환경</a:t>
              </a:r>
              <a:endParaRPr sz="102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5589518" y="2713752"/>
              <a:ext cx="486649" cy="481831"/>
            </a:xfrm>
            <a:prstGeom prst="ellipse">
              <a:avLst/>
            </a:prstGeom>
            <a:solidFill>
              <a:srgbClr val="FFFFFF"/>
            </a:solidFill>
            <a:ln cap="flat" cmpd="sng" w="31750">
              <a:solidFill>
                <a:srgbClr val="23181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200">
                  <a:solidFill>
                    <a:srgbClr val="231816"/>
                  </a:solidFill>
                  <a:latin typeface="Jua"/>
                  <a:ea typeface="Jua"/>
                  <a:cs typeface="Jua"/>
                  <a:sym typeface="Jua"/>
                </a:rPr>
                <a:t>3</a:t>
              </a:r>
              <a:endParaRPr sz="102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</p:grpSp>
      <p:grpSp>
        <p:nvGrpSpPr>
          <p:cNvPr id="76" name="Google Shape;76;p7"/>
          <p:cNvGrpSpPr/>
          <p:nvPr/>
        </p:nvGrpSpPr>
        <p:grpSpPr>
          <a:xfrm>
            <a:off x="24195797" y="7832928"/>
            <a:ext cx="9201101" cy="1694846"/>
            <a:chOff x="5589518" y="2713752"/>
            <a:chExt cx="2883725" cy="531183"/>
          </a:xfrm>
        </p:grpSpPr>
        <p:sp>
          <p:nvSpPr>
            <p:cNvPr id="77" name="Google Shape;77;p7"/>
            <p:cNvSpPr txBox="1"/>
            <p:nvPr/>
          </p:nvSpPr>
          <p:spPr>
            <a:xfrm>
              <a:off x="6272143" y="2723835"/>
              <a:ext cx="2201100" cy="52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2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5589518" y="2713752"/>
              <a:ext cx="486600" cy="481800"/>
            </a:xfrm>
            <a:prstGeom prst="ellipse">
              <a:avLst/>
            </a:prstGeom>
            <a:solidFill>
              <a:srgbClr val="FFFFFF"/>
            </a:solidFill>
            <a:ln cap="flat" cmpd="sng" w="31750">
              <a:solidFill>
                <a:srgbClr val="23181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200">
                  <a:solidFill>
                    <a:srgbClr val="231816"/>
                  </a:solidFill>
                  <a:latin typeface="Jua"/>
                  <a:ea typeface="Jua"/>
                  <a:cs typeface="Jua"/>
                  <a:sym typeface="Jua"/>
                </a:rPr>
                <a:t>5</a:t>
              </a:r>
              <a:endParaRPr sz="102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</p:grpSp>
      <p:sp>
        <p:nvSpPr>
          <p:cNvPr id="79" name="Google Shape;79;p7"/>
          <p:cNvSpPr txBox="1"/>
          <p:nvPr/>
        </p:nvSpPr>
        <p:spPr>
          <a:xfrm>
            <a:off x="17587449" y="16146461"/>
            <a:ext cx="7023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2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데이터구조</a:t>
            </a:r>
            <a:endParaRPr sz="102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80" name="Google Shape;80;p7"/>
          <p:cNvSpPr/>
          <p:nvPr/>
        </p:nvSpPr>
        <p:spPr>
          <a:xfrm>
            <a:off x="15377847" y="16125553"/>
            <a:ext cx="1552500" cy="1537200"/>
          </a:xfrm>
          <a:prstGeom prst="ellipse">
            <a:avLst/>
          </a:prstGeom>
          <a:solidFill>
            <a:srgbClr val="FFFFFF"/>
          </a:solidFill>
          <a:ln cap="flat" cmpd="sng" w="31750">
            <a:solidFill>
              <a:srgbClr val="23181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2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4</a:t>
            </a:r>
            <a:endParaRPr sz="102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81" name="Google Shape;81;p7"/>
          <p:cNvSpPr txBox="1"/>
          <p:nvPr/>
        </p:nvSpPr>
        <p:spPr>
          <a:xfrm>
            <a:off x="26405524" y="7867725"/>
            <a:ext cx="7023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2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순서도</a:t>
            </a:r>
            <a:endParaRPr sz="102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  <p:grpSp>
        <p:nvGrpSpPr>
          <p:cNvPr id="82" name="Google Shape;82;p7"/>
          <p:cNvGrpSpPr/>
          <p:nvPr/>
        </p:nvGrpSpPr>
        <p:grpSpPr>
          <a:xfrm>
            <a:off x="24227347" y="10494603"/>
            <a:ext cx="9201101" cy="1694846"/>
            <a:chOff x="5589518" y="2713752"/>
            <a:chExt cx="2883725" cy="531183"/>
          </a:xfrm>
        </p:grpSpPr>
        <p:sp>
          <p:nvSpPr>
            <p:cNvPr id="83" name="Google Shape;83;p7"/>
            <p:cNvSpPr txBox="1"/>
            <p:nvPr/>
          </p:nvSpPr>
          <p:spPr>
            <a:xfrm>
              <a:off x="6272143" y="2723835"/>
              <a:ext cx="2201100" cy="52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200">
                  <a:solidFill>
                    <a:srgbClr val="231816"/>
                  </a:solidFill>
                  <a:latin typeface="Jua"/>
                  <a:ea typeface="Jua"/>
                  <a:cs typeface="Jua"/>
                  <a:sym typeface="Jua"/>
                </a:rPr>
                <a:t>팀원 별 업무</a:t>
              </a:r>
              <a:endParaRPr sz="102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5589518" y="2713752"/>
              <a:ext cx="486600" cy="481800"/>
            </a:xfrm>
            <a:prstGeom prst="ellipse">
              <a:avLst/>
            </a:prstGeom>
            <a:solidFill>
              <a:srgbClr val="FFFFFF"/>
            </a:solidFill>
            <a:ln cap="flat" cmpd="sng" w="31750">
              <a:solidFill>
                <a:srgbClr val="23181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200">
                  <a:solidFill>
                    <a:srgbClr val="231816"/>
                  </a:solidFill>
                  <a:latin typeface="Jua"/>
                  <a:ea typeface="Jua"/>
                  <a:cs typeface="Jua"/>
                  <a:sym typeface="Jua"/>
                </a:rPr>
                <a:t>6</a:t>
              </a:r>
              <a:endParaRPr sz="102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</p:grpSp>
      <p:grpSp>
        <p:nvGrpSpPr>
          <p:cNvPr id="85" name="Google Shape;85;p7"/>
          <p:cNvGrpSpPr/>
          <p:nvPr/>
        </p:nvGrpSpPr>
        <p:grpSpPr>
          <a:xfrm>
            <a:off x="24232597" y="13227128"/>
            <a:ext cx="9201101" cy="1694846"/>
            <a:chOff x="5589518" y="2713752"/>
            <a:chExt cx="2883725" cy="531183"/>
          </a:xfrm>
        </p:grpSpPr>
        <p:sp>
          <p:nvSpPr>
            <p:cNvPr id="86" name="Google Shape;86;p7"/>
            <p:cNvSpPr txBox="1"/>
            <p:nvPr/>
          </p:nvSpPr>
          <p:spPr>
            <a:xfrm>
              <a:off x="6272143" y="2723835"/>
              <a:ext cx="2201100" cy="52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2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5589518" y="2713752"/>
              <a:ext cx="486600" cy="481800"/>
            </a:xfrm>
            <a:prstGeom prst="ellipse">
              <a:avLst/>
            </a:prstGeom>
            <a:solidFill>
              <a:srgbClr val="FFFFFF"/>
            </a:solidFill>
            <a:ln cap="flat" cmpd="sng" w="31750">
              <a:solidFill>
                <a:srgbClr val="23181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200">
                  <a:solidFill>
                    <a:srgbClr val="231816"/>
                  </a:solidFill>
                  <a:latin typeface="Jua"/>
                  <a:ea typeface="Jua"/>
                  <a:cs typeface="Jua"/>
                  <a:sym typeface="Jua"/>
                </a:rPr>
                <a:t>7</a:t>
              </a:r>
              <a:endParaRPr sz="102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</p:grpSp>
      <p:sp>
        <p:nvSpPr>
          <p:cNvPr id="88" name="Google Shape;88;p7"/>
          <p:cNvSpPr txBox="1"/>
          <p:nvPr/>
        </p:nvSpPr>
        <p:spPr>
          <a:xfrm>
            <a:off x="26442324" y="13261925"/>
            <a:ext cx="7023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2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구현 화면</a:t>
            </a:r>
            <a:endParaRPr sz="102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Google Shape;437;gfd62e3eb3d_0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725" y="7381550"/>
            <a:ext cx="22567775" cy="11632400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gfd62e3eb3d_0_60"/>
          <p:cNvSpPr txBox="1"/>
          <p:nvPr/>
        </p:nvSpPr>
        <p:spPr>
          <a:xfrm>
            <a:off x="1600724" y="266700"/>
            <a:ext cx="26514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300">
                <a:solidFill>
                  <a:srgbClr val="D0CECE"/>
                </a:solidFill>
                <a:latin typeface="Jua"/>
                <a:ea typeface="Jua"/>
                <a:cs typeface="Jua"/>
                <a:sym typeface="Jua"/>
              </a:rPr>
              <a:t>0</a:t>
            </a:r>
            <a:r>
              <a:rPr lang="ko-KR" sz="153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7</a:t>
            </a:r>
            <a:endParaRPr sz="153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439" name="Google Shape;439;gfd62e3eb3d_0_60"/>
          <p:cNvSpPr txBox="1"/>
          <p:nvPr/>
        </p:nvSpPr>
        <p:spPr>
          <a:xfrm>
            <a:off x="5084275" y="659125"/>
            <a:ext cx="14123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2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용용랜드 정보 - 티켓 요금</a:t>
            </a:r>
            <a:endParaRPr sz="102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440" name="Google Shape;440;gfd62e3eb3d_0_60"/>
          <p:cNvSpPr/>
          <p:nvPr/>
        </p:nvSpPr>
        <p:spPr>
          <a:xfrm>
            <a:off x="24737850" y="7080300"/>
            <a:ext cx="9125400" cy="1256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14300">
            <a:solidFill>
              <a:srgbClr val="FEC2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3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티켓 요금 </a:t>
            </a:r>
            <a:r>
              <a:rPr lang="ko-KR" sz="93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정보</a:t>
            </a:r>
            <a:endParaRPr sz="93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6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 </a:t>
            </a:r>
            <a:endParaRPr b="1" sz="6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-654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Jua"/>
              <a:buChar char="-"/>
            </a:pPr>
            <a:r>
              <a:rPr lang="ko-KR" sz="67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용용랜드 티켓 요금과 제휴카드의 할인율을 고객에게 미리 제공</a:t>
            </a:r>
            <a:endParaRPr sz="7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fd5a8d3851_0_5"/>
          <p:cNvSpPr txBox="1"/>
          <p:nvPr/>
        </p:nvSpPr>
        <p:spPr>
          <a:xfrm>
            <a:off x="6707014" y="7660513"/>
            <a:ext cx="184800" cy="44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50">
              <a:solidFill>
                <a:srgbClr val="231816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46" name="Google Shape;446;gfd5a8d3851_0_5"/>
          <p:cNvSpPr txBox="1"/>
          <p:nvPr/>
        </p:nvSpPr>
        <p:spPr>
          <a:xfrm>
            <a:off x="727709" y="6714725"/>
            <a:ext cx="11908200" cy="9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회원가입</a:t>
            </a:r>
            <a:endParaRPr sz="200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ID/PW찾기</a:t>
            </a:r>
            <a:endParaRPr sz="200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200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로그인</a:t>
            </a:r>
            <a:endParaRPr sz="200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fd62e3eb3d_0_79"/>
          <p:cNvSpPr txBox="1"/>
          <p:nvPr/>
        </p:nvSpPr>
        <p:spPr>
          <a:xfrm>
            <a:off x="1600724" y="266700"/>
            <a:ext cx="26514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300">
                <a:solidFill>
                  <a:srgbClr val="D0CECE"/>
                </a:solidFill>
                <a:latin typeface="Jua"/>
                <a:ea typeface="Jua"/>
                <a:cs typeface="Jua"/>
                <a:sym typeface="Jua"/>
              </a:rPr>
              <a:t>0</a:t>
            </a:r>
            <a:r>
              <a:rPr lang="ko-KR" sz="153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7</a:t>
            </a:r>
            <a:endParaRPr sz="153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452" name="Google Shape;452;gfd62e3eb3d_0_79"/>
          <p:cNvSpPr txBox="1"/>
          <p:nvPr/>
        </p:nvSpPr>
        <p:spPr>
          <a:xfrm>
            <a:off x="5084275" y="659125"/>
            <a:ext cx="68598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2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회원가입</a:t>
            </a:r>
            <a:endParaRPr sz="102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453" name="Google Shape;453;gfd62e3eb3d_0_79"/>
          <p:cNvSpPr/>
          <p:nvPr/>
        </p:nvSpPr>
        <p:spPr>
          <a:xfrm>
            <a:off x="24737850" y="4106100"/>
            <a:ext cx="9125400" cy="1951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14300">
            <a:solidFill>
              <a:srgbClr val="FEC2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3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회원가입</a:t>
            </a:r>
            <a:r>
              <a:rPr b="1" lang="ko-KR" sz="6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 </a:t>
            </a:r>
            <a:endParaRPr b="1" sz="6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-654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Jua"/>
              <a:buChar char="-"/>
            </a:pPr>
            <a:r>
              <a:rPr lang="ko-KR" sz="67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용용랜드 회원이 되기 위해 회원가입을 하는 페이지.</a:t>
            </a:r>
            <a:endParaRPr sz="67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7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-615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Jua"/>
              <a:buChar char="-"/>
            </a:pPr>
            <a:r>
              <a:rPr lang="ko-KR" sz="61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아이디:(4~12자) 유효성 검사</a:t>
            </a:r>
            <a:endParaRPr sz="61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-615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Jua"/>
              <a:buChar char="-"/>
            </a:pPr>
            <a:r>
              <a:rPr lang="ko-KR" sz="61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비밀번호:비밀번호 확인을 통해 한번 더 검사</a:t>
            </a:r>
            <a:endParaRPr sz="61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1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- 주민등록번호 : 중복값은 가입할 수 없음</a:t>
            </a:r>
            <a:endParaRPr sz="61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1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- 전화번호: 숫자만 입력 할 수 있음</a:t>
            </a:r>
            <a:endParaRPr sz="61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454" name="Google Shape;454;gfd62e3eb3d_0_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875" y="4106100"/>
            <a:ext cx="24194750" cy="1812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fd62e3eb3d_0_95"/>
          <p:cNvSpPr txBox="1"/>
          <p:nvPr/>
        </p:nvSpPr>
        <p:spPr>
          <a:xfrm>
            <a:off x="1600724" y="266700"/>
            <a:ext cx="26514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300">
                <a:solidFill>
                  <a:srgbClr val="D0CECE"/>
                </a:solidFill>
                <a:latin typeface="Jua"/>
                <a:ea typeface="Jua"/>
                <a:cs typeface="Jua"/>
                <a:sym typeface="Jua"/>
              </a:rPr>
              <a:t>0</a:t>
            </a:r>
            <a:r>
              <a:rPr lang="ko-KR" sz="153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7</a:t>
            </a:r>
            <a:endParaRPr sz="153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460" name="Google Shape;460;gfd62e3eb3d_0_95"/>
          <p:cNvSpPr txBox="1"/>
          <p:nvPr/>
        </p:nvSpPr>
        <p:spPr>
          <a:xfrm>
            <a:off x="5084275" y="659125"/>
            <a:ext cx="12006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2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ID/PW 찾기</a:t>
            </a:r>
            <a:endParaRPr sz="102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461" name="Google Shape;461;gfd62e3eb3d_0_95"/>
          <p:cNvSpPr/>
          <p:nvPr/>
        </p:nvSpPr>
        <p:spPr>
          <a:xfrm>
            <a:off x="24737850" y="7080300"/>
            <a:ext cx="9125400" cy="1533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14300">
            <a:solidFill>
              <a:srgbClr val="FEC2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3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ID/PW 찾기</a:t>
            </a:r>
            <a:endParaRPr sz="93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-654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Jua"/>
              <a:buChar char="-"/>
            </a:pPr>
            <a:r>
              <a:rPr lang="ko-KR" sz="67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이름과 주민등록번호를 이용하여 아이디와 비밀번호를 찾는 페이지</a:t>
            </a:r>
            <a:endParaRPr sz="67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7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7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- 찾기에 성공했다면 아이디와 비밀번호를 알려주고 고객이 손쉽게 로그인을 할 수 있도록 유도</a:t>
            </a:r>
            <a:endParaRPr sz="67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7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462" name="Google Shape;462;gfd62e3eb3d_0_95"/>
          <p:cNvPicPr preferRelativeResize="0"/>
          <p:nvPr/>
        </p:nvPicPr>
        <p:blipFill rotWithShape="1">
          <a:blip r:embed="rId3">
            <a:alphaModFix/>
          </a:blip>
          <a:srcRect b="1107" l="0" r="0" t="0"/>
          <a:stretch/>
        </p:blipFill>
        <p:spPr>
          <a:xfrm>
            <a:off x="849675" y="7080300"/>
            <a:ext cx="23261601" cy="124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fd62e3eb3d_0_86"/>
          <p:cNvSpPr txBox="1"/>
          <p:nvPr/>
        </p:nvSpPr>
        <p:spPr>
          <a:xfrm>
            <a:off x="1600724" y="266700"/>
            <a:ext cx="26514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300">
                <a:solidFill>
                  <a:srgbClr val="D0CECE"/>
                </a:solidFill>
                <a:latin typeface="Jua"/>
                <a:ea typeface="Jua"/>
                <a:cs typeface="Jua"/>
                <a:sym typeface="Jua"/>
              </a:rPr>
              <a:t>0</a:t>
            </a:r>
            <a:r>
              <a:rPr lang="ko-KR" sz="153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7</a:t>
            </a:r>
            <a:endParaRPr sz="153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468" name="Google Shape;468;gfd62e3eb3d_0_86"/>
          <p:cNvSpPr txBox="1"/>
          <p:nvPr/>
        </p:nvSpPr>
        <p:spPr>
          <a:xfrm>
            <a:off x="5084275" y="659125"/>
            <a:ext cx="12006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2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로그인/회원메뉴</a:t>
            </a:r>
            <a:endParaRPr sz="102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469" name="Google Shape;469;gfd62e3eb3d_0_86"/>
          <p:cNvSpPr/>
          <p:nvPr/>
        </p:nvSpPr>
        <p:spPr>
          <a:xfrm>
            <a:off x="24737850" y="7080300"/>
            <a:ext cx="9125400" cy="1256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14300">
            <a:solidFill>
              <a:srgbClr val="FEC2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3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로그인</a:t>
            </a:r>
            <a:r>
              <a:rPr b="1" lang="ko-KR" sz="6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 </a:t>
            </a:r>
            <a:endParaRPr b="1" sz="6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7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7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로그인이 정상적으로 실행되면 로그인 회원의 회원 메뉴로 이동</a:t>
            </a:r>
            <a:endParaRPr sz="67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470" name="Google Shape;470;gfd62e3eb3d_0_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850" y="6740225"/>
            <a:ext cx="22774374" cy="1434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fd5a8d3851_0_10"/>
          <p:cNvSpPr txBox="1"/>
          <p:nvPr/>
        </p:nvSpPr>
        <p:spPr>
          <a:xfrm>
            <a:off x="6707014" y="7660513"/>
            <a:ext cx="184800" cy="44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50">
              <a:solidFill>
                <a:srgbClr val="231816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76" name="Google Shape;476;gfd5a8d3851_0_10"/>
          <p:cNvSpPr txBox="1"/>
          <p:nvPr/>
        </p:nvSpPr>
        <p:spPr>
          <a:xfrm>
            <a:off x="2261025" y="8615825"/>
            <a:ext cx="9381600" cy="6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회원</a:t>
            </a:r>
            <a:endParaRPr sz="200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페이지</a:t>
            </a:r>
            <a:endParaRPr sz="200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" name="Google Shape;481;gfd62e3eb3d_0_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7500" y="7031075"/>
            <a:ext cx="28093075" cy="10058350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gfd62e3eb3d_0_103"/>
          <p:cNvSpPr txBox="1"/>
          <p:nvPr/>
        </p:nvSpPr>
        <p:spPr>
          <a:xfrm>
            <a:off x="1600724" y="266700"/>
            <a:ext cx="26514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300">
                <a:solidFill>
                  <a:srgbClr val="D0CECE"/>
                </a:solidFill>
                <a:latin typeface="Jua"/>
                <a:ea typeface="Jua"/>
                <a:cs typeface="Jua"/>
                <a:sym typeface="Jua"/>
              </a:rPr>
              <a:t>0</a:t>
            </a:r>
            <a:r>
              <a:rPr lang="ko-KR" sz="153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7</a:t>
            </a:r>
            <a:endParaRPr sz="153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483" name="Google Shape;483;gfd62e3eb3d_0_103"/>
          <p:cNvSpPr txBox="1"/>
          <p:nvPr/>
        </p:nvSpPr>
        <p:spPr>
          <a:xfrm>
            <a:off x="5084275" y="659125"/>
            <a:ext cx="12006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2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회원 메뉴 - My Page</a:t>
            </a:r>
            <a:endParaRPr sz="102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484" name="Google Shape;484;gfd62e3eb3d_0_103"/>
          <p:cNvSpPr/>
          <p:nvPr/>
        </p:nvSpPr>
        <p:spPr>
          <a:xfrm>
            <a:off x="24989850" y="7401675"/>
            <a:ext cx="9125400" cy="1210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14300">
            <a:solidFill>
              <a:srgbClr val="FEC2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3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My Page</a:t>
            </a:r>
            <a:endParaRPr sz="93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3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-6540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Jua"/>
              <a:buChar char="-"/>
            </a:pPr>
            <a:r>
              <a:rPr lang="ko-KR" sz="67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로그인한 고객의 </a:t>
            </a:r>
            <a:endParaRPr sz="67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7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 My Page.</a:t>
            </a:r>
            <a:endParaRPr sz="67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7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-	개인정보 확인 및      </a:t>
            </a:r>
            <a:endParaRPr sz="67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7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 티켓, 어트랙션 </a:t>
            </a:r>
            <a:endParaRPr sz="67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7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 	 	예약정보 등을 확인</a:t>
            </a:r>
            <a:endParaRPr sz="67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9" name="Google Shape;489;gfd62e3eb3d_0_111"/>
          <p:cNvPicPr preferRelativeResize="0"/>
          <p:nvPr/>
        </p:nvPicPr>
        <p:blipFill rotWithShape="1">
          <a:blip r:embed="rId3">
            <a:alphaModFix/>
          </a:blip>
          <a:srcRect b="2416" l="1951" r="0" t="11893"/>
          <a:stretch/>
        </p:blipFill>
        <p:spPr>
          <a:xfrm>
            <a:off x="1302125" y="8745500"/>
            <a:ext cx="26136524" cy="7092825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gfd62e3eb3d_0_111"/>
          <p:cNvSpPr txBox="1"/>
          <p:nvPr/>
        </p:nvSpPr>
        <p:spPr>
          <a:xfrm>
            <a:off x="1600724" y="266700"/>
            <a:ext cx="26514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300">
                <a:solidFill>
                  <a:srgbClr val="D0CECE"/>
                </a:solidFill>
                <a:latin typeface="Jua"/>
                <a:ea typeface="Jua"/>
                <a:cs typeface="Jua"/>
                <a:sym typeface="Jua"/>
              </a:rPr>
              <a:t>0</a:t>
            </a:r>
            <a:r>
              <a:rPr lang="ko-KR" sz="153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7</a:t>
            </a:r>
            <a:endParaRPr sz="153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491" name="Google Shape;491;gfd62e3eb3d_0_111"/>
          <p:cNvSpPr txBox="1"/>
          <p:nvPr/>
        </p:nvSpPr>
        <p:spPr>
          <a:xfrm>
            <a:off x="5084275" y="659125"/>
            <a:ext cx="15828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2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My Page - 개인정보 확인</a:t>
            </a:r>
            <a:endParaRPr sz="102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492" name="Google Shape;492;gfd62e3eb3d_0_111"/>
          <p:cNvSpPr/>
          <p:nvPr/>
        </p:nvSpPr>
        <p:spPr>
          <a:xfrm>
            <a:off x="24789500" y="6267725"/>
            <a:ext cx="9125400" cy="13575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14300">
            <a:solidFill>
              <a:srgbClr val="FEC2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3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개인정보 확인 </a:t>
            </a:r>
            <a:endParaRPr sz="93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-6350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Jua"/>
              <a:buChar char="-"/>
            </a:pPr>
            <a:r>
              <a:rPr lang="ko-KR" sz="64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고객의 개인정보와 관련된 기능이 있는 페이지로 이동</a:t>
            </a:r>
            <a:endParaRPr sz="64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Google Shape;497;gfd62e3eb3d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300" y="6749725"/>
            <a:ext cx="28935775" cy="12577725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gfd62e3eb3d_1_0"/>
          <p:cNvSpPr txBox="1"/>
          <p:nvPr/>
        </p:nvSpPr>
        <p:spPr>
          <a:xfrm>
            <a:off x="1600724" y="266700"/>
            <a:ext cx="26514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300">
                <a:solidFill>
                  <a:srgbClr val="D0CECE"/>
                </a:solidFill>
                <a:latin typeface="Jua"/>
                <a:ea typeface="Jua"/>
                <a:cs typeface="Jua"/>
                <a:sym typeface="Jua"/>
              </a:rPr>
              <a:t>0</a:t>
            </a:r>
            <a:r>
              <a:rPr lang="ko-KR" sz="153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7</a:t>
            </a:r>
            <a:endParaRPr sz="153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499" name="Google Shape;499;gfd62e3eb3d_1_0"/>
          <p:cNvSpPr txBox="1"/>
          <p:nvPr/>
        </p:nvSpPr>
        <p:spPr>
          <a:xfrm>
            <a:off x="5084275" y="659125"/>
            <a:ext cx="15828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2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개인정보 확인 - 개인정보 조회</a:t>
            </a:r>
            <a:endParaRPr sz="102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00" name="Google Shape;500;gfd62e3eb3d_1_0"/>
          <p:cNvSpPr/>
          <p:nvPr/>
        </p:nvSpPr>
        <p:spPr>
          <a:xfrm>
            <a:off x="24789500" y="6322575"/>
            <a:ext cx="9125400" cy="13575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14300">
            <a:solidFill>
              <a:srgbClr val="FEC2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3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개인정보 조회 </a:t>
            </a:r>
            <a:endParaRPr sz="93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3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-635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Jua"/>
              <a:buChar char="-"/>
            </a:pPr>
            <a:r>
              <a:rPr lang="ko-KR" sz="64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고객의 가입정보를 조회하고 수정할 수 있는 페이지</a:t>
            </a:r>
            <a:endParaRPr sz="64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fd62e3eb3d_1_7"/>
          <p:cNvSpPr txBox="1"/>
          <p:nvPr/>
        </p:nvSpPr>
        <p:spPr>
          <a:xfrm>
            <a:off x="1600724" y="266700"/>
            <a:ext cx="26514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300">
                <a:solidFill>
                  <a:srgbClr val="D0CECE"/>
                </a:solidFill>
                <a:latin typeface="Jua"/>
                <a:ea typeface="Jua"/>
                <a:cs typeface="Jua"/>
                <a:sym typeface="Jua"/>
              </a:rPr>
              <a:t>0</a:t>
            </a:r>
            <a:r>
              <a:rPr lang="ko-KR" sz="153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7</a:t>
            </a:r>
            <a:endParaRPr sz="153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06" name="Google Shape;506;gfd62e3eb3d_1_7"/>
          <p:cNvSpPr txBox="1"/>
          <p:nvPr/>
        </p:nvSpPr>
        <p:spPr>
          <a:xfrm>
            <a:off x="5084275" y="659125"/>
            <a:ext cx="16994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2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개인정보 조회 - 비밀번호 수정</a:t>
            </a:r>
            <a:endParaRPr sz="102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07" name="Google Shape;507;gfd62e3eb3d_1_7"/>
          <p:cNvSpPr/>
          <p:nvPr/>
        </p:nvSpPr>
        <p:spPr>
          <a:xfrm>
            <a:off x="22947750" y="7742750"/>
            <a:ext cx="9125400" cy="13575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14300">
            <a:solidFill>
              <a:srgbClr val="FEC2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3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비밀번호 수정</a:t>
            </a:r>
            <a:r>
              <a:rPr lang="ko-KR" sz="93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 </a:t>
            </a:r>
            <a:endParaRPr sz="93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-635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Jua"/>
              <a:buChar char="-"/>
            </a:pPr>
            <a:r>
              <a:rPr lang="ko-KR" sz="64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고객의 비밀번호를 수정할 수 있는 페이지</a:t>
            </a:r>
            <a:endParaRPr sz="64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4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-635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Jua"/>
              <a:buChar char="-"/>
            </a:pPr>
            <a:r>
              <a:rPr lang="ko-KR" sz="64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비밀번호 재확인을 통해 안전성을 강화.</a:t>
            </a:r>
            <a:endParaRPr sz="64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4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-635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Jua"/>
              <a:buChar char="-"/>
            </a:pPr>
            <a:r>
              <a:rPr lang="ko-KR" sz="64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유효성 검사 : 4~12자리 영문 또는 숫자 조합</a:t>
            </a:r>
            <a:endParaRPr sz="64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508" name="Google Shape;508;gfd62e3eb3d_1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725" y="7104775"/>
            <a:ext cx="19568474" cy="77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gfd62e3eb3d_1_7"/>
          <p:cNvSpPr/>
          <p:nvPr/>
        </p:nvSpPr>
        <p:spPr>
          <a:xfrm>
            <a:off x="8528575" y="10152375"/>
            <a:ext cx="5939400" cy="964800"/>
          </a:xfrm>
          <a:prstGeom prst="rect">
            <a:avLst/>
          </a:prstGeom>
          <a:noFill/>
          <a:ln cap="flat" cmpd="sng" w="152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0" name="Google Shape;510;gfd62e3eb3d_1_7"/>
          <p:cNvCxnSpPr/>
          <p:nvPr/>
        </p:nvCxnSpPr>
        <p:spPr>
          <a:xfrm>
            <a:off x="14530250" y="10152375"/>
            <a:ext cx="8331900" cy="8025300"/>
          </a:xfrm>
          <a:prstGeom prst="bentConnector3">
            <a:avLst>
              <a:gd fmla="val 50000" name="adj1"/>
            </a:avLst>
          </a:prstGeom>
          <a:noFill/>
          <a:ln cap="flat" cmpd="sng" w="114300">
            <a:solidFill>
              <a:schemeClr val="accent4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"/>
          <p:cNvSpPr txBox="1"/>
          <p:nvPr/>
        </p:nvSpPr>
        <p:spPr>
          <a:xfrm>
            <a:off x="1600734" y="266700"/>
            <a:ext cx="24192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300">
                <a:solidFill>
                  <a:srgbClr val="D0CECE"/>
                </a:solidFill>
                <a:latin typeface="Jua"/>
                <a:ea typeface="Jua"/>
                <a:cs typeface="Jua"/>
                <a:sym typeface="Jua"/>
              </a:rPr>
              <a:t>0</a:t>
            </a:r>
            <a:r>
              <a:rPr lang="ko-KR" sz="153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1</a:t>
            </a:r>
            <a:endParaRPr sz="153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94" name="Google Shape;94;p8"/>
          <p:cNvSpPr txBox="1"/>
          <p:nvPr/>
        </p:nvSpPr>
        <p:spPr>
          <a:xfrm>
            <a:off x="5084239" y="659115"/>
            <a:ext cx="55698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2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기획의도</a:t>
            </a:r>
            <a:endParaRPr sz="102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95" name="Google Shape;95;p8"/>
          <p:cNvSpPr txBox="1"/>
          <p:nvPr/>
        </p:nvSpPr>
        <p:spPr>
          <a:xfrm>
            <a:off x="2650075" y="5837200"/>
            <a:ext cx="30395400" cy="149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800">
                <a:solidFill>
                  <a:srgbClr val="3A3838"/>
                </a:solidFill>
                <a:latin typeface="Jua"/>
                <a:ea typeface="Jua"/>
                <a:cs typeface="Jua"/>
                <a:sym typeface="Jua"/>
              </a:rPr>
              <a:t>1. 편리한 예약 서비스를 통해 </a:t>
            </a:r>
            <a:r>
              <a:rPr lang="ko-KR" sz="13800">
                <a:solidFill>
                  <a:schemeClr val="accent4"/>
                </a:solidFill>
                <a:latin typeface="Jua"/>
                <a:ea typeface="Jua"/>
                <a:cs typeface="Jua"/>
                <a:sym typeface="Jua"/>
              </a:rPr>
              <a:t>UI/UX</a:t>
            </a:r>
            <a:r>
              <a:rPr lang="ko-KR" sz="13800">
                <a:solidFill>
                  <a:srgbClr val="3A3838"/>
                </a:solidFill>
                <a:latin typeface="Jua"/>
                <a:ea typeface="Jua"/>
                <a:cs typeface="Jua"/>
                <a:sym typeface="Jua"/>
              </a:rPr>
              <a:t> 제공</a:t>
            </a:r>
            <a:endParaRPr sz="13800">
              <a:solidFill>
                <a:srgbClr val="3A3838"/>
              </a:solidFill>
              <a:latin typeface="Jua"/>
              <a:ea typeface="Jua"/>
              <a:cs typeface="Jua"/>
              <a:sym typeface="Jua"/>
            </a:endParaRPr>
          </a:p>
          <a:p>
            <a:pPr indent="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800">
                <a:solidFill>
                  <a:srgbClr val="3A3838"/>
                </a:solidFill>
                <a:latin typeface="Jua"/>
                <a:ea typeface="Jua"/>
                <a:cs typeface="Jua"/>
                <a:sym typeface="Jua"/>
              </a:rPr>
              <a:t>2. 고객에게 놀이공원 </a:t>
            </a:r>
            <a:r>
              <a:rPr lang="ko-KR" sz="13800">
                <a:solidFill>
                  <a:schemeClr val="accent4"/>
                </a:solidFill>
                <a:latin typeface="Jua"/>
                <a:ea typeface="Jua"/>
                <a:cs typeface="Jua"/>
                <a:sym typeface="Jua"/>
              </a:rPr>
              <a:t>쾌적도 현황</a:t>
            </a:r>
            <a:r>
              <a:rPr lang="ko-KR" sz="13800">
                <a:solidFill>
                  <a:srgbClr val="3A3838"/>
                </a:solidFill>
                <a:latin typeface="Jua"/>
                <a:ea typeface="Jua"/>
                <a:cs typeface="Jua"/>
                <a:sym typeface="Jua"/>
              </a:rPr>
              <a:t> 제공</a:t>
            </a:r>
            <a:endParaRPr sz="13800">
              <a:solidFill>
                <a:srgbClr val="3A3838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800">
                <a:solidFill>
                  <a:srgbClr val="3A3838"/>
                </a:solidFill>
                <a:latin typeface="Jua"/>
                <a:ea typeface="Jua"/>
                <a:cs typeface="Jua"/>
                <a:sym typeface="Jua"/>
              </a:rPr>
              <a:t>		3. </a:t>
            </a:r>
            <a:r>
              <a:rPr lang="ko-KR" sz="13800">
                <a:solidFill>
                  <a:schemeClr val="accent4"/>
                </a:solidFill>
                <a:latin typeface="Jua"/>
                <a:ea typeface="Jua"/>
                <a:cs typeface="Jua"/>
                <a:sym typeface="Jua"/>
              </a:rPr>
              <a:t>어트랙션 추천 </a:t>
            </a:r>
            <a:r>
              <a:rPr lang="ko-KR" sz="13800">
                <a:solidFill>
                  <a:srgbClr val="3A3838"/>
                </a:solidFill>
                <a:latin typeface="Jua"/>
                <a:ea typeface="Jua"/>
                <a:cs typeface="Jua"/>
                <a:sym typeface="Jua"/>
              </a:rPr>
              <a:t>으로 고객과 상호작용</a:t>
            </a:r>
            <a:endParaRPr sz="6000">
              <a:solidFill>
                <a:srgbClr val="3A3838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800">
                <a:solidFill>
                  <a:srgbClr val="3A3838"/>
                </a:solidFill>
                <a:latin typeface="Jua"/>
                <a:ea typeface="Jua"/>
                <a:cs typeface="Jua"/>
                <a:sym typeface="Jua"/>
              </a:rPr>
              <a:t>	4. 직관적인 </a:t>
            </a:r>
            <a:r>
              <a:rPr lang="ko-KR" sz="13800">
                <a:solidFill>
                  <a:schemeClr val="accent4"/>
                </a:solidFill>
                <a:latin typeface="Jua"/>
                <a:ea typeface="Jua"/>
                <a:cs typeface="Jua"/>
                <a:sym typeface="Jua"/>
              </a:rPr>
              <a:t>매출 통계</a:t>
            </a:r>
            <a:r>
              <a:rPr lang="ko-KR" sz="13800">
                <a:solidFill>
                  <a:srgbClr val="3A3838"/>
                </a:solidFill>
                <a:latin typeface="Jua"/>
                <a:ea typeface="Jua"/>
                <a:cs typeface="Jua"/>
                <a:sym typeface="Jua"/>
              </a:rPr>
              <a:t> 기능 제공</a:t>
            </a:r>
            <a:endParaRPr sz="13800">
              <a:solidFill>
                <a:srgbClr val="3A3838"/>
              </a:solidFill>
              <a:latin typeface="Jua"/>
              <a:ea typeface="Jua"/>
              <a:cs typeface="Jua"/>
              <a:sym typeface="Jua"/>
            </a:endParaRPr>
          </a:p>
          <a:p>
            <a:pPr indent="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800">
                <a:solidFill>
                  <a:srgbClr val="3A3838"/>
                </a:solidFill>
                <a:latin typeface="Jua"/>
                <a:ea typeface="Jua"/>
                <a:cs typeface="Jua"/>
                <a:sym typeface="Jua"/>
              </a:rPr>
              <a:t>5. 놀이공원 </a:t>
            </a:r>
            <a:r>
              <a:rPr lang="ko-KR" sz="13800">
                <a:solidFill>
                  <a:schemeClr val="accent4"/>
                </a:solidFill>
                <a:latin typeface="Jua"/>
                <a:ea typeface="Jua"/>
                <a:cs typeface="Jua"/>
                <a:sym typeface="Jua"/>
              </a:rPr>
              <a:t>통합 관리 </a:t>
            </a:r>
            <a:r>
              <a:rPr lang="ko-KR" sz="13800">
                <a:solidFill>
                  <a:srgbClr val="3A3838"/>
                </a:solidFill>
                <a:latin typeface="Jua"/>
                <a:ea typeface="Jua"/>
                <a:cs typeface="Jua"/>
                <a:sym typeface="Jua"/>
              </a:rPr>
              <a:t>시스템 제공</a:t>
            </a:r>
            <a:endParaRPr sz="13800">
              <a:solidFill>
                <a:srgbClr val="3A3838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fd62e3eb3d_1_34"/>
          <p:cNvSpPr txBox="1"/>
          <p:nvPr/>
        </p:nvSpPr>
        <p:spPr>
          <a:xfrm>
            <a:off x="1600724" y="266700"/>
            <a:ext cx="26514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300">
                <a:solidFill>
                  <a:srgbClr val="D0CECE"/>
                </a:solidFill>
                <a:latin typeface="Jua"/>
                <a:ea typeface="Jua"/>
                <a:cs typeface="Jua"/>
                <a:sym typeface="Jua"/>
              </a:rPr>
              <a:t>0</a:t>
            </a:r>
            <a:r>
              <a:rPr lang="ko-KR" sz="153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7</a:t>
            </a:r>
            <a:endParaRPr sz="153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16" name="Google Shape;516;gfd62e3eb3d_1_34"/>
          <p:cNvSpPr txBox="1"/>
          <p:nvPr/>
        </p:nvSpPr>
        <p:spPr>
          <a:xfrm>
            <a:off x="5084275" y="659125"/>
            <a:ext cx="16994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2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개인정보 조회 - 핸드폰번호 수정</a:t>
            </a:r>
            <a:endParaRPr sz="102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17" name="Google Shape;517;gfd62e3eb3d_1_34"/>
          <p:cNvSpPr/>
          <p:nvPr/>
        </p:nvSpPr>
        <p:spPr>
          <a:xfrm>
            <a:off x="22947750" y="7742750"/>
            <a:ext cx="9125400" cy="13575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14300">
            <a:solidFill>
              <a:srgbClr val="FEC2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3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핸드폰번호</a:t>
            </a:r>
            <a:r>
              <a:rPr lang="ko-KR" sz="93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 수정 </a:t>
            </a:r>
            <a:endParaRPr sz="93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-635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Jua"/>
              <a:buChar char="-"/>
            </a:pPr>
            <a:r>
              <a:rPr lang="ko-KR" sz="64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고객의 핸드폰번호를 수정할 수 있는 페이지</a:t>
            </a:r>
            <a:endParaRPr sz="64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4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4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-635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Jua"/>
              <a:buChar char="-"/>
            </a:pPr>
            <a:r>
              <a:rPr lang="ko-KR" sz="64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유효성 검사 : 11자리의 숫자</a:t>
            </a:r>
            <a:endParaRPr sz="64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518" name="Google Shape;518;gfd62e3eb3d_1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6150" y="7870625"/>
            <a:ext cx="20706149" cy="644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gfd62e3eb3d_1_34"/>
          <p:cNvSpPr/>
          <p:nvPr/>
        </p:nvSpPr>
        <p:spPr>
          <a:xfrm>
            <a:off x="10104075" y="11261875"/>
            <a:ext cx="6760200" cy="964800"/>
          </a:xfrm>
          <a:prstGeom prst="rect">
            <a:avLst/>
          </a:prstGeom>
          <a:noFill/>
          <a:ln cap="flat" cmpd="sng" w="152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0" name="Google Shape;520;gfd62e3eb3d_1_34"/>
          <p:cNvCxnSpPr/>
          <p:nvPr/>
        </p:nvCxnSpPr>
        <p:spPr>
          <a:xfrm>
            <a:off x="16819975" y="12337600"/>
            <a:ext cx="6106200" cy="4948200"/>
          </a:xfrm>
          <a:prstGeom prst="bentConnector3">
            <a:avLst>
              <a:gd fmla="val -522" name="adj1"/>
            </a:avLst>
          </a:prstGeom>
          <a:noFill/>
          <a:ln cap="flat" cmpd="sng" w="114300">
            <a:solidFill>
              <a:schemeClr val="accent4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fd62e3eb3d_1_45"/>
          <p:cNvSpPr txBox="1"/>
          <p:nvPr/>
        </p:nvSpPr>
        <p:spPr>
          <a:xfrm>
            <a:off x="1600724" y="266700"/>
            <a:ext cx="26514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300">
                <a:solidFill>
                  <a:srgbClr val="D0CECE"/>
                </a:solidFill>
                <a:latin typeface="Jua"/>
                <a:ea typeface="Jua"/>
                <a:cs typeface="Jua"/>
                <a:sym typeface="Jua"/>
              </a:rPr>
              <a:t>0</a:t>
            </a:r>
            <a:r>
              <a:rPr lang="ko-KR" sz="153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7</a:t>
            </a:r>
            <a:endParaRPr sz="153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26" name="Google Shape;526;gfd62e3eb3d_1_45"/>
          <p:cNvSpPr txBox="1"/>
          <p:nvPr/>
        </p:nvSpPr>
        <p:spPr>
          <a:xfrm>
            <a:off x="5084275" y="659125"/>
            <a:ext cx="15828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2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개인정보 확인 - 회원 탈퇴</a:t>
            </a:r>
            <a:endParaRPr sz="102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527" name="Google Shape;527;gfd62e3eb3d_1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8325" y="7145313"/>
            <a:ext cx="29295226" cy="8636950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gfd62e3eb3d_1_45"/>
          <p:cNvSpPr/>
          <p:nvPr/>
        </p:nvSpPr>
        <p:spPr>
          <a:xfrm>
            <a:off x="1600725" y="10002900"/>
            <a:ext cx="9125400" cy="948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14300">
            <a:solidFill>
              <a:srgbClr val="FEC2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3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회원 탈퇴</a:t>
            </a:r>
            <a:r>
              <a:rPr lang="ko-KR" sz="93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 </a:t>
            </a:r>
            <a:endParaRPr sz="93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3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-6350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Jua"/>
              <a:buChar char="-"/>
            </a:pPr>
            <a:r>
              <a:rPr lang="ko-KR" sz="64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비밀번호 확인</a:t>
            </a:r>
            <a:endParaRPr sz="64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-6350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Jua"/>
              <a:buChar char="-"/>
            </a:pPr>
            <a:r>
              <a:rPr lang="ko-KR" sz="64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동의 여부 선택 후 </a:t>
            </a:r>
            <a:endParaRPr sz="64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4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   탈퇴 처리</a:t>
            </a:r>
            <a:endParaRPr sz="64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fd62e3eb3d_1_53"/>
          <p:cNvSpPr txBox="1"/>
          <p:nvPr/>
        </p:nvSpPr>
        <p:spPr>
          <a:xfrm>
            <a:off x="1600724" y="266700"/>
            <a:ext cx="26514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300">
                <a:solidFill>
                  <a:srgbClr val="D0CECE"/>
                </a:solidFill>
                <a:latin typeface="Jua"/>
                <a:ea typeface="Jua"/>
                <a:cs typeface="Jua"/>
                <a:sym typeface="Jua"/>
              </a:rPr>
              <a:t>0</a:t>
            </a:r>
            <a:r>
              <a:rPr lang="ko-KR" sz="153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7</a:t>
            </a:r>
            <a:endParaRPr sz="153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34" name="Google Shape;534;gfd62e3eb3d_1_53"/>
          <p:cNvSpPr txBox="1"/>
          <p:nvPr/>
        </p:nvSpPr>
        <p:spPr>
          <a:xfrm>
            <a:off x="5084275" y="659125"/>
            <a:ext cx="19990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2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개인정보 확인</a:t>
            </a:r>
            <a:r>
              <a:rPr lang="ko-KR" sz="102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 - 티켓 예매 정보 확인</a:t>
            </a:r>
            <a:endParaRPr sz="102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35" name="Google Shape;535;gfd62e3eb3d_1_53"/>
          <p:cNvSpPr/>
          <p:nvPr/>
        </p:nvSpPr>
        <p:spPr>
          <a:xfrm>
            <a:off x="24789500" y="6322575"/>
            <a:ext cx="9125400" cy="1540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14300">
            <a:solidFill>
              <a:srgbClr val="FEC2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3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티켓 예매 정보 확인</a:t>
            </a:r>
            <a:r>
              <a:rPr lang="ko-KR" sz="93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 </a:t>
            </a:r>
            <a:endParaRPr sz="30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-635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Jua"/>
              <a:buChar char="-"/>
            </a:pPr>
            <a:r>
              <a:rPr lang="ko-KR" sz="64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고객이 티켓 정보를 확인 및 취소할 수 있는 페이지입니다.</a:t>
            </a:r>
            <a:endParaRPr sz="64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4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-635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Jua"/>
              <a:buChar char="-"/>
            </a:pPr>
            <a:r>
              <a:rPr lang="ko-KR" sz="64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예매한 날짜, 종류별 매수, 금액을 확인할 수 있습니다.</a:t>
            </a:r>
            <a:endParaRPr sz="64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4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-635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Jua"/>
              <a:buChar char="-"/>
            </a:pPr>
            <a:r>
              <a:rPr lang="ko-KR" sz="64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번호를 입력하여 원하는 티켓을 취소할 수 있습니다.</a:t>
            </a:r>
            <a:endParaRPr sz="64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536" name="Google Shape;536;gfd62e3eb3d_1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3025" y="6322575"/>
            <a:ext cx="20878801" cy="70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gfd62e3eb3d_1_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3025" y="14716975"/>
            <a:ext cx="20878800" cy="70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fd62e3eb3d_1_61"/>
          <p:cNvSpPr txBox="1"/>
          <p:nvPr/>
        </p:nvSpPr>
        <p:spPr>
          <a:xfrm>
            <a:off x="1600724" y="266700"/>
            <a:ext cx="26514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300">
                <a:solidFill>
                  <a:srgbClr val="D0CECE"/>
                </a:solidFill>
                <a:latin typeface="Jua"/>
                <a:ea typeface="Jua"/>
                <a:cs typeface="Jua"/>
                <a:sym typeface="Jua"/>
              </a:rPr>
              <a:t>0</a:t>
            </a:r>
            <a:r>
              <a:rPr lang="ko-KR" sz="153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7</a:t>
            </a:r>
            <a:endParaRPr sz="153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43" name="Google Shape;543;gfd62e3eb3d_1_61"/>
          <p:cNvSpPr txBox="1"/>
          <p:nvPr/>
        </p:nvSpPr>
        <p:spPr>
          <a:xfrm>
            <a:off x="5084275" y="659125"/>
            <a:ext cx="218322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2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개인정보 확인</a:t>
            </a:r>
            <a:r>
              <a:rPr lang="ko-KR" sz="102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 - 어트랙션 예약 정보 확인</a:t>
            </a:r>
            <a:endParaRPr sz="102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544" name="Google Shape;544;gfd62e3eb3d_1_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2625" y="6559575"/>
            <a:ext cx="25283300" cy="568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gfd62e3eb3d_1_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42625" y="13531525"/>
            <a:ext cx="25283301" cy="5625865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gfd62e3eb3d_1_61"/>
          <p:cNvSpPr/>
          <p:nvPr/>
        </p:nvSpPr>
        <p:spPr>
          <a:xfrm>
            <a:off x="25094300" y="6322575"/>
            <a:ext cx="9125400" cy="13575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14300">
            <a:solidFill>
              <a:srgbClr val="FEC2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3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놀이기구 예약 정보 확인</a:t>
            </a:r>
            <a:r>
              <a:rPr lang="ko-KR" sz="93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 </a:t>
            </a:r>
            <a:endParaRPr sz="93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-635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Jua"/>
              <a:buChar char="-"/>
            </a:pPr>
            <a:r>
              <a:rPr lang="ko-KR" sz="64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본인이 예약한 어트랙션 정보를 확인하고 취소할 수 있는 페이지</a:t>
            </a:r>
            <a:endParaRPr sz="64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4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-635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Jua"/>
              <a:buChar char="-"/>
            </a:pPr>
            <a:r>
              <a:rPr lang="ko-KR" sz="64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번호를 입력하여 원하는 예약을 취소</a:t>
            </a:r>
            <a:endParaRPr sz="64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fd5a8d3851_2_9"/>
          <p:cNvSpPr txBox="1"/>
          <p:nvPr/>
        </p:nvSpPr>
        <p:spPr>
          <a:xfrm>
            <a:off x="1600724" y="266700"/>
            <a:ext cx="26514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300">
                <a:solidFill>
                  <a:srgbClr val="D0CECE"/>
                </a:solidFill>
                <a:latin typeface="Jua"/>
                <a:ea typeface="Jua"/>
                <a:cs typeface="Jua"/>
                <a:sym typeface="Jua"/>
              </a:rPr>
              <a:t>0</a:t>
            </a:r>
            <a:r>
              <a:rPr lang="ko-KR" sz="153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7</a:t>
            </a:r>
            <a:endParaRPr sz="153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52" name="Google Shape;552;gfd5a8d3851_2_9"/>
          <p:cNvSpPr txBox="1"/>
          <p:nvPr/>
        </p:nvSpPr>
        <p:spPr>
          <a:xfrm>
            <a:off x="5084275" y="659125"/>
            <a:ext cx="14874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2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회원 메뉴 - 티켓 예매</a:t>
            </a:r>
            <a:endParaRPr sz="102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53" name="Google Shape;553;gfd5a8d3851_2_9"/>
          <p:cNvSpPr/>
          <p:nvPr/>
        </p:nvSpPr>
        <p:spPr>
          <a:xfrm>
            <a:off x="24607750" y="5591850"/>
            <a:ext cx="9125400" cy="1471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14300">
            <a:solidFill>
              <a:srgbClr val="FEC2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6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티켓 예매</a:t>
            </a:r>
            <a:endParaRPr sz="96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- 날짜를 지정하여                         </a:t>
            </a:r>
            <a:r>
              <a:rPr lang="ko-KR" sz="7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티</a:t>
            </a:r>
            <a:r>
              <a:rPr lang="ko-KR" sz="7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켓을 예매할 수 있는 페이지</a:t>
            </a:r>
            <a:endParaRPr sz="7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- 성인/청소년/어린이 별로 티켓 구매 가능</a:t>
            </a:r>
            <a:endParaRPr sz="7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- 제휴카드 사용으로 할인 혜택 제공</a:t>
            </a:r>
            <a:endParaRPr sz="7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554" name="Google Shape;554;gfd5a8d3851_2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9275" y="3583225"/>
            <a:ext cx="21059625" cy="660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gfd5a8d3851_2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9275" y="10478475"/>
            <a:ext cx="20918573" cy="13144324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gfd5a8d3851_2_9"/>
          <p:cNvSpPr/>
          <p:nvPr/>
        </p:nvSpPr>
        <p:spPr>
          <a:xfrm>
            <a:off x="9249075" y="9225100"/>
            <a:ext cx="2121300" cy="804000"/>
          </a:xfrm>
          <a:prstGeom prst="rect">
            <a:avLst/>
          </a:prstGeom>
          <a:noFill/>
          <a:ln cap="flat" cmpd="sng" w="152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gfd5a8d3851_2_9"/>
          <p:cNvSpPr/>
          <p:nvPr/>
        </p:nvSpPr>
        <p:spPr>
          <a:xfrm>
            <a:off x="9102875" y="13392050"/>
            <a:ext cx="8514600" cy="8472300"/>
          </a:xfrm>
          <a:prstGeom prst="rect">
            <a:avLst/>
          </a:prstGeom>
          <a:noFill/>
          <a:ln cap="flat" cmpd="sng" w="152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fd62e3eb3d_1_68"/>
          <p:cNvSpPr txBox="1"/>
          <p:nvPr/>
        </p:nvSpPr>
        <p:spPr>
          <a:xfrm>
            <a:off x="1600724" y="266700"/>
            <a:ext cx="26514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300">
                <a:solidFill>
                  <a:srgbClr val="D0CECE"/>
                </a:solidFill>
                <a:latin typeface="Jua"/>
                <a:ea typeface="Jua"/>
                <a:cs typeface="Jua"/>
                <a:sym typeface="Jua"/>
              </a:rPr>
              <a:t>0</a:t>
            </a:r>
            <a:r>
              <a:rPr lang="ko-KR" sz="153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7</a:t>
            </a:r>
            <a:endParaRPr sz="153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63" name="Google Shape;563;gfd62e3eb3d_1_68"/>
          <p:cNvSpPr txBox="1"/>
          <p:nvPr/>
        </p:nvSpPr>
        <p:spPr>
          <a:xfrm>
            <a:off x="5084275" y="659125"/>
            <a:ext cx="14874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2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회원 메뉴</a:t>
            </a:r>
            <a:r>
              <a:rPr lang="ko-KR" sz="102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 - 어트랙션 예약</a:t>
            </a:r>
            <a:endParaRPr sz="102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564" name="Google Shape;564;gfd62e3eb3d_1_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725" y="4005600"/>
            <a:ext cx="20388601" cy="609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gfd62e3eb3d_1_68"/>
          <p:cNvPicPr preferRelativeResize="0"/>
          <p:nvPr/>
        </p:nvPicPr>
        <p:blipFill rotWithShape="1">
          <a:blip r:embed="rId4">
            <a:alphaModFix/>
          </a:blip>
          <a:srcRect b="21426" l="0" r="0" t="0"/>
          <a:stretch/>
        </p:blipFill>
        <p:spPr>
          <a:xfrm>
            <a:off x="1591200" y="11171175"/>
            <a:ext cx="20398124" cy="10135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6" name="Google Shape;566;gfd62e3eb3d_1_68"/>
          <p:cNvCxnSpPr/>
          <p:nvPr/>
        </p:nvCxnSpPr>
        <p:spPr>
          <a:xfrm>
            <a:off x="8218462" y="9792675"/>
            <a:ext cx="3605400" cy="1842000"/>
          </a:xfrm>
          <a:prstGeom prst="bentConnector3">
            <a:avLst>
              <a:gd fmla="val 101309" name="adj1"/>
            </a:avLst>
          </a:prstGeom>
          <a:noFill/>
          <a:ln cap="flat" cmpd="sng" w="114300">
            <a:solidFill>
              <a:schemeClr val="accent4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67" name="Google Shape;567;gfd62e3eb3d_1_68"/>
          <p:cNvSpPr/>
          <p:nvPr/>
        </p:nvSpPr>
        <p:spPr>
          <a:xfrm>
            <a:off x="6687925" y="9359725"/>
            <a:ext cx="1667400" cy="738900"/>
          </a:xfrm>
          <a:prstGeom prst="rect">
            <a:avLst/>
          </a:prstGeom>
          <a:noFill/>
          <a:ln cap="flat" cmpd="sng" w="152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gfd62e3eb3d_1_68"/>
          <p:cNvSpPr txBox="1"/>
          <p:nvPr/>
        </p:nvSpPr>
        <p:spPr>
          <a:xfrm>
            <a:off x="6119475" y="21755725"/>
            <a:ext cx="1371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3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9" name="Google Shape;569;gfd62e3eb3d_1_68"/>
          <p:cNvSpPr/>
          <p:nvPr/>
        </p:nvSpPr>
        <p:spPr>
          <a:xfrm>
            <a:off x="22810025" y="7742325"/>
            <a:ext cx="10138500" cy="1013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14300">
            <a:solidFill>
              <a:srgbClr val="FEC2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6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어트랙션 예약</a:t>
            </a:r>
            <a:endParaRPr sz="96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 </a:t>
            </a:r>
            <a:endParaRPr b="1" sz="7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- </a:t>
            </a:r>
            <a:r>
              <a:rPr lang="ko-KR" sz="7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고객의 취향대로    </a:t>
            </a:r>
            <a:endParaRPr sz="7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 카테고리를 선택</a:t>
            </a:r>
            <a:endParaRPr sz="7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70" name="Google Shape;570;gfd62e3eb3d_1_68"/>
          <p:cNvSpPr txBox="1"/>
          <p:nvPr/>
        </p:nvSpPr>
        <p:spPr>
          <a:xfrm>
            <a:off x="7608900" y="9385825"/>
            <a:ext cx="2317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36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f87c2c4162_19_33"/>
          <p:cNvSpPr txBox="1"/>
          <p:nvPr/>
        </p:nvSpPr>
        <p:spPr>
          <a:xfrm>
            <a:off x="1600724" y="266700"/>
            <a:ext cx="26514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300">
                <a:solidFill>
                  <a:srgbClr val="D0CECE"/>
                </a:solidFill>
                <a:latin typeface="Jua"/>
                <a:ea typeface="Jua"/>
                <a:cs typeface="Jua"/>
                <a:sym typeface="Jua"/>
              </a:rPr>
              <a:t>0</a:t>
            </a:r>
            <a:r>
              <a:rPr lang="ko-KR" sz="153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7</a:t>
            </a:r>
            <a:endParaRPr sz="153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76" name="Google Shape;576;gf87c2c4162_19_33"/>
          <p:cNvSpPr txBox="1"/>
          <p:nvPr/>
        </p:nvSpPr>
        <p:spPr>
          <a:xfrm>
            <a:off x="5084275" y="659125"/>
            <a:ext cx="14874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2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회원 메뉴 - </a:t>
            </a:r>
            <a:r>
              <a:rPr lang="ko-KR" sz="102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어트랙션 예약</a:t>
            </a:r>
            <a:endParaRPr sz="102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577" name="Google Shape;577;gf87c2c4162_19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5025" y="4122650"/>
            <a:ext cx="16590700" cy="956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Google Shape;578;gf87c2c4162_19_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3475" y="14087575"/>
            <a:ext cx="15540850" cy="9562925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gf87c2c4162_19_33"/>
          <p:cNvSpPr/>
          <p:nvPr/>
        </p:nvSpPr>
        <p:spPr>
          <a:xfrm>
            <a:off x="21668775" y="5271100"/>
            <a:ext cx="10138500" cy="1260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14300">
            <a:solidFill>
              <a:srgbClr val="FEC2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6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어트랙션 예약</a:t>
            </a:r>
            <a:endParaRPr sz="96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- 고객이 시간과 인원을 입력하여</a:t>
            </a:r>
            <a:endParaRPr sz="7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예약 가능</a:t>
            </a:r>
            <a:endParaRPr sz="7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80" name="Google Shape;580;gf87c2c4162_19_33"/>
          <p:cNvSpPr txBox="1"/>
          <p:nvPr/>
        </p:nvSpPr>
        <p:spPr>
          <a:xfrm>
            <a:off x="8279025" y="13082275"/>
            <a:ext cx="2317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36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1" name="Google Shape;581;gf87c2c4162_19_33"/>
          <p:cNvSpPr/>
          <p:nvPr/>
        </p:nvSpPr>
        <p:spPr>
          <a:xfrm>
            <a:off x="7562900" y="13082275"/>
            <a:ext cx="1667400" cy="738900"/>
          </a:xfrm>
          <a:prstGeom prst="rect">
            <a:avLst/>
          </a:prstGeom>
          <a:noFill/>
          <a:ln cap="flat" cmpd="sng" w="152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2" name="Google Shape;582;gf87c2c4162_19_33"/>
          <p:cNvCxnSpPr/>
          <p:nvPr/>
        </p:nvCxnSpPr>
        <p:spPr>
          <a:xfrm>
            <a:off x="9177487" y="13439675"/>
            <a:ext cx="1004100" cy="966900"/>
          </a:xfrm>
          <a:prstGeom prst="bentConnector3">
            <a:avLst>
              <a:gd fmla="val 104709" name="adj1"/>
            </a:avLst>
          </a:prstGeom>
          <a:noFill/>
          <a:ln cap="flat" cmpd="sng" w="114300">
            <a:solidFill>
              <a:schemeClr val="accent4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83" name="Google Shape;583;gf87c2c4162_19_33"/>
          <p:cNvSpPr/>
          <p:nvPr/>
        </p:nvSpPr>
        <p:spPr>
          <a:xfrm>
            <a:off x="7066925" y="18878325"/>
            <a:ext cx="6336900" cy="4578600"/>
          </a:xfrm>
          <a:prstGeom prst="rect">
            <a:avLst/>
          </a:prstGeom>
          <a:noFill/>
          <a:ln cap="flat" cmpd="sng" w="152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fd62e3eb3d_1_81"/>
          <p:cNvSpPr txBox="1"/>
          <p:nvPr/>
        </p:nvSpPr>
        <p:spPr>
          <a:xfrm>
            <a:off x="1600724" y="266700"/>
            <a:ext cx="26514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300">
                <a:solidFill>
                  <a:srgbClr val="D0CECE"/>
                </a:solidFill>
                <a:latin typeface="Jua"/>
                <a:ea typeface="Jua"/>
                <a:cs typeface="Jua"/>
                <a:sym typeface="Jua"/>
              </a:rPr>
              <a:t>0</a:t>
            </a:r>
            <a:r>
              <a:rPr lang="ko-KR" sz="153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7</a:t>
            </a:r>
            <a:endParaRPr sz="153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89" name="Google Shape;589;gfd62e3eb3d_1_81"/>
          <p:cNvSpPr txBox="1"/>
          <p:nvPr/>
        </p:nvSpPr>
        <p:spPr>
          <a:xfrm>
            <a:off x="5084275" y="659125"/>
            <a:ext cx="218322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2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회원 메뉴 - 설문조사</a:t>
            </a:r>
            <a:endParaRPr sz="102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90" name="Google Shape;590;gfd62e3eb3d_1_81"/>
          <p:cNvSpPr/>
          <p:nvPr/>
        </p:nvSpPr>
        <p:spPr>
          <a:xfrm>
            <a:off x="24789500" y="6322575"/>
            <a:ext cx="9125400" cy="13575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14300">
            <a:solidFill>
              <a:srgbClr val="FEC2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3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설문조사</a:t>
            </a:r>
            <a:r>
              <a:rPr lang="ko-KR" sz="93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 </a:t>
            </a:r>
            <a:endParaRPr sz="93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-635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Jua"/>
              <a:buChar char="-"/>
            </a:pPr>
            <a:r>
              <a:rPr lang="ko-KR" sz="64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이달의 어트랙션 추천과 고객의 소리를 유저가 직접 작성할 수 있는 페이지</a:t>
            </a:r>
            <a:endParaRPr sz="64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591" name="Google Shape;591;gfd62e3eb3d_1_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625" y="8058925"/>
            <a:ext cx="22340800" cy="57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fd62e3eb3d_1_87"/>
          <p:cNvSpPr txBox="1"/>
          <p:nvPr/>
        </p:nvSpPr>
        <p:spPr>
          <a:xfrm>
            <a:off x="1600724" y="266700"/>
            <a:ext cx="26514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300">
                <a:solidFill>
                  <a:srgbClr val="D0CECE"/>
                </a:solidFill>
                <a:latin typeface="Jua"/>
                <a:ea typeface="Jua"/>
                <a:cs typeface="Jua"/>
                <a:sym typeface="Jua"/>
              </a:rPr>
              <a:t>0</a:t>
            </a:r>
            <a:r>
              <a:rPr lang="ko-KR" sz="153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7</a:t>
            </a:r>
            <a:endParaRPr sz="153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97" name="Google Shape;597;gfd62e3eb3d_1_87"/>
          <p:cNvSpPr txBox="1"/>
          <p:nvPr/>
        </p:nvSpPr>
        <p:spPr>
          <a:xfrm>
            <a:off x="5084275" y="659125"/>
            <a:ext cx="218322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2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설문조사 - 이달의 어트랙션 추천</a:t>
            </a:r>
            <a:endParaRPr sz="102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98" name="Google Shape;598;gfd62e3eb3d_1_87"/>
          <p:cNvSpPr/>
          <p:nvPr/>
        </p:nvSpPr>
        <p:spPr>
          <a:xfrm>
            <a:off x="24789500" y="6322575"/>
            <a:ext cx="9125400" cy="13575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14300">
            <a:solidFill>
              <a:srgbClr val="FEC2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3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어트랙션 추천</a:t>
            </a:r>
            <a:r>
              <a:rPr lang="ko-KR" sz="93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 </a:t>
            </a:r>
            <a:endParaRPr sz="93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-635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Jua"/>
              <a:buChar char="-"/>
            </a:pPr>
            <a:r>
              <a:rPr lang="ko-KR" sz="64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페이지 탐색을 통해 추천하고자 하는 어트랙션을 탐색한 후, 추천 가능</a:t>
            </a:r>
            <a:endParaRPr sz="64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4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-635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Jua"/>
              <a:buChar char="-"/>
            </a:pPr>
            <a:r>
              <a:rPr lang="ko-KR" sz="64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추천된 어트랙션은 용용랜드 정보에서 순위 확인 가능</a:t>
            </a:r>
            <a:endParaRPr sz="64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599" name="Google Shape;599;gfd62e3eb3d_1_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3024" y="4127325"/>
            <a:ext cx="19310176" cy="874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Google Shape;600;gfd62e3eb3d_1_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6799" y="14521212"/>
            <a:ext cx="19310175" cy="89779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1" name="Google Shape;601;gfd62e3eb3d_1_87"/>
          <p:cNvCxnSpPr>
            <a:stCxn id="602" idx="2"/>
            <a:endCxn id="603" idx="0"/>
          </p:cNvCxnSpPr>
          <p:nvPr/>
        </p:nvCxnSpPr>
        <p:spPr>
          <a:xfrm flipH="1" rot="-5400000">
            <a:off x="9555050" y="12969075"/>
            <a:ext cx="3637500" cy="2735400"/>
          </a:xfrm>
          <a:prstGeom prst="bentConnector3">
            <a:avLst>
              <a:gd fmla="val 36213" name="adj1"/>
            </a:avLst>
          </a:prstGeom>
          <a:noFill/>
          <a:ln cap="flat" cmpd="sng" w="114300">
            <a:solidFill>
              <a:schemeClr val="accent4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02" name="Google Shape;602;gfd62e3eb3d_1_87"/>
          <p:cNvSpPr/>
          <p:nvPr/>
        </p:nvSpPr>
        <p:spPr>
          <a:xfrm>
            <a:off x="9139700" y="11955525"/>
            <a:ext cx="1732800" cy="562500"/>
          </a:xfrm>
          <a:prstGeom prst="rect">
            <a:avLst/>
          </a:prstGeom>
          <a:noFill/>
          <a:ln cap="flat" cmpd="sng" w="152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gfd62e3eb3d_1_87"/>
          <p:cNvSpPr/>
          <p:nvPr/>
        </p:nvSpPr>
        <p:spPr>
          <a:xfrm>
            <a:off x="10486525" y="16155650"/>
            <a:ext cx="4509900" cy="2722800"/>
          </a:xfrm>
          <a:prstGeom prst="rect">
            <a:avLst/>
          </a:prstGeom>
          <a:noFill/>
          <a:ln cap="flat" cmpd="sng" w="152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fd62e3eb3d_1_93"/>
          <p:cNvSpPr txBox="1"/>
          <p:nvPr/>
        </p:nvSpPr>
        <p:spPr>
          <a:xfrm>
            <a:off x="1600724" y="266700"/>
            <a:ext cx="26514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300">
                <a:solidFill>
                  <a:srgbClr val="D0CECE"/>
                </a:solidFill>
                <a:latin typeface="Jua"/>
                <a:ea typeface="Jua"/>
                <a:cs typeface="Jua"/>
                <a:sym typeface="Jua"/>
              </a:rPr>
              <a:t>0</a:t>
            </a:r>
            <a:r>
              <a:rPr lang="ko-KR" sz="153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7</a:t>
            </a:r>
            <a:endParaRPr sz="153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609" name="Google Shape;609;gfd62e3eb3d_1_93"/>
          <p:cNvSpPr txBox="1"/>
          <p:nvPr/>
        </p:nvSpPr>
        <p:spPr>
          <a:xfrm>
            <a:off x="5084275" y="659125"/>
            <a:ext cx="218322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2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설문조사 - 고객의 소리</a:t>
            </a:r>
            <a:endParaRPr sz="102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610" name="Google Shape;610;gfd62e3eb3d_1_93"/>
          <p:cNvSpPr/>
          <p:nvPr/>
        </p:nvSpPr>
        <p:spPr>
          <a:xfrm>
            <a:off x="24789500" y="6322575"/>
            <a:ext cx="9125400" cy="13575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14300">
            <a:solidFill>
              <a:srgbClr val="FEC2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3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고객의 소리</a:t>
            </a:r>
            <a:r>
              <a:rPr lang="ko-KR" sz="93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 </a:t>
            </a:r>
            <a:endParaRPr sz="93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-635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Jua"/>
              <a:buChar char="-"/>
            </a:pPr>
            <a:r>
              <a:rPr lang="ko-KR" sz="64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고객의 의견을 자유롭게 전달할 수 있는 페이지</a:t>
            </a:r>
            <a:endParaRPr sz="64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4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-635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Jua"/>
              <a:buChar char="-"/>
            </a:pPr>
            <a:r>
              <a:rPr lang="ko-KR" sz="64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전달된 고객의 소리는 관리자 - 고객의 소리 에서 관리자가 확인 가능</a:t>
            </a:r>
            <a:endParaRPr sz="64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611" name="Google Shape;611;gfd62e3eb3d_1_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6475" y="4773000"/>
            <a:ext cx="16711975" cy="685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2" name="Google Shape;612;gfd62e3eb3d_1_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6475" y="14396500"/>
            <a:ext cx="16711975" cy="77841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3" name="Google Shape;613;gfd62e3eb3d_1_93"/>
          <p:cNvCxnSpPr/>
          <p:nvPr/>
        </p:nvCxnSpPr>
        <p:spPr>
          <a:xfrm flipH="1" rot="-5400000">
            <a:off x="8502375" y="12141513"/>
            <a:ext cx="7485000" cy="7800"/>
          </a:xfrm>
          <a:prstGeom prst="bentConnector3">
            <a:avLst>
              <a:gd fmla="val 50000" name="adj1"/>
            </a:avLst>
          </a:prstGeom>
          <a:noFill/>
          <a:ln cap="flat" cmpd="sng" w="114300">
            <a:solidFill>
              <a:schemeClr val="accent4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14" name="Google Shape;614;gfd62e3eb3d_1_93"/>
          <p:cNvSpPr/>
          <p:nvPr/>
        </p:nvSpPr>
        <p:spPr>
          <a:xfrm>
            <a:off x="9586275" y="7779825"/>
            <a:ext cx="2651400" cy="623100"/>
          </a:xfrm>
          <a:prstGeom prst="rect">
            <a:avLst/>
          </a:prstGeom>
          <a:noFill/>
          <a:ln cap="flat" cmpd="sng" w="152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gfd62e3eb3d_1_93"/>
          <p:cNvSpPr/>
          <p:nvPr/>
        </p:nvSpPr>
        <p:spPr>
          <a:xfrm>
            <a:off x="11760900" y="15887925"/>
            <a:ext cx="2651400" cy="623100"/>
          </a:xfrm>
          <a:prstGeom prst="rect">
            <a:avLst/>
          </a:prstGeom>
          <a:noFill/>
          <a:ln cap="flat" cmpd="sng" w="152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5"/>
          <p:cNvGrpSpPr/>
          <p:nvPr/>
        </p:nvGrpSpPr>
        <p:grpSpPr>
          <a:xfrm>
            <a:off x="3253804" y="4494781"/>
            <a:ext cx="30049367" cy="16845493"/>
            <a:chOff x="4545286" y="4784800"/>
            <a:chExt cx="27317606" cy="15314084"/>
          </a:xfrm>
        </p:grpSpPr>
        <p:sp>
          <p:nvSpPr>
            <p:cNvPr id="101" name="Google Shape;101;p5"/>
            <p:cNvSpPr/>
            <p:nvPr/>
          </p:nvSpPr>
          <p:spPr>
            <a:xfrm>
              <a:off x="5788308" y="4784800"/>
              <a:ext cx="23343628" cy="29598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400">
                <a:solidFill>
                  <a:srgbClr val="231816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2233"/>
                </a:spcBef>
                <a:spcAft>
                  <a:spcPts val="0"/>
                </a:spcAft>
                <a:buNone/>
              </a:pPr>
              <a:r>
                <a:rPr b="1" lang="ko-KR" sz="13800">
                  <a:solidFill>
                    <a:srgbClr val="231816"/>
                  </a:solidFill>
                  <a:latin typeface="Poor Story"/>
                  <a:ea typeface="Poor Story"/>
                  <a:cs typeface="Poor Story"/>
                  <a:sym typeface="Poor Story"/>
                </a:rPr>
                <a:t> </a:t>
              </a:r>
              <a:r>
                <a:rPr lang="ko-KR" sz="13800">
                  <a:solidFill>
                    <a:srgbClr val="231816"/>
                  </a:solidFill>
                  <a:latin typeface="Jua"/>
                  <a:ea typeface="Jua"/>
                  <a:cs typeface="Jua"/>
                  <a:sym typeface="Jua"/>
                </a:rPr>
                <a:t>프로젝트 기간</a:t>
              </a:r>
              <a:endParaRPr sz="13900">
                <a:latin typeface="Jua"/>
                <a:ea typeface="Jua"/>
                <a:cs typeface="Jua"/>
                <a:sym typeface="Jua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2233"/>
                </a:spcBef>
                <a:spcAft>
                  <a:spcPts val="0"/>
                </a:spcAft>
                <a:buNone/>
              </a:pPr>
              <a:r>
                <a:rPr lang="ko-KR" sz="9600">
                  <a:solidFill>
                    <a:srgbClr val="231816"/>
                  </a:solidFill>
                  <a:latin typeface="Jua"/>
                  <a:ea typeface="Jua"/>
                  <a:cs typeface="Jua"/>
                  <a:sym typeface="Jua"/>
                </a:rPr>
                <a:t>  </a:t>
              </a:r>
              <a:r>
                <a:rPr lang="ko-KR" sz="9600">
                  <a:solidFill>
                    <a:srgbClr val="231816"/>
                  </a:solidFill>
                  <a:latin typeface="Jua"/>
                  <a:ea typeface="Jua"/>
                  <a:cs typeface="Jua"/>
                  <a:sym typeface="Jua"/>
                </a:rPr>
                <a:t>21.10.21 ~ 21.11.04</a:t>
              </a:r>
              <a:endParaRPr sz="18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  <p:cxnSp>
          <p:nvCxnSpPr>
            <p:cNvPr id="102" name="Google Shape;102;p5"/>
            <p:cNvCxnSpPr/>
            <p:nvPr/>
          </p:nvCxnSpPr>
          <p:spPr>
            <a:xfrm>
              <a:off x="5238349" y="14746473"/>
              <a:ext cx="23495808" cy="0"/>
            </a:xfrm>
            <a:prstGeom prst="straightConnector1">
              <a:avLst/>
            </a:prstGeom>
            <a:noFill/>
            <a:ln cap="flat" cmpd="sng" w="28575">
              <a:solidFill>
                <a:srgbClr val="231816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03" name="Google Shape;103;p5"/>
            <p:cNvSpPr/>
            <p:nvPr/>
          </p:nvSpPr>
          <p:spPr>
            <a:xfrm rot="-2540901">
              <a:off x="10176691" y="15898936"/>
              <a:ext cx="3481535" cy="3481535"/>
            </a:xfrm>
            <a:prstGeom prst="teardrop">
              <a:avLst>
                <a:gd fmla="val 100000" name="adj"/>
              </a:avLst>
            </a:prstGeom>
            <a:solidFill>
              <a:srgbClr val="FFC349"/>
            </a:solidFill>
            <a:ln>
              <a:noFill/>
            </a:ln>
          </p:spPr>
          <p:txBody>
            <a:bodyPr anchorCtr="0" anchor="ctr" bIns="124275" lIns="248575" spcFirstLastPara="1" rIns="248575" wrap="square" tIns="12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 rot="-2540901">
              <a:off x="20314300" y="15898936"/>
              <a:ext cx="3481535" cy="3481535"/>
            </a:xfrm>
            <a:prstGeom prst="teardrop">
              <a:avLst>
                <a:gd fmla="val 100000" name="adj"/>
              </a:avLst>
            </a:prstGeom>
            <a:solidFill>
              <a:srgbClr val="FFC349"/>
            </a:solidFill>
            <a:ln>
              <a:noFill/>
            </a:ln>
          </p:spPr>
          <p:txBody>
            <a:bodyPr anchorCtr="0" anchor="ctr" bIns="124275" lIns="248575" spcFirstLastPara="1" rIns="248575" wrap="square" tIns="12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 rot="8100000">
              <a:off x="15245490" y="10109864"/>
              <a:ext cx="3481535" cy="3481535"/>
            </a:xfrm>
            <a:prstGeom prst="teardrop">
              <a:avLst>
                <a:gd fmla="val 100000" name="adj"/>
              </a:avLst>
            </a:prstGeom>
            <a:solidFill>
              <a:srgbClr val="467FC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 rot="8100000">
              <a:off x="5266336" y="10109858"/>
              <a:ext cx="3481535" cy="3481535"/>
            </a:xfrm>
            <a:prstGeom prst="teardrop">
              <a:avLst>
                <a:gd fmla="val 100000" name="adj"/>
              </a:avLst>
            </a:prstGeom>
            <a:solidFill>
              <a:srgbClr val="467FC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 rot="8100000">
              <a:off x="25209922" y="10109858"/>
              <a:ext cx="3481535" cy="3481535"/>
            </a:xfrm>
            <a:prstGeom prst="teardrop">
              <a:avLst>
                <a:gd fmla="val 100000" name="adj"/>
              </a:avLst>
            </a:prstGeom>
            <a:solidFill>
              <a:srgbClr val="467FC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6769238" y="14529461"/>
              <a:ext cx="434044" cy="434044"/>
            </a:xfrm>
            <a:prstGeom prst="ellipse">
              <a:avLst/>
            </a:prstGeom>
            <a:solidFill>
              <a:srgbClr val="467FC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1772290" y="14529461"/>
              <a:ext cx="434044" cy="434044"/>
            </a:xfrm>
            <a:prstGeom prst="ellipse">
              <a:avLst/>
            </a:prstGeom>
            <a:solidFill>
              <a:srgbClr val="FFC349"/>
            </a:solidFill>
            <a:ln>
              <a:noFill/>
            </a:ln>
          </p:spPr>
          <p:txBody>
            <a:bodyPr anchorCtr="0" anchor="ctr" bIns="124275" lIns="248575" spcFirstLastPara="1" rIns="248575" wrap="square" tIns="12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6790081" y="14529461"/>
              <a:ext cx="434044" cy="434044"/>
            </a:xfrm>
            <a:prstGeom prst="ellipse">
              <a:avLst/>
            </a:prstGeom>
            <a:solidFill>
              <a:srgbClr val="467FC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21973316" y="14529461"/>
              <a:ext cx="434044" cy="434044"/>
            </a:xfrm>
            <a:prstGeom prst="ellipse">
              <a:avLst/>
            </a:prstGeom>
            <a:solidFill>
              <a:srgbClr val="FFC349"/>
            </a:solidFill>
            <a:ln>
              <a:noFill/>
            </a:ln>
          </p:spPr>
          <p:txBody>
            <a:bodyPr anchorCtr="0" anchor="ctr" bIns="124275" lIns="248575" spcFirstLastPara="1" rIns="248575" wrap="square" tIns="12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26733669" y="14529461"/>
              <a:ext cx="434044" cy="434044"/>
            </a:xfrm>
            <a:prstGeom prst="ellipse">
              <a:avLst/>
            </a:prstGeom>
            <a:solidFill>
              <a:srgbClr val="467FC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5359683" y="15416244"/>
              <a:ext cx="5316000" cy="98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400">
                  <a:solidFill>
                    <a:srgbClr val="231816"/>
                  </a:solidFill>
                  <a:latin typeface="Jua"/>
                  <a:ea typeface="Jua"/>
                  <a:cs typeface="Jua"/>
                  <a:sym typeface="Jua"/>
                </a:rPr>
                <a:t>10.22 ~ 10.23</a:t>
              </a:r>
              <a:endParaRPr sz="54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4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10358021" y="11472988"/>
              <a:ext cx="5316000" cy="98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4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endParaRPr>
            </a:p>
            <a:p>
              <a:pPr indent="0" lvl="0" marL="0" marR="0" rtl="0" algn="l">
                <a:spcBef>
                  <a:spcPts val="546"/>
                </a:spcBef>
                <a:spcAft>
                  <a:spcPts val="0"/>
                </a:spcAft>
                <a:buNone/>
              </a:pPr>
              <a:r>
                <a:t/>
              </a:r>
              <a:endParaRPr sz="54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endParaRPr>
            </a:p>
            <a:p>
              <a:pPr indent="0" lvl="0" marL="0" marR="0" rtl="0" algn="l">
                <a:spcBef>
                  <a:spcPts val="546"/>
                </a:spcBef>
                <a:spcAft>
                  <a:spcPts val="0"/>
                </a:spcAft>
                <a:buNone/>
              </a:pPr>
              <a:r>
                <a:t/>
              </a:r>
              <a:endParaRPr sz="54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endParaRPr>
            </a:p>
            <a:p>
              <a:pPr indent="0" lvl="0" marL="0" marR="0" rtl="0" algn="l">
                <a:spcBef>
                  <a:spcPts val="546"/>
                </a:spcBef>
                <a:spcAft>
                  <a:spcPts val="0"/>
                </a:spcAft>
                <a:buNone/>
              </a:pPr>
              <a:r>
                <a:t/>
              </a:r>
              <a:endParaRPr sz="54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endParaRPr>
            </a:p>
            <a:p>
              <a:pPr indent="0" lvl="0" marL="0" marR="0" rtl="0" algn="l">
                <a:spcBef>
                  <a:spcPts val="546"/>
                </a:spcBef>
                <a:spcAft>
                  <a:spcPts val="0"/>
                </a:spcAft>
                <a:buNone/>
              </a:pPr>
              <a:r>
                <a:t/>
              </a:r>
              <a:endParaRPr sz="54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endParaRPr>
            </a:p>
            <a:p>
              <a:pPr indent="0" lvl="0" marL="0" marR="0" rtl="0" algn="l">
                <a:spcBef>
                  <a:spcPts val="546"/>
                </a:spcBef>
                <a:spcAft>
                  <a:spcPts val="0"/>
                </a:spcAft>
                <a:buNone/>
              </a:pPr>
              <a:r>
                <a:rPr lang="ko-KR" sz="5400">
                  <a:solidFill>
                    <a:srgbClr val="231816"/>
                  </a:solidFill>
                  <a:latin typeface="Jua"/>
                  <a:ea typeface="Jua"/>
                  <a:cs typeface="Jua"/>
                  <a:sym typeface="Jua"/>
                </a:rPr>
                <a:t>10.23 ~ 10.25</a:t>
              </a:r>
              <a:endParaRPr sz="54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20536119" y="11472988"/>
              <a:ext cx="5316000" cy="98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4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endParaRPr>
            </a:p>
            <a:p>
              <a:pPr indent="0" lvl="0" marL="0" marR="0" rtl="0" algn="l">
                <a:spcBef>
                  <a:spcPts val="546"/>
                </a:spcBef>
                <a:spcAft>
                  <a:spcPts val="0"/>
                </a:spcAft>
                <a:buNone/>
              </a:pPr>
              <a:r>
                <a:t/>
              </a:r>
              <a:endParaRPr sz="54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endParaRPr>
            </a:p>
            <a:p>
              <a:pPr indent="0" lvl="0" marL="0" marR="0" rtl="0" algn="l">
                <a:spcBef>
                  <a:spcPts val="546"/>
                </a:spcBef>
                <a:spcAft>
                  <a:spcPts val="0"/>
                </a:spcAft>
                <a:buNone/>
              </a:pPr>
              <a:r>
                <a:t/>
              </a:r>
              <a:endParaRPr sz="54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endParaRPr>
            </a:p>
            <a:p>
              <a:pPr indent="0" lvl="0" marL="0" marR="0" rtl="0" algn="l">
                <a:spcBef>
                  <a:spcPts val="546"/>
                </a:spcBef>
                <a:spcAft>
                  <a:spcPts val="0"/>
                </a:spcAft>
                <a:buNone/>
              </a:pPr>
              <a:r>
                <a:t/>
              </a:r>
              <a:endParaRPr sz="54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endParaRPr>
            </a:p>
            <a:p>
              <a:pPr indent="0" lvl="0" marL="0" marR="0" rtl="0" algn="l">
                <a:spcBef>
                  <a:spcPts val="546"/>
                </a:spcBef>
                <a:spcAft>
                  <a:spcPts val="0"/>
                </a:spcAft>
                <a:buNone/>
              </a:pPr>
              <a:r>
                <a:t/>
              </a:r>
              <a:endParaRPr sz="54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endParaRPr>
            </a:p>
            <a:p>
              <a:pPr indent="0" lvl="0" marL="0" marR="0" rtl="0" algn="l">
                <a:spcBef>
                  <a:spcPts val="546"/>
                </a:spcBef>
                <a:spcAft>
                  <a:spcPts val="0"/>
                </a:spcAft>
                <a:buNone/>
              </a:pPr>
              <a:r>
                <a:rPr lang="ko-KR" sz="5400">
                  <a:solidFill>
                    <a:srgbClr val="231816"/>
                  </a:solidFill>
                  <a:latin typeface="Jua"/>
                  <a:ea typeface="Jua"/>
                  <a:cs typeface="Jua"/>
                  <a:sym typeface="Jua"/>
                </a:rPr>
                <a:t>10.29 ~ 11.03</a:t>
              </a:r>
              <a:endParaRPr>
                <a:latin typeface="Jua"/>
                <a:ea typeface="Jua"/>
                <a:cs typeface="Jua"/>
                <a:sym typeface="Jua"/>
              </a:endParaRPr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15254187" y="15416244"/>
              <a:ext cx="5316000" cy="98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400">
                  <a:solidFill>
                    <a:srgbClr val="231816"/>
                  </a:solidFill>
                  <a:latin typeface="Jua"/>
                  <a:ea typeface="Jua"/>
                  <a:cs typeface="Jua"/>
                  <a:sym typeface="Jua"/>
                </a:rPr>
                <a:t> 10.26 ~ 10.28</a:t>
              </a:r>
              <a:endParaRPr sz="54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4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25387092" y="15416244"/>
              <a:ext cx="6475800" cy="98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400">
                  <a:solidFill>
                    <a:srgbClr val="231816"/>
                  </a:solidFill>
                  <a:latin typeface="Jua"/>
                  <a:ea typeface="Jua"/>
                  <a:cs typeface="Jua"/>
                  <a:sym typeface="Jua"/>
                </a:rPr>
                <a:t>11.03 ~ 11.04</a:t>
              </a:r>
              <a:endParaRPr sz="54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4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15470780" y="11060255"/>
              <a:ext cx="3030945" cy="17811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5491624" y="11060255"/>
              <a:ext cx="3030945" cy="17811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25435211" y="11060255"/>
              <a:ext cx="3030945" cy="17811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10344595" y="16599734"/>
              <a:ext cx="3030945" cy="17811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20502759" y="16599734"/>
              <a:ext cx="3030945" cy="17811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4957834" y="14882773"/>
              <a:ext cx="4815600" cy="49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endParaRPr>
            </a:p>
            <a:p>
              <a:pPr indent="0" lvl="0" marL="0" marR="0" rtl="0" algn="l">
                <a:spcBef>
                  <a:spcPts val="546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endParaRPr>
            </a:p>
            <a:p>
              <a:pPr indent="0" lvl="0" marL="0" marR="0" rtl="0" algn="l">
                <a:spcBef>
                  <a:spcPts val="546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endParaRPr>
            </a:p>
            <a:p>
              <a:pPr indent="0" lvl="0" marL="0" marR="0" rtl="0" algn="l">
                <a:spcBef>
                  <a:spcPts val="546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</p:grpSp>
      <p:sp>
        <p:nvSpPr>
          <p:cNvPr id="124" name="Google Shape;124;p5"/>
          <p:cNvSpPr txBox="1"/>
          <p:nvPr/>
        </p:nvSpPr>
        <p:spPr>
          <a:xfrm>
            <a:off x="5084383" y="570674"/>
            <a:ext cx="46326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2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일정</a:t>
            </a:r>
            <a:endParaRPr sz="102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25" name="Google Shape;125;p5"/>
          <p:cNvSpPr/>
          <p:nvPr/>
        </p:nvSpPr>
        <p:spPr>
          <a:xfrm>
            <a:off x="4294775" y="11397781"/>
            <a:ext cx="3333900" cy="19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546"/>
              </a:spcBef>
              <a:spcAft>
                <a:spcPts val="0"/>
              </a:spcAft>
              <a:buNone/>
            </a:pPr>
            <a:r>
              <a:rPr lang="ko-KR" sz="54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기획 및 </a:t>
            </a:r>
            <a:endParaRPr sz="54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marR="0" rtl="0" algn="ctr">
              <a:spcBef>
                <a:spcPts val="546"/>
              </a:spcBef>
              <a:spcAft>
                <a:spcPts val="0"/>
              </a:spcAft>
              <a:buNone/>
            </a:pPr>
            <a:r>
              <a:rPr lang="ko-KR" sz="54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요구 분석</a:t>
            </a:r>
            <a:endParaRPr sz="54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9716964" y="17678583"/>
            <a:ext cx="3333900" cy="19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546"/>
              </a:spcBef>
              <a:spcAft>
                <a:spcPts val="0"/>
              </a:spcAft>
              <a:buNone/>
            </a:pPr>
            <a:r>
              <a:rPr lang="ko-KR" sz="54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화면 설계</a:t>
            </a:r>
            <a:endParaRPr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14706375" y="11397775"/>
            <a:ext cx="4471800" cy="19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4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데이터 설계 </a:t>
            </a:r>
            <a:endParaRPr sz="54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4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및 생성</a:t>
            </a:r>
            <a:endParaRPr>
              <a:latin typeface="Poor Story"/>
              <a:ea typeface="Poor Story"/>
              <a:cs typeface="Poor Story"/>
              <a:sym typeface="Poor Story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20953838" y="17752184"/>
            <a:ext cx="3333900" cy="19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4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기능 구현</a:t>
            </a:r>
            <a:endParaRPr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29" name="Google Shape;129;p5"/>
          <p:cNvSpPr/>
          <p:nvPr/>
        </p:nvSpPr>
        <p:spPr>
          <a:xfrm>
            <a:off x="26253238" y="11550181"/>
            <a:ext cx="3333900" cy="19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546"/>
              </a:spcBef>
              <a:spcAft>
                <a:spcPts val="0"/>
              </a:spcAft>
              <a:buNone/>
            </a:pPr>
            <a:r>
              <a:rPr lang="ko-KR" sz="54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화면 캡쳐 및</a:t>
            </a:r>
            <a:endParaRPr sz="54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marR="0" rtl="0" algn="ctr">
              <a:spcBef>
                <a:spcPts val="546"/>
              </a:spcBef>
              <a:spcAft>
                <a:spcPts val="0"/>
              </a:spcAft>
              <a:buNone/>
            </a:pPr>
            <a:r>
              <a:rPr lang="ko-KR" sz="54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자바 문서</a:t>
            </a:r>
            <a:endParaRPr sz="54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30" name="Google Shape;130;p5"/>
          <p:cNvSpPr txBox="1"/>
          <p:nvPr/>
        </p:nvSpPr>
        <p:spPr>
          <a:xfrm>
            <a:off x="1294775" y="236475"/>
            <a:ext cx="30000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300">
                <a:solidFill>
                  <a:srgbClr val="D0CECE"/>
                </a:solidFill>
                <a:latin typeface="Jua"/>
                <a:ea typeface="Jua"/>
                <a:cs typeface="Jua"/>
                <a:sym typeface="Jua"/>
              </a:rPr>
              <a:t>0</a:t>
            </a:r>
            <a:r>
              <a:rPr lang="ko-KR" sz="153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fd5a8d3851_0_15"/>
          <p:cNvSpPr txBox="1"/>
          <p:nvPr/>
        </p:nvSpPr>
        <p:spPr>
          <a:xfrm>
            <a:off x="6707014" y="7660513"/>
            <a:ext cx="184800" cy="44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50">
              <a:solidFill>
                <a:srgbClr val="231816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621" name="Google Shape;621;gfd5a8d3851_0_15"/>
          <p:cNvSpPr txBox="1"/>
          <p:nvPr/>
        </p:nvSpPr>
        <p:spPr>
          <a:xfrm>
            <a:off x="2261025" y="8615825"/>
            <a:ext cx="9381600" cy="6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관리자</a:t>
            </a:r>
            <a:endParaRPr sz="200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페이지</a:t>
            </a:r>
            <a:endParaRPr sz="200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6" name="Google Shape;626;gf87c2c4162_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675" y="11813650"/>
            <a:ext cx="26688674" cy="7231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gf87c2c4162_3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675" y="4818225"/>
            <a:ext cx="26688675" cy="4803425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gf87c2c4162_3_0"/>
          <p:cNvSpPr txBox="1"/>
          <p:nvPr/>
        </p:nvSpPr>
        <p:spPr>
          <a:xfrm>
            <a:off x="1600724" y="266700"/>
            <a:ext cx="26514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300">
                <a:solidFill>
                  <a:srgbClr val="D0CECE"/>
                </a:solidFill>
                <a:latin typeface="Jua"/>
                <a:ea typeface="Jua"/>
                <a:cs typeface="Jua"/>
                <a:sym typeface="Jua"/>
              </a:rPr>
              <a:t>0</a:t>
            </a:r>
            <a:r>
              <a:rPr lang="ko-KR" sz="153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7</a:t>
            </a:r>
            <a:endParaRPr sz="153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629" name="Google Shape;629;gf87c2c4162_3_0"/>
          <p:cNvSpPr txBox="1"/>
          <p:nvPr/>
        </p:nvSpPr>
        <p:spPr>
          <a:xfrm>
            <a:off x="5084275" y="659125"/>
            <a:ext cx="68598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2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관리자</a:t>
            </a:r>
            <a:r>
              <a:rPr lang="ko-KR" sz="102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 </a:t>
            </a:r>
            <a:endParaRPr sz="102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630" name="Google Shape;630;gf87c2c4162_3_0"/>
          <p:cNvSpPr/>
          <p:nvPr/>
        </p:nvSpPr>
        <p:spPr>
          <a:xfrm>
            <a:off x="24346875" y="14076725"/>
            <a:ext cx="9125400" cy="914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14300">
            <a:solidFill>
              <a:srgbClr val="FEC2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6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용용랜드</a:t>
            </a:r>
            <a:endParaRPr sz="96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6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관리자 페이지</a:t>
            </a:r>
            <a:endParaRPr sz="96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- ID : admin</a:t>
            </a:r>
            <a:endParaRPr sz="7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- PW : 1234 접속</a:t>
            </a:r>
            <a:endParaRPr sz="96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631" name="Google Shape;631;gf87c2c4162_3_0"/>
          <p:cNvSpPr/>
          <p:nvPr/>
        </p:nvSpPr>
        <p:spPr>
          <a:xfrm>
            <a:off x="11339300" y="7886550"/>
            <a:ext cx="4719000" cy="1662300"/>
          </a:xfrm>
          <a:prstGeom prst="rect">
            <a:avLst/>
          </a:prstGeom>
          <a:noFill/>
          <a:ln cap="flat" cmpd="sng" w="152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2" name="Google Shape;632;gf87c2c4162_3_0"/>
          <p:cNvCxnSpPr/>
          <p:nvPr/>
        </p:nvCxnSpPr>
        <p:spPr>
          <a:xfrm flipH="1" rot="-5400000">
            <a:off x="12695600" y="10475850"/>
            <a:ext cx="2007000" cy="600"/>
          </a:xfrm>
          <a:prstGeom prst="bentConnector3">
            <a:avLst>
              <a:gd fmla="val 50000" name="adj1"/>
            </a:avLst>
          </a:prstGeom>
          <a:noFill/>
          <a:ln cap="flat" cmpd="sng" w="114300">
            <a:solidFill>
              <a:schemeClr val="accent4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fd5a8d3851_3_34"/>
          <p:cNvSpPr txBox="1"/>
          <p:nvPr/>
        </p:nvSpPr>
        <p:spPr>
          <a:xfrm>
            <a:off x="1600724" y="266700"/>
            <a:ext cx="26514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300">
                <a:solidFill>
                  <a:srgbClr val="D0CECE"/>
                </a:solidFill>
                <a:latin typeface="Jua"/>
                <a:ea typeface="Jua"/>
                <a:cs typeface="Jua"/>
                <a:sym typeface="Jua"/>
              </a:rPr>
              <a:t>0</a:t>
            </a:r>
            <a:r>
              <a:rPr lang="ko-KR" sz="153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7</a:t>
            </a:r>
            <a:endParaRPr sz="153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638" name="Google Shape;638;gfd5a8d3851_3_34"/>
          <p:cNvSpPr txBox="1"/>
          <p:nvPr/>
        </p:nvSpPr>
        <p:spPr>
          <a:xfrm>
            <a:off x="5084275" y="659125"/>
            <a:ext cx="14874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2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관리자 - 회원 관리</a:t>
            </a:r>
            <a:endParaRPr sz="102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639" name="Google Shape;639;gfd5a8d3851_3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600" y="5378550"/>
            <a:ext cx="21798225" cy="11529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0" name="Google Shape;640;gfd5a8d3851_3_34"/>
          <p:cNvPicPr preferRelativeResize="0"/>
          <p:nvPr/>
        </p:nvPicPr>
        <p:blipFill rotWithShape="1">
          <a:blip r:embed="rId4">
            <a:alphaModFix/>
          </a:blip>
          <a:srcRect b="19659" l="43146" r="43912" t="72888"/>
          <a:stretch/>
        </p:blipFill>
        <p:spPr>
          <a:xfrm>
            <a:off x="15174000" y="17045588"/>
            <a:ext cx="2766750" cy="804024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Google Shape;641;gfd5a8d3851_3_34"/>
          <p:cNvSpPr/>
          <p:nvPr/>
        </p:nvSpPr>
        <p:spPr>
          <a:xfrm>
            <a:off x="24785275" y="7210463"/>
            <a:ext cx="9125400" cy="1146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14300">
            <a:solidFill>
              <a:srgbClr val="FEC2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6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회원 목록 페이지 이동</a:t>
            </a:r>
            <a:endParaRPr sz="96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 </a:t>
            </a:r>
            <a:endParaRPr b="1" sz="7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- &lt; : 이전 페이지</a:t>
            </a:r>
            <a:endParaRPr sz="7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- &gt; : 다음 페이지</a:t>
            </a:r>
            <a:endParaRPr sz="7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cxnSp>
        <p:nvCxnSpPr>
          <p:cNvPr id="642" name="Google Shape;642;gfd5a8d3851_3_34"/>
          <p:cNvCxnSpPr>
            <a:endCxn id="643" idx="0"/>
          </p:cNvCxnSpPr>
          <p:nvPr/>
        </p:nvCxnSpPr>
        <p:spPr>
          <a:xfrm rot="5400000">
            <a:off x="6429349" y="18013650"/>
            <a:ext cx="1622700" cy="451500"/>
          </a:xfrm>
          <a:prstGeom prst="bentConnector3">
            <a:avLst>
              <a:gd fmla="val 50000" name="adj1"/>
            </a:avLst>
          </a:prstGeom>
          <a:noFill/>
          <a:ln cap="flat" cmpd="sng" w="114300">
            <a:solidFill>
              <a:schemeClr val="accent4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643" name="Google Shape;643;gfd5a8d3851_3_34"/>
          <p:cNvPicPr preferRelativeResize="0"/>
          <p:nvPr/>
        </p:nvPicPr>
        <p:blipFill rotWithShape="1">
          <a:blip r:embed="rId5">
            <a:alphaModFix/>
          </a:blip>
          <a:srcRect b="0" l="0" r="0" t="26659"/>
          <a:stretch/>
        </p:blipFill>
        <p:spPr>
          <a:xfrm>
            <a:off x="3282575" y="19050750"/>
            <a:ext cx="7464747" cy="222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Google Shape;644;gfd5a8d3851_3_34"/>
          <p:cNvPicPr preferRelativeResize="0"/>
          <p:nvPr/>
        </p:nvPicPr>
        <p:blipFill rotWithShape="1">
          <a:blip r:embed="rId5">
            <a:alphaModFix/>
          </a:blip>
          <a:srcRect b="76903" l="0" r="81765" t="0"/>
          <a:stretch/>
        </p:blipFill>
        <p:spPr>
          <a:xfrm>
            <a:off x="6766150" y="16929000"/>
            <a:ext cx="1563350" cy="804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gfd5a8d3851_3_34"/>
          <p:cNvSpPr/>
          <p:nvPr/>
        </p:nvSpPr>
        <p:spPr>
          <a:xfrm>
            <a:off x="11339300" y="13405525"/>
            <a:ext cx="2121300" cy="804000"/>
          </a:xfrm>
          <a:prstGeom prst="rect">
            <a:avLst/>
          </a:prstGeom>
          <a:noFill/>
          <a:ln cap="flat" cmpd="sng" w="152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gfd5a8d3851_3_34"/>
          <p:cNvSpPr/>
          <p:nvPr/>
        </p:nvSpPr>
        <p:spPr>
          <a:xfrm>
            <a:off x="6766175" y="16929000"/>
            <a:ext cx="1563300" cy="804000"/>
          </a:xfrm>
          <a:prstGeom prst="rect">
            <a:avLst/>
          </a:prstGeom>
          <a:noFill/>
          <a:ln cap="flat" cmpd="sng" w="152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gfd5a8d3851_3_34"/>
          <p:cNvSpPr/>
          <p:nvPr/>
        </p:nvSpPr>
        <p:spPr>
          <a:xfrm>
            <a:off x="6766300" y="15686200"/>
            <a:ext cx="1563300" cy="804000"/>
          </a:xfrm>
          <a:prstGeom prst="rect">
            <a:avLst/>
          </a:prstGeom>
          <a:noFill/>
          <a:ln cap="flat" cmpd="sng" w="152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8" name="Google Shape;648;gfd5a8d3851_3_34"/>
          <p:cNvCxnSpPr>
            <a:stCxn id="647" idx="3"/>
            <a:endCxn id="640" idx="1"/>
          </p:cNvCxnSpPr>
          <p:nvPr/>
        </p:nvCxnSpPr>
        <p:spPr>
          <a:xfrm>
            <a:off x="8329600" y="16088200"/>
            <a:ext cx="6844500" cy="1359300"/>
          </a:xfrm>
          <a:prstGeom prst="bentConnector3">
            <a:avLst>
              <a:gd fmla="val 49999" name="adj1"/>
            </a:avLst>
          </a:prstGeom>
          <a:noFill/>
          <a:ln cap="flat" cmpd="sng" w="114300">
            <a:solidFill>
              <a:schemeClr val="accent4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fd5a8d3851_9_15"/>
          <p:cNvSpPr txBox="1"/>
          <p:nvPr/>
        </p:nvSpPr>
        <p:spPr>
          <a:xfrm>
            <a:off x="1600724" y="266700"/>
            <a:ext cx="26514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300">
                <a:solidFill>
                  <a:srgbClr val="D0CECE"/>
                </a:solidFill>
                <a:latin typeface="Jua"/>
                <a:ea typeface="Jua"/>
                <a:cs typeface="Jua"/>
                <a:sym typeface="Jua"/>
              </a:rPr>
              <a:t>0</a:t>
            </a:r>
            <a:r>
              <a:rPr lang="ko-KR" sz="153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7</a:t>
            </a:r>
            <a:endParaRPr sz="153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654" name="Google Shape;654;gfd5a8d3851_9_15"/>
          <p:cNvSpPr txBox="1"/>
          <p:nvPr/>
        </p:nvSpPr>
        <p:spPr>
          <a:xfrm>
            <a:off x="5084275" y="659125"/>
            <a:ext cx="14874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2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회원 관리 - 회원 검색</a:t>
            </a:r>
            <a:endParaRPr sz="102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655" name="Google Shape;655;gfd5a8d3851_9_15"/>
          <p:cNvSpPr/>
          <p:nvPr/>
        </p:nvSpPr>
        <p:spPr>
          <a:xfrm>
            <a:off x="25518250" y="8364185"/>
            <a:ext cx="9125400" cy="936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14300">
            <a:solidFill>
              <a:srgbClr val="FEC2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6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회원 검색</a:t>
            </a:r>
            <a:endParaRPr sz="96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 	</a:t>
            </a:r>
            <a:endParaRPr b="1" sz="7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-685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Jua"/>
              <a:buChar char="-"/>
            </a:pPr>
            <a:r>
              <a:rPr lang="ko-KR" sz="7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이름으로 정보 검색</a:t>
            </a:r>
            <a:endParaRPr sz="7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-685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Jua"/>
              <a:buChar char="-"/>
            </a:pPr>
            <a:r>
              <a:rPr lang="ko-KR" sz="7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미등록은 안내 출력</a:t>
            </a:r>
            <a:endParaRPr sz="7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656" name="Google Shape;656;gfd5a8d3851_9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5688" y="7843938"/>
            <a:ext cx="22549576" cy="65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gfd5a8d3851_9_15"/>
          <p:cNvSpPr/>
          <p:nvPr/>
        </p:nvSpPr>
        <p:spPr>
          <a:xfrm>
            <a:off x="7848075" y="10010025"/>
            <a:ext cx="2519700" cy="838200"/>
          </a:xfrm>
          <a:prstGeom prst="rect">
            <a:avLst/>
          </a:prstGeom>
          <a:noFill/>
          <a:ln cap="flat" cmpd="sng" w="152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8" name="Google Shape;658;gfd5a8d3851_9_15"/>
          <p:cNvCxnSpPr/>
          <p:nvPr/>
        </p:nvCxnSpPr>
        <p:spPr>
          <a:xfrm flipH="1" rot="-5400000">
            <a:off x="8317725" y="11105025"/>
            <a:ext cx="1203300" cy="842100"/>
          </a:xfrm>
          <a:prstGeom prst="bentConnector3">
            <a:avLst>
              <a:gd fmla="val 101972" name="adj1"/>
            </a:avLst>
          </a:prstGeom>
          <a:noFill/>
          <a:ln cap="flat" cmpd="sng" w="114300">
            <a:solidFill>
              <a:schemeClr val="accent4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659" name="Google Shape;659;gfd5a8d3851_9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84124" y="16117075"/>
            <a:ext cx="9337650" cy="2674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0" name="Google Shape;660;gfd5a8d3851_9_15"/>
          <p:cNvCxnSpPr>
            <a:stCxn id="657" idx="3"/>
          </p:cNvCxnSpPr>
          <p:nvPr/>
        </p:nvCxnSpPr>
        <p:spPr>
          <a:xfrm>
            <a:off x="10367775" y="10429125"/>
            <a:ext cx="3258300" cy="5695200"/>
          </a:xfrm>
          <a:prstGeom prst="bentConnector2">
            <a:avLst/>
          </a:prstGeom>
          <a:noFill/>
          <a:ln cap="flat" cmpd="sng" w="114300">
            <a:solidFill>
              <a:schemeClr val="accent4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" name="Google Shape;665;gfd5a8d3851_9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950" y="7377088"/>
            <a:ext cx="29449819" cy="9366300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gfd5a8d3851_9_39"/>
          <p:cNvSpPr txBox="1"/>
          <p:nvPr/>
        </p:nvSpPr>
        <p:spPr>
          <a:xfrm>
            <a:off x="1600724" y="266700"/>
            <a:ext cx="26514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300">
                <a:solidFill>
                  <a:srgbClr val="D0CECE"/>
                </a:solidFill>
                <a:latin typeface="Jua"/>
                <a:ea typeface="Jua"/>
                <a:cs typeface="Jua"/>
                <a:sym typeface="Jua"/>
              </a:rPr>
              <a:t>0</a:t>
            </a:r>
            <a:r>
              <a:rPr lang="ko-KR" sz="153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7</a:t>
            </a:r>
            <a:endParaRPr sz="153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667" name="Google Shape;667;gfd5a8d3851_9_39"/>
          <p:cNvSpPr txBox="1"/>
          <p:nvPr/>
        </p:nvSpPr>
        <p:spPr>
          <a:xfrm>
            <a:off x="5084275" y="659125"/>
            <a:ext cx="14874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2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회원 관리 - 회원 삭제</a:t>
            </a:r>
            <a:endParaRPr sz="102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668" name="Google Shape;668;gfd5a8d3851_9_39"/>
          <p:cNvSpPr/>
          <p:nvPr/>
        </p:nvSpPr>
        <p:spPr>
          <a:xfrm>
            <a:off x="23342775" y="11679250"/>
            <a:ext cx="9172500" cy="1033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14300">
            <a:solidFill>
              <a:srgbClr val="FEC2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6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회원 삭제</a:t>
            </a:r>
            <a:endParaRPr sz="96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 	</a:t>
            </a:r>
            <a:endParaRPr b="1" sz="7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-685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Jua"/>
              <a:buChar char="-"/>
            </a:pPr>
            <a:r>
              <a:rPr lang="ko-KR" sz="7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회원 번호 입력</a:t>
            </a:r>
            <a:endParaRPr sz="7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-685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Jua"/>
              <a:buChar char="-"/>
            </a:pPr>
            <a:r>
              <a:rPr lang="ko-KR" sz="7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안내 메시지 출력</a:t>
            </a:r>
            <a:endParaRPr sz="7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-685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Jua"/>
              <a:buChar char="-"/>
            </a:pPr>
            <a:r>
              <a:rPr lang="ko-KR" sz="7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대소문자 구분 X</a:t>
            </a:r>
            <a:endParaRPr sz="7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669" name="Google Shape;669;gfd5a8d3851_9_39"/>
          <p:cNvSpPr/>
          <p:nvPr/>
        </p:nvSpPr>
        <p:spPr>
          <a:xfrm>
            <a:off x="8683900" y="10247275"/>
            <a:ext cx="2785200" cy="804000"/>
          </a:xfrm>
          <a:prstGeom prst="rect">
            <a:avLst/>
          </a:prstGeom>
          <a:noFill/>
          <a:ln cap="flat" cmpd="sng" w="152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gfd5a8d3851_9_39"/>
          <p:cNvSpPr/>
          <p:nvPr/>
        </p:nvSpPr>
        <p:spPr>
          <a:xfrm>
            <a:off x="8734275" y="12527950"/>
            <a:ext cx="1888800" cy="804000"/>
          </a:xfrm>
          <a:prstGeom prst="rect">
            <a:avLst/>
          </a:prstGeom>
          <a:noFill/>
          <a:ln cap="flat" cmpd="sng" w="152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1" name="Google Shape;671;gfd5a8d3851_9_39"/>
          <p:cNvCxnSpPr/>
          <p:nvPr/>
        </p:nvCxnSpPr>
        <p:spPr>
          <a:xfrm>
            <a:off x="10688675" y="12911550"/>
            <a:ext cx="1064100" cy="922200"/>
          </a:xfrm>
          <a:prstGeom prst="bentConnector3">
            <a:avLst>
              <a:gd fmla="val 100005" name="adj1"/>
            </a:avLst>
          </a:prstGeom>
          <a:noFill/>
          <a:ln cap="flat" cmpd="sng" w="114300">
            <a:solidFill>
              <a:schemeClr val="accent4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6" name="Google Shape;676;gfd5a8d3851_9_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5729" y="6295567"/>
            <a:ext cx="21798224" cy="11885909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gfd5a8d3851_9_56"/>
          <p:cNvSpPr txBox="1"/>
          <p:nvPr/>
        </p:nvSpPr>
        <p:spPr>
          <a:xfrm>
            <a:off x="1600724" y="266700"/>
            <a:ext cx="26514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300">
                <a:solidFill>
                  <a:srgbClr val="D0CECE"/>
                </a:solidFill>
                <a:latin typeface="Jua"/>
                <a:ea typeface="Jua"/>
                <a:cs typeface="Jua"/>
                <a:sym typeface="Jua"/>
              </a:rPr>
              <a:t>0</a:t>
            </a:r>
            <a:r>
              <a:rPr lang="ko-KR" sz="153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7</a:t>
            </a:r>
            <a:endParaRPr sz="153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678" name="Google Shape;678;gfd5a8d3851_9_56"/>
          <p:cNvSpPr txBox="1"/>
          <p:nvPr/>
        </p:nvSpPr>
        <p:spPr>
          <a:xfrm>
            <a:off x="5084275" y="659125"/>
            <a:ext cx="14874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2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관리자 - 직원 관리</a:t>
            </a:r>
            <a:endParaRPr sz="102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679" name="Google Shape;679;gfd5a8d3851_9_56"/>
          <p:cNvPicPr preferRelativeResize="0"/>
          <p:nvPr/>
        </p:nvPicPr>
        <p:blipFill rotWithShape="1">
          <a:blip r:embed="rId4">
            <a:alphaModFix/>
          </a:blip>
          <a:srcRect b="19659" l="43146" r="43912" t="72888"/>
          <a:stretch/>
        </p:blipFill>
        <p:spPr>
          <a:xfrm>
            <a:off x="6917925" y="20794413"/>
            <a:ext cx="2766750" cy="804024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gfd5a8d3851_9_56"/>
          <p:cNvSpPr/>
          <p:nvPr/>
        </p:nvSpPr>
        <p:spPr>
          <a:xfrm>
            <a:off x="25258250" y="8075563"/>
            <a:ext cx="9125400" cy="1146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14300">
            <a:solidFill>
              <a:srgbClr val="FEC2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6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직원</a:t>
            </a:r>
            <a:r>
              <a:rPr lang="ko-KR" sz="96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 목록 페이지 이동</a:t>
            </a:r>
            <a:endParaRPr sz="96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 </a:t>
            </a:r>
            <a:endParaRPr b="1" sz="7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- &lt; : 이전 페이지</a:t>
            </a:r>
            <a:endParaRPr sz="7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- &gt; : 다음 페이지</a:t>
            </a:r>
            <a:endParaRPr sz="7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cxnSp>
        <p:nvCxnSpPr>
          <p:cNvPr id="681" name="Google Shape;681;gfd5a8d3851_9_56"/>
          <p:cNvCxnSpPr>
            <a:stCxn id="682" idx="2"/>
            <a:endCxn id="683" idx="1"/>
          </p:cNvCxnSpPr>
          <p:nvPr/>
        </p:nvCxnSpPr>
        <p:spPr>
          <a:xfrm flipH="1" rot="-5400000">
            <a:off x="12420725" y="17579050"/>
            <a:ext cx="2159400" cy="3656100"/>
          </a:xfrm>
          <a:prstGeom prst="bentConnector2">
            <a:avLst/>
          </a:prstGeom>
          <a:noFill/>
          <a:ln cap="flat" cmpd="sng" w="114300">
            <a:solidFill>
              <a:schemeClr val="accent4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683" name="Google Shape;683;gfd5a8d3851_9_56"/>
          <p:cNvPicPr preferRelativeResize="0"/>
          <p:nvPr/>
        </p:nvPicPr>
        <p:blipFill rotWithShape="1">
          <a:blip r:embed="rId5">
            <a:alphaModFix/>
          </a:blip>
          <a:srcRect b="0" l="0" r="0" t="26659"/>
          <a:stretch/>
        </p:blipFill>
        <p:spPr>
          <a:xfrm>
            <a:off x="15328488" y="19375425"/>
            <a:ext cx="7464747" cy="222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gfd5a8d3851_9_56"/>
          <p:cNvPicPr preferRelativeResize="0"/>
          <p:nvPr/>
        </p:nvPicPr>
        <p:blipFill rotWithShape="1">
          <a:blip r:embed="rId5">
            <a:alphaModFix/>
          </a:blip>
          <a:srcRect b="76903" l="0" r="81765" t="0"/>
          <a:stretch/>
        </p:blipFill>
        <p:spPr>
          <a:xfrm>
            <a:off x="10890700" y="17555950"/>
            <a:ext cx="1563350" cy="804000"/>
          </a:xfrm>
          <a:prstGeom prst="rect">
            <a:avLst/>
          </a:prstGeom>
          <a:noFill/>
          <a:ln>
            <a:noFill/>
          </a:ln>
        </p:spPr>
      </p:pic>
      <p:sp>
        <p:nvSpPr>
          <p:cNvPr id="682" name="Google Shape;682;gfd5a8d3851_9_56"/>
          <p:cNvSpPr/>
          <p:nvPr/>
        </p:nvSpPr>
        <p:spPr>
          <a:xfrm>
            <a:off x="10890725" y="17523400"/>
            <a:ext cx="1563300" cy="804000"/>
          </a:xfrm>
          <a:prstGeom prst="rect">
            <a:avLst/>
          </a:prstGeom>
          <a:noFill/>
          <a:ln cap="flat" cmpd="sng" w="152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gfd5a8d3851_9_56"/>
          <p:cNvSpPr/>
          <p:nvPr/>
        </p:nvSpPr>
        <p:spPr>
          <a:xfrm>
            <a:off x="7433300" y="17555950"/>
            <a:ext cx="1563300" cy="738900"/>
          </a:xfrm>
          <a:prstGeom prst="rect">
            <a:avLst/>
          </a:prstGeom>
          <a:noFill/>
          <a:ln cap="flat" cmpd="sng" w="152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gfd5a8d3851_9_56"/>
          <p:cNvSpPr txBox="1"/>
          <p:nvPr/>
        </p:nvSpPr>
        <p:spPr>
          <a:xfrm>
            <a:off x="7595850" y="17588500"/>
            <a:ext cx="1563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&gt;</a:t>
            </a:r>
            <a:endParaRPr sz="36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87" name="Google Shape;687;gfd5a8d3851_9_56"/>
          <p:cNvCxnSpPr/>
          <p:nvPr/>
        </p:nvCxnSpPr>
        <p:spPr>
          <a:xfrm>
            <a:off x="8271125" y="18294850"/>
            <a:ext cx="0" cy="2462400"/>
          </a:xfrm>
          <a:prstGeom prst="straightConnector1">
            <a:avLst/>
          </a:prstGeom>
          <a:noFill/>
          <a:ln cap="flat" cmpd="sng" w="114300">
            <a:solidFill>
              <a:schemeClr val="accent4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2" name="Google Shape;692;gfd5a8d3851_9_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500" y="7286675"/>
            <a:ext cx="25036700" cy="6531300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Google Shape;693;gfd5a8d3851_9_71"/>
          <p:cNvSpPr txBox="1"/>
          <p:nvPr/>
        </p:nvSpPr>
        <p:spPr>
          <a:xfrm>
            <a:off x="1600724" y="266700"/>
            <a:ext cx="26514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300">
                <a:solidFill>
                  <a:srgbClr val="D0CECE"/>
                </a:solidFill>
                <a:latin typeface="Jua"/>
                <a:ea typeface="Jua"/>
                <a:cs typeface="Jua"/>
                <a:sym typeface="Jua"/>
              </a:rPr>
              <a:t>0</a:t>
            </a:r>
            <a:r>
              <a:rPr lang="ko-KR" sz="153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7</a:t>
            </a:r>
            <a:endParaRPr sz="153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694" name="Google Shape;694;gfd5a8d3851_9_71"/>
          <p:cNvSpPr txBox="1"/>
          <p:nvPr/>
        </p:nvSpPr>
        <p:spPr>
          <a:xfrm>
            <a:off x="5084275" y="659125"/>
            <a:ext cx="14874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2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직원</a:t>
            </a:r>
            <a:r>
              <a:rPr lang="ko-KR" sz="102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 관리 - 직원 검색</a:t>
            </a:r>
            <a:endParaRPr sz="102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695" name="Google Shape;695;gfd5a8d3851_9_71"/>
          <p:cNvSpPr/>
          <p:nvPr/>
        </p:nvSpPr>
        <p:spPr>
          <a:xfrm>
            <a:off x="24785275" y="7806898"/>
            <a:ext cx="9125400" cy="936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14300">
            <a:solidFill>
              <a:srgbClr val="FEC2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6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직원</a:t>
            </a:r>
            <a:r>
              <a:rPr lang="ko-KR" sz="96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 검색</a:t>
            </a:r>
            <a:endParaRPr sz="96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 	</a:t>
            </a:r>
            <a:endParaRPr b="1" sz="7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-685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Jua"/>
              <a:buChar char="-"/>
            </a:pPr>
            <a:r>
              <a:rPr lang="ko-KR" sz="7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이름으로 정보 검색</a:t>
            </a:r>
            <a:endParaRPr sz="7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-685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Jua"/>
              <a:buChar char="-"/>
            </a:pPr>
            <a:r>
              <a:rPr lang="ko-KR" sz="7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미등록은 안내 출력</a:t>
            </a:r>
            <a:endParaRPr sz="7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696" name="Google Shape;696;gfd5a8d3851_9_71"/>
          <p:cNvSpPr/>
          <p:nvPr/>
        </p:nvSpPr>
        <p:spPr>
          <a:xfrm>
            <a:off x="7110025" y="9729625"/>
            <a:ext cx="2519700" cy="838200"/>
          </a:xfrm>
          <a:prstGeom prst="rect">
            <a:avLst/>
          </a:prstGeom>
          <a:noFill/>
          <a:ln cap="flat" cmpd="sng" w="152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7" name="Google Shape;697;gfd5a8d3851_9_71"/>
          <p:cNvCxnSpPr>
            <a:stCxn id="696" idx="1"/>
          </p:cNvCxnSpPr>
          <p:nvPr/>
        </p:nvCxnSpPr>
        <p:spPr>
          <a:xfrm flipH="1">
            <a:off x="3972925" y="10148725"/>
            <a:ext cx="3137100" cy="1509600"/>
          </a:xfrm>
          <a:prstGeom prst="bentConnector3">
            <a:avLst>
              <a:gd fmla="val 99251" name="adj1"/>
            </a:avLst>
          </a:prstGeom>
          <a:noFill/>
          <a:ln cap="flat" cmpd="sng" w="114300">
            <a:solidFill>
              <a:schemeClr val="accent4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98" name="Google Shape;698;gfd5a8d3851_9_71"/>
          <p:cNvCxnSpPr>
            <a:stCxn id="696" idx="3"/>
          </p:cNvCxnSpPr>
          <p:nvPr/>
        </p:nvCxnSpPr>
        <p:spPr>
          <a:xfrm>
            <a:off x="9629725" y="10148725"/>
            <a:ext cx="3258300" cy="5695200"/>
          </a:xfrm>
          <a:prstGeom prst="bentConnector2">
            <a:avLst/>
          </a:prstGeom>
          <a:noFill/>
          <a:ln cap="flat" cmpd="sng" w="114300">
            <a:solidFill>
              <a:schemeClr val="accent4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699" name="Google Shape;699;gfd5a8d3851_9_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1925" y="16091225"/>
            <a:ext cx="9125400" cy="2259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0" name="Google Shape;700;gfd5a8d3851_9_71"/>
          <p:cNvPicPr preferRelativeResize="0"/>
          <p:nvPr/>
        </p:nvPicPr>
        <p:blipFill rotWithShape="1">
          <a:blip r:embed="rId5">
            <a:alphaModFix/>
          </a:blip>
          <a:srcRect b="35991" l="64540" r="20271" t="59034"/>
          <a:stretch/>
        </p:blipFill>
        <p:spPr>
          <a:xfrm>
            <a:off x="17257525" y="11658325"/>
            <a:ext cx="3363162" cy="600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fd5a8d3851_9_82"/>
          <p:cNvSpPr txBox="1"/>
          <p:nvPr/>
        </p:nvSpPr>
        <p:spPr>
          <a:xfrm>
            <a:off x="1600724" y="266700"/>
            <a:ext cx="26514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300">
                <a:solidFill>
                  <a:srgbClr val="D0CECE"/>
                </a:solidFill>
                <a:latin typeface="Jua"/>
                <a:ea typeface="Jua"/>
                <a:cs typeface="Jua"/>
                <a:sym typeface="Jua"/>
              </a:rPr>
              <a:t>0</a:t>
            </a:r>
            <a:r>
              <a:rPr lang="ko-KR" sz="153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7</a:t>
            </a:r>
            <a:endParaRPr sz="153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706" name="Google Shape;706;gfd5a8d3851_9_82"/>
          <p:cNvSpPr txBox="1"/>
          <p:nvPr/>
        </p:nvSpPr>
        <p:spPr>
          <a:xfrm>
            <a:off x="5084275" y="659125"/>
            <a:ext cx="14874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2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직원 관리</a:t>
            </a:r>
            <a:r>
              <a:rPr lang="ko-KR" sz="102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 - 직원 추가</a:t>
            </a:r>
            <a:endParaRPr sz="102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707" name="Google Shape;707;gfd5a8d3851_9_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925" y="7400028"/>
            <a:ext cx="30465200" cy="8832725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gfd5a8d3851_9_82"/>
          <p:cNvSpPr/>
          <p:nvPr/>
        </p:nvSpPr>
        <p:spPr>
          <a:xfrm>
            <a:off x="24920000" y="10138050"/>
            <a:ext cx="9172500" cy="690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14300">
            <a:solidFill>
              <a:srgbClr val="FEC2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6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직원 추가</a:t>
            </a:r>
            <a:endParaRPr sz="96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 	</a:t>
            </a:r>
            <a:endParaRPr b="1" sz="7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-68580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Jua"/>
              <a:buChar char="-"/>
            </a:pPr>
            <a:r>
              <a:rPr lang="ko-KR" sz="7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직원 정보 입력</a:t>
            </a:r>
            <a:endParaRPr sz="7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709" name="Google Shape;709;gfd5a8d3851_9_82"/>
          <p:cNvSpPr/>
          <p:nvPr/>
        </p:nvSpPr>
        <p:spPr>
          <a:xfrm>
            <a:off x="14559125" y="8084825"/>
            <a:ext cx="3838800" cy="1077300"/>
          </a:xfrm>
          <a:prstGeom prst="rect">
            <a:avLst/>
          </a:prstGeom>
          <a:noFill/>
          <a:ln cap="flat" cmpd="sng" w="152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fd5a8d3851_9_99"/>
          <p:cNvSpPr txBox="1"/>
          <p:nvPr/>
        </p:nvSpPr>
        <p:spPr>
          <a:xfrm>
            <a:off x="1600724" y="266700"/>
            <a:ext cx="26514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300">
                <a:solidFill>
                  <a:srgbClr val="D0CECE"/>
                </a:solidFill>
                <a:latin typeface="Jua"/>
                <a:ea typeface="Jua"/>
                <a:cs typeface="Jua"/>
                <a:sym typeface="Jua"/>
              </a:rPr>
              <a:t>0</a:t>
            </a:r>
            <a:r>
              <a:rPr lang="ko-KR" sz="153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7</a:t>
            </a:r>
            <a:endParaRPr sz="153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715" name="Google Shape;715;gfd5a8d3851_9_99"/>
          <p:cNvSpPr txBox="1"/>
          <p:nvPr/>
        </p:nvSpPr>
        <p:spPr>
          <a:xfrm>
            <a:off x="5084275" y="659125"/>
            <a:ext cx="18728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2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직원 관리 - 직원 근무지 배치 및 수정</a:t>
            </a:r>
            <a:endParaRPr sz="102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716" name="Google Shape;716;gfd5a8d3851_9_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7650" y="6419925"/>
            <a:ext cx="30007481" cy="8832725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Google Shape;717;gfd5a8d3851_9_99"/>
          <p:cNvSpPr/>
          <p:nvPr/>
        </p:nvSpPr>
        <p:spPr>
          <a:xfrm>
            <a:off x="23552925" y="10809475"/>
            <a:ext cx="10996200" cy="690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14300">
            <a:solidFill>
              <a:srgbClr val="FEC2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6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근무지 배치 및 수정</a:t>
            </a:r>
            <a:endParaRPr sz="96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 	</a:t>
            </a:r>
            <a:endParaRPr b="1" sz="7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-685800" lvl="0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Jua"/>
              <a:buChar char="-"/>
            </a:pPr>
            <a:r>
              <a:rPr lang="ko-KR" sz="7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직원 번호 입력</a:t>
            </a:r>
            <a:endParaRPr sz="7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-685800" lvl="0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Jua"/>
              <a:buChar char="-"/>
            </a:pPr>
            <a:r>
              <a:rPr lang="ko-KR" sz="7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미등록은 안내 출력</a:t>
            </a:r>
            <a:endParaRPr sz="7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718" name="Google Shape;718;gfd5a8d3851_9_99"/>
          <p:cNvSpPr/>
          <p:nvPr/>
        </p:nvSpPr>
        <p:spPr>
          <a:xfrm>
            <a:off x="9627175" y="9225175"/>
            <a:ext cx="2906100" cy="877500"/>
          </a:xfrm>
          <a:prstGeom prst="rect">
            <a:avLst/>
          </a:prstGeom>
          <a:noFill/>
          <a:ln cap="flat" cmpd="sng" w="152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9" name="Google Shape;719;gfd5a8d3851_9_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7325" y="16114650"/>
            <a:ext cx="13255725" cy="2885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0" name="Google Shape;720;gfd5a8d3851_9_99"/>
          <p:cNvCxnSpPr>
            <a:stCxn id="718" idx="1"/>
          </p:cNvCxnSpPr>
          <p:nvPr/>
        </p:nvCxnSpPr>
        <p:spPr>
          <a:xfrm flipH="1">
            <a:off x="7638175" y="9663925"/>
            <a:ext cx="1989000" cy="6463800"/>
          </a:xfrm>
          <a:prstGeom prst="bentConnector2">
            <a:avLst/>
          </a:prstGeom>
          <a:noFill/>
          <a:ln cap="flat" cmpd="sng" w="114300">
            <a:solidFill>
              <a:schemeClr val="accent4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fd5a8d3851_9_122"/>
          <p:cNvSpPr txBox="1"/>
          <p:nvPr/>
        </p:nvSpPr>
        <p:spPr>
          <a:xfrm>
            <a:off x="1600724" y="266700"/>
            <a:ext cx="26514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300">
                <a:solidFill>
                  <a:srgbClr val="D0CECE"/>
                </a:solidFill>
                <a:latin typeface="Jua"/>
                <a:ea typeface="Jua"/>
                <a:cs typeface="Jua"/>
                <a:sym typeface="Jua"/>
              </a:rPr>
              <a:t>0</a:t>
            </a:r>
            <a:r>
              <a:rPr lang="ko-KR" sz="153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7</a:t>
            </a:r>
            <a:endParaRPr sz="153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726" name="Google Shape;726;gfd5a8d3851_9_122"/>
          <p:cNvSpPr txBox="1"/>
          <p:nvPr/>
        </p:nvSpPr>
        <p:spPr>
          <a:xfrm>
            <a:off x="5084275" y="659125"/>
            <a:ext cx="14874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2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직</a:t>
            </a:r>
            <a:r>
              <a:rPr lang="ko-KR" sz="102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원 관리 - 직원 삭제</a:t>
            </a:r>
            <a:endParaRPr sz="102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727" name="Google Shape;727;gfd5a8d3851_9_122"/>
          <p:cNvPicPr preferRelativeResize="0"/>
          <p:nvPr/>
        </p:nvPicPr>
        <p:blipFill rotWithShape="1">
          <a:blip r:embed="rId3">
            <a:alphaModFix/>
          </a:blip>
          <a:srcRect b="0" l="0" r="5624" t="0"/>
          <a:stretch/>
        </p:blipFill>
        <p:spPr>
          <a:xfrm>
            <a:off x="8003375" y="7605300"/>
            <a:ext cx="25197751" cy="8389725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gfd5a8d3851_9_122"/>
          <p:cNvSpPr/>
          <p:nvPr/>
        </p:nvSpPr>
        <p:spPr>
          <a:xfrm>
            <a:off x="1894475" y="10378625"/>
            <a:ext cx="9172500" cy="1033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14300">
            <a:solidFill>
              <a:srgbClr val="FEC2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6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직원</a:t>
            </a:r>
            <a:r>
              <a:rPr lang="ko-KR" sz="96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 삭제</a:t>
            </a:r>
            <a:endParaRPr sz="96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 	</a:t>
            </a:r>
            <a:endParaRPr b="1" sz="7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-685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Jua"/>
              <a:buChar char="-"/>
            </a:pPr>
            <a:r>
              <a:rPr lang="ko-KR" sz="7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직원</a:t>
            </a:r>
            <a:r>
              <a:rPr lang="ko-KR" sz="7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 번호 입력</a:t>
            </a:r>
            <a:endParaRPr sz="7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-685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Jua"/>
              <a:buChar char="-"/>
            </a:pPr>
            <a:r>
              <a:rPr lang="ko-KR" sz="7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안내 메시지 출력</a:t>
            </a:r>
            <a:endParaRPr sz="7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-685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Jua"/>
              <a:buChar char="-"/>
            </a:pPr>
            <a:r>
              <a:rPr lang="ko-KR" sz="7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대소문자 구분 X</a:t>
            </a:r>
            <a:endParaRPr sz="7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729" name="Google Shape;729;gfd5a8d3851_9_122"/>
          <p:cNvSpPr/>
          <p:nvPr/>
        </p:nvSpPr>
        <p:spPr>
          <a:xfrm>
            <a:off x="14601325" y="10176300"/>
            <a:ext cx="2543100" cy="877500"/>
          </a:xfrm>
          <a:prstGeom prst="rect">
            <a:avLst/>
          </a:prstGeom>
          <a:noFill/>
          <a:ln cap="flat" cmpd="sng" w="152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gfd5a8d3851_9_122"/>
          <p:cNvSpPr/>
          <p:nvPr/>
        </p:nvSpPr>
        <p:spPr>
          <a:xfrm>
            <a:off x="14706425" y="12220500"/>
            <a:ext cx="1657500" cy="877500"/>
          </a:xfrm>
          <a:prstGeom prst="rect">
            <a:avLst/>
          </a:prstGeom>
          <a:noFill/>
          <a:ln cap="flat" cmpd="sng" w="152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1" name="Google Shape;731;gfd5a8d3851_9_122"/>
          <p:cNvCxnSpPr/>
          <p:nvPr/>
        </p:nvCxnSpPr>
        <p:spPr>
          <a:xfrm>
            <a:off x="16319775" y="12598875"/>
            <a:ext cx="1064100" cy="922200"/>
          </a:xfrm>
          <a:prstGeom prst="bentConnector3">
            <a:avLst>
              <a:gd fmla="val 100005" name="adj1"/>
            </a:avLst>
          </a:prstGeom>
          <a:noFill/>
          <a:ln cap="flat" cmpd="sng" w="114300">
            <a:solidFill>
              <a:schemeClr val="accent4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d5a8d3851_3_14"/>
          <p:cNvSpPr txBox="1"/>
          <p:nvPr/>
        </p:nvSpPr>
        <p:spPr>
          <a:xfrm>
            <a:off x="1600725" y="266700"/>
            <a:ext cx="25464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300">
                <a:solidFill>
                  <a:srgbClr val="D0CECE"/>
                </a:solidFill>
                <a:latin typeface="Jua"/>
                <a:ea typeface="Jua"/>
                <a:cs typeface="Jua"/>
                <a:sym typeface="Jua"/>
              </a:rPr>
              <a:t>0</a:t>
            </a:r>
            <a:r>
              <a:rPr lang="ko-KR" sz="153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3</a:t>
            </a:r>
            <a:endParaRPr sz="153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36" name="Google Shape;136;gfd5a8d3851_3_14"/>
          <p:cNvSpPr txBox="1"/>
          <p:nvPr/>
        </p:nvSpPr>
        <p:spPr>
          <a:xfrm>
            <a:off x="5084239" y="659115"/>
            <a:ext cx="55698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sz="102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개발환경</a:t>
            </a:r>
            <a:r>
              <a:rPr b="1" lang="ko-KR" sz="10200">
                <a:solidFill>
                  <a:srgbClr val="231816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1" sz="10200">
              <a:solidFill>
                <a:srgbClr val="23181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텍스트이(가) 표시된 사진&#10;&#10;자동 생성된 설명" id="137" name="Google Shape;137;gfd5a8d3851_3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42652" y="5503137"/>
            <a:ext cx="17909339" cy="3619167"/>
          </a:xfrm>
          <a:prstGeom prst="rect">
            <a:avLst/>
          </a:prstGeom>
          <a:noFill/>
          <a:ln cap="flat" cmpd="sng" w="9525">
            <a:solidFill>
              <a:srgbClr val="FFC34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8" name="Google Shape;138;gfd5a8d3851_3_14"/>
          <p:cNvSpPr txBox="1"/>
          <p:nvPr/>
        </p:nvSpPr>
        <p:spPr>
          <a:xfrm>
            <a:off x="2657960" y="5942245"/>
            <a:ext cx="114732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800">
                <a:solidFill>
                  <a:srgbClr val="3A3838"/>
                </a:solidFill>
                <a:latin typeface="Jua"/>
                <a:ea typeface="Jua"/>
                <a:cs typeface="Jua"/>
                <a:sym typeface="Jua"/>
              </a:rPr>
              <a:t>1. </a:t>
            </a:r>
            <a:r>
              <a:rPr lang="ko-KR" sz="13800">
                <a:solidFill>
                  <a:srgbClr val="FFC349"/>
                </a:solidFill>
                <a:latin typeface="Jua"/>
                <a:ea typeface="Jua"/>
                <a:cs typeface="Jua"/>
                <a:sym typeface="Jua"/>
              </a:rPr>
              <a:t>Java</a:t>
            </a:r>
            <a:endParaRPr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39" name="Google Shape;139;gfd5a8d3851_3_14"/>
          <p:cNvSpPr txBox="1"/>
          <p:nvPr/>
        </p:nvSpPr>
        <p:spPr>
          <a:xfrm>
            <a:off x="2657959" y="11639929"/>
            <a:ext cx="114732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800">
                <a:solidFill>
                  <a:srgbClr val="3A3838"/>
                </a:solidFill>
                <a:latin typeface="Jua"/>
                <a:ea typeface="Jua"/>
                <a:cs typeface="Jua"/>
                <a:sym typeface="Jua"/>
              </a:rPr>
              <a:t>2. </a:t>
            </a:r>
            <a:r>
              <a:rPr lang="ko-KR" sz="13800">
                <a:solidFill>
                  <a:srgbClr val="FFC349"/>
                </a:solidFill>
                <a:latin typeface="Jua"/>
                <a:ea typeface="Jua"/>
                <a:cs typeface="Jua"/>
                <a:sym typeface="Jua"/>
              </a:rPr>
              <a:t>Eclipse</a:t>
            </a:r>
            <a:r>
              <a:rPr lang="ko-KR" sz="13800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3800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fd5a8d3851_3_14"/>
          <p:cNvSpPr txBox="1"/>
          <p:nvPr/>
        </p:nvSpPr>
        <p:spPr>
          <a:xfrm>
            <a:off x="2657959" y="17337613"/>
            <a:ext cx="114732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800">
                <a:solidFill>
                  <a:srgbClr val="3A3838"/>
                </a:solidFill>
                <a:latin typeface="Jua"/>
                <a:ea typeface="Jua"/>
                <a:cs typeface="Jua"/>
                <a:sym typeface="Jua"/>
              </a:rPr>
              <a:t>3. </a:t>
            </a:r>
            <a:r>
              <a:rPr lang="ko-KR" sz="13800">
                <a:solidFill>
                  <a:srgbClr val="FFC349"/>
                </a:solidFill>
                <a:latin typeface="Jua"/>
                <a:ea typeface="Jua"/>
                <a:cs typeface="Jua"/>
                <a:sym typeface="Jua"/>
              </a:rPr>
              <a:t>OS</a:t>
            </a:r>
            <a:r>
              <a:rPr lang="ko-KR" sz="13800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3800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gfd5a8d3851_3_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542652" y="10938341"/>
            <a:ext cx="17909338" cy="3619166"/>
          </a:xfrm>
          <a:prstGeom prst="rect">
            <a:avLst/>
          </a:prstGeom>
          <a:noFill/>
          <a:ln cap="flat" cmpd="sng" w="9525">
            <a:solidFill>
              <a:srgbClr val="FFC34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2" name="Google Shape;142;gfd5a8d3851_3_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542652" y="16473888"/>
            <a:ext cx="17909338" cy="4042834"/>
          </a:xfrm>
          <a:prstGeom prst="rect">
            <a:avLst/>
          </a:prstGeom>
          <a:noFill/>
          <a:ln cap="flat" cmpd="sng" w="38100">
            <a:solidFill>
              <a:srgbClr val="FFC34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6" name="Google Shape;736;gf87c2c4162_3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9225" y="4414950"/>
            <a:ext cx="22873951" cy="723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7" name="Google Shape;737;gf87c2c4162_3_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9225" y="12775825"/>
            <a:ext cx="22873951" cy="56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738" name="Google Shape;738;gf87c2c4162_3_28"/>
          <p:cNvSpPr txBox="1"/>
          <p:nvPr/>
        </p:nvSpPr>
        <p:spPr>
          <a:xfrm>
            <a:off x="1600724" y="266700"/>
            <a:ext cx="26514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300">
                <a:solidFill>
                  <a:srgbClr val="D0CECE"/>
                </a:solidFill>
                <a:latin typeface="Jua"/>
                <a:ea typeface="Jua"/>
                <a:cs typeface="Jua"/>
                <a:sym typeface="Jua"/>
              </a:rPr>
              <a:t>0</a:t>
            </a:r>
            <a:r>
              <a:rPr lang="ko-KR" sz="153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7</a:t>
            </a:r>
            <a:endParaRPr sz="153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739" name="Google Shape;739;gf87c2c4162_3_28"/>
          <p:cNvSpPr txBox="1"/>
          <p:nvPr/>
        </p:nvSpPr>
        <p:spPr>
          <a:xfrm>
            <a:off x="5084275" y="659125"/>
            <a:ext cx="14417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2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관리자 - 놀이공원 정보 관리 </a:t>
            </a:r>
            <a:endParaRPr sz="102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740" name="Google Shape;740;gf87c2c4162_3_28"/>
          <p:cNvSpPr/>
          <p:nvPr/>
        </p:nvSpPr>
        <p:spPr>
          <a:xfrm>
            <a:off x="21170450" y="13406200"/>
            <a:ext cx="12142200" cy="984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14300">
            <a:solidFill>
              <a:srgbClr val="FEC2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6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놀이공원 </a:t>
            </a:r>
            <a:endParaRPr sz="96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6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정보 관리 페이지</a:t>
            </a:r>
            <a:endParaRPr sz="96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 </a:t>
            </a:r>
            <a:endParaRPr b="1" sz="7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-6858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Jua"/>
              <a:buAutoNum type="arabicPeriod"/>
            </a:pPr>
            <a:r>
              <a:rPr lang="ko-KR" sz="7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어트랙션 ON/OFF 관리</a:t>
            </a:r>
            <a:endParaRPr sz="7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-6858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Jua"/>
              <a:buAutoNum type="arabicPeriod"/>
            </a:pPr>
            <a:r>
              <a:rPr lang="ko-KR" sz="7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어트랙션 대기열 관리</a:t>
            </a:r>
            <a:endParaRPr sz="7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-6858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Jua"/>
              <a:buAutoNum type="arabicPeriod"/>
            </a:pPr>
            <a:r>
              <a:rPr lang="ko-KR" sz="7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퍼레이드 정보관리</a:t>
            </a:r>
            <a:endParaRPr sz="7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741" name="Google Shape;741;gf87c2c4162_3_28"/>
          <p:cNvSpPr/>
          <p:nvPr/>
        </p:nvSpPr>
        <p:spPr>
          <a:xfrm>
            <a:off x="10642225" y="8189400"/>
            <a:ext cx="5316600" cy="768600"/>
          </a:xfrm>
          <a:prstGeom prst="rect">
            <a:avLst/>
          </a:prstGeom>
          <a:noFill/>
          <a:ln cap="flat" cmpd="sng" w="152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42" name="Google Shape;742;gf87c2c4162_3_28"/>
          <p:cNvCxnSpPr>
            <a:stCxn id="741" idx="1"/>
          </p:cNvCxnSpPr>
          <p:nvPr/>
        </p:nvCxnSpPr>
        <p:spPr>
          <a:xfrm flipH="1">
            <a:off x="9389425" y="8573700"/>
            <a:ext cx="1252800" cy="4166700"/>
          </a:xfrm>
          <a:prstGeom prst="bentConnector2">
            <a:avLst/>
          </a:prstGeom>
          <a:noFill/>
          <a:ln cap="flat" cmpd="sng" w="114300">
            <a:solidFill>
              <a:schemeClr val="accent4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" name="Google Shape;747;gf87c2c4162_3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200" y="15693050"/>
            <a:ext cx="12066750" cy="687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8" name="Google Shape;748;gf87c2c4162_3_37"/>
          <p:cNvPicPr preferRelativeResize="0"/>
          <p:nvPr/>
        </p:nvPicPr>
        <p:blipFill rotWithShape="1">
          <a:blip r:embed="rId4">
            <a:alphaModFix/>
          </a:blip>
          <a:srcRect b="26057" l="0" r="0" t="0"/>
          <a:stretch/>
        </p:blipFill>
        <p:spPr>
          <a:xfrm>
            <a:off x="1319200" y="4717925"/>
            <a:ext cx="24731050" cy="10112675"/>
          </a:xfrm>
          <a:prstGeom prst="rect">
            <a:avLst/>
          </a:prstGeom>
          <a:noFill/>
          <a:ln>
            <a:noFill/>
          </a:ln>
        </p:spPr>
      </p:pic>
      <p:sp>
        <p:nvSpPr>
          <p:cNvPr id="749" name="Google Shape;749;gf87c2c4162_3_37"/>
          <p:cNvSpPr txBox="1"/>
          <p:nvPr/>
        </p:nvSpPr>
        <p:spPr>
          <a:xfrm>
            <a:off x="1600724" y="266700"/>
            <a:ext cx="26514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300">
                <a:solidFill>
                  <a:srgbClr val="D0CECE"/>
                </a:solidFill>
                <a:latin typeface="Jua"/>
                <a:ea typeface="Jua"/>
                <a:cs typeface="Jua"/>
                <a:sym typeface="Jua"/>
              </a:rPr>
              <a:t>0</a:t>
            </a:r>
            <a:r>
              <a:rPr lang="ko-KR" sz="153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7</a:t>
            </a:r>
            <a:endParaRPr sz="153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750" name="Google Shape;750;gf87c2c4162_3_37"/>
          <p:cNvSpPr txBox="1"/>
          <p:nvPr/>
        </p:nvSpPr>
        <p:spPr>
          <a:xfrm>
            <a:off x="5084275" y="659125"/>
            <a:ext cx="241269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2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놀이공원 정보 관리 - 어트랙션 ON/OFF 관리</a:t>
            </a:r>
            <a:r>
              <a:rPr lang="ko-KR" sz="102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 </a:t>
            </a:r>
            <a:endParaRPr sz="102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751" name="Google Shape;751;gf87c2c4162_3_37"/>
          <p:cNvSpPr/>
          <p:nvPr/>
        </p:nvSpPr>
        <p:spPr>
          <a:xfrm>
            <a:off x="1319200" y="17744675"/>
            <a:ext cx="1889400" cy="848400"/>
          </a:xfrm>
          <a:prstGeom prst="rect">
            <a:avLst/>
          </a:prstGeom>
          <a:noFill/>
          <a:ln cap="flat" cmpd="sng" w="152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gf87c2c4162_3_37"/>
          <p:cNvSpPr/>
          <p:nvPr/>
        </p:nvSpPr>
        <p:spPr>
          <a:xfrm>
            <a:off x="19905600" y="15127000"/>
            <a:ext cx="13875300" cy="810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14300">
            <a:solidFill>
              <a:srgbClr val="FEC2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6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어트랙션 ON/OFF 관리</a:t>
            </a:r>
            <a:endParaRPr sz="96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 </a:t>
            </a:r>
            <a:endParaRPr b="1" sz="7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-65405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Jua"/>
              <a:buChar char="-"/>
            </a:pPr>
            <a:r>
              <a:rPr lang="ko-KR" sz="67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 어트랙션의 운행여부 관리</a:t>
            </a:r>
            <a:endParaRPr sz="67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-65405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Jua"/>
              <a:buChar char="-"/>
            </a:pPr>
            <a:r>
              <a:rPr lang="ko-KR" sz="67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원하는 번호 입력 &gt; Y/N 입력</a:t>
            </a:r>
            <a:endParaRPr sz="67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-65405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Jua"/>
              <a:buChar char="-"/>
            </a:pPr>
            <a:r>
              <a:rPr lang="ko-KR" sz="67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ON : 전체 ON</a:t>
            </a:r>
            <a:endParaRPr sz="67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-65405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Jua"/>
              <a:buChar char="-"/>
            </a:pPr>
            <a:r>
              <a:rPr lang="ko-KR" sz="67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OFF : 전체 OFF</a:t>
            </a:r>
            <a:endParaRPr sz="67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18288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7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753" name="Google Shape;753;gf87c2c4162_3_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252875" y="6455150"/>
            <a:ext cx="3180750" cy="1322700"/>
          </a:xfrm>
          <a:prstGeom prst="rect">
            <a:avLst/>
          </a:prstGeom>
          <a:noFill/>
          <a:ln cap="flat" cmpd="sng" w="152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754" name="Google Shape;754;gf87c2c4162_3_37"/>
          <p:cNvCxnSpPr>
            <a:endCxn id="753" idx="1"/>
          </p:cNvCxnSpPr>
          <p:nvPr/>
        </p:nvCxnSpPr>
        <p:spPr>
          <a:xfrm>
            <a:off x="22792275" y="7115900"/>
            <a:ext cx="2460600" cy="600"/>
          </a:xfrm>
          <a:prstGeom prst="bentConnector3">
            <a:avLst>
              <a:gd fmla="val 50000" name="adj1"/>
            </a:avLst>
          </a:prstGeom>
          <a:noFill/>
          <a:ln cap="flat" cmpd="sng" w="114300">
            <a:solidFill>
              <a:schemeClr val="accent4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55" name="Google Shape;755;gf87c2c4162_3_37"/>
          <p:cNvSpPr/>
          <p:nvPr/>
        </p:nvSpPr>
        <p:spPr>
          <a:xfrm>
            <a:off x="1395400" y="19649675"/>
            <a:ext cx="1889400" cy="848400"/>
          </a:xfrm>
          <a:prstGeom prst="rect">
            <a:avLst/>
          </a:prstGeom>
          <a:noFill/>
          <a:ln cap="flat" cmpd="sng" w="152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0" name="Google Shape;760;gf87c2c4162_3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2800" y="15918525"/>
            <a:ext cx="13875300" cy="651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1" name="Google Shape;761;gf87c2c4162_3_45"/>
          <p:cNvPicPr preferRelativeResize="0"/>
          <p:nvPr/>
        </p:nvPicPr>
        <p:blipFill rotWithShape="1">
          <a:blip r:embed="rId4">
            <a:alphaModFix/>
          </a:blip>
          <a:srcRect b="24000" l="0" r="0" t="0"/>
          <a:stretch/>
        </p:blipFill>
        <p:spPr>
          <a:xfrm>
            <a:off x="1262800" y="4630950"/>
            <a:ext cx="24178825" cy="101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762" name="Google Shape;762;gf87c2c4162_3_45"/>
          <p:cNvSpPr txBox="1"/>
          <p:nvPr/>
        </p:nvSpPr>
        <p:spPr>
          <a:xfrm>
            <a:off x="1600724" y="266700"/>
            <a:ext cx="26514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300">
                <a:solidFill>
                  <a:srgbClr val="D0CECE"/>
                </a:solidFill>
                <a:latin typeface="Jua"/>
                <a:ea typeface="Jua"/>
                <a:cs typeface="Jua"/>
                <a:sym typeface="Jua"/>
              </a:rPr>
              <a:t>0</a:t>
            </a:r>
            <a:r>
              <a:rPr lang="ko-KR" sz="153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7</a:t>
            </a:r>
            <a:endParaRPr sz="153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763" name="Google Shape;763;gf87c2c4162_3_45"/>
          <p:cNvSpPr txBox="1"/>
          <p:nvPr/>
        </p:nvSpPr>
        <p:spPr>
          <a:xfrm>
            <a:off x="5084275" y="659125"/>
            <a:ext cx="219228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2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놀이공원 정보 관리</a:t>
            </a:r>
            <a:r>
              <a:rPr lang="ko-KR" sz="102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 - 어트랙션 대기열 관리  </a:t>
            </a:r>
            <a:endParaRPr sz="102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764" name="Google Shape;764;gf87c2c4162_3_45"/>
          <p:cNvSpPr/>
          <p:nvPr/>
        </p:nvSpPr>
        <p:spPr>
          <a:xfrm>
            <a:off x="19905600" y="15127000"/>
            <a:ext cx="13875300" cy="810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14300">
            <a:solidFill>
              <a:srgbClr val="FEC2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6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어트랙션 대기열 관리</a:t>
            </a:r>
            <a:endParaRPr sz="96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 </a:t>
            </a:r>
            <a:endParaRPr b="1" sz="7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-65405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Jua"/>
              <a:buChar char="-"/>
            </a:pPr>
            <a:r>
              <a:rPr lang="ko-KR" sz="67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 어트랙션의 대기열 관리</a:t>
            </a:r>
            <a:endParaRPr sz="67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-65405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Jua"/>
              <a:buChar char="-"/>
            </a:pPr>
            <a:r>
              <a:rPr lang="ko-KR" sz="67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원하는 번호 입력 &gt; 시간 입력</a:t>
            </a:r>
            <a:endParaRPr sz="67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-65405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Jua"/>
              <a:buChar char="-"/>
            </a:pPr>
            <a:r>
              <a:rPr lang="ko-KR" sz="67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0 ~ 120분까지 입력 가능</a:t>
            </a:r>
            <a:endParaRPr sz="67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18288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7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765" name="Google Shape;765;gf87c2c4162_3_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968975" y="6508375"/>
            <a:ext cx="3024350" cy="1409075"/>
          </a:xfrm>
          <a:prstGeom prst="rect">
            <a:avLst/>
          </a:prstGeom>
          <a:noFill/>
          <a:ln cap="flat" cmpd="sng" w="152400">
            <a:solidFill>
              <a:srgbClr val="FEC24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66" name="Google Shape;766;gf87c2c4162_3_45"/>
          <p:cNvSpPr/>
          <p:nvPr/>
        </p:nvSpPr>
        <p:spPr>
          <a:xfrm>
            <a:off x="1319200" y="17516075"/>
            <a:ext cx="1889400" cy="848400"/>
          </a:xfrm>
          <a:prstGeom prst="rect">
            <a:avLst/>
          </a:prstGeom>
          <a:noFill/>
          <a:ln cap="flat" cmpd="sng" w="152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gf87c2c4162_3_45"/>
          <p:cNvSpPr/>
          <p:nvPr/>
        </p:nvSpPr>
        <p:spPr>
          <a:xfrm>
            <a:off x="1319200" y="19421075"/>
            <a:ext cx="1889400" cy="848400"/>
          </a:xfrm>
          <a:prstGeom prst="rect">
            <a:avLst/>
          </a:prstGeom>
          <a:noFill/>
          <a:ln cap="flat" cmpd="sng" w="152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68" name="Google Shape;768;gf87c2c4162_3_45"/>
          <p:cNvCxnSpPr>
            <a:endCxn id="765" idx="1"/>
          </p:cNvCxnSpPr>
          <p:nvPr/>
        </p:nvCxnSpPr>
        <p:spPr>
          <a:xfrm>
            <a:off x="22835675" y="7212312"/>
            <a:ext cx="2133300" cy="600"/>
          </a:xfrm>
          <a:prstGeom prst="bentConnector3">
            <a:avLst>
              <a:gd fmla="val 50000" name="adj1"/>
            </a:avLst>
          </a:prstGeom>
          <a:noFill/>
          <a:ln cap="flat" cmpd="sng" w="114300">
            <a:solidFill>
              <a:schemeClr val="accent4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3" name="Google Shape;773;gf87c2c4162_3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850" y="6327538"/>
            <a:ext cx="24603878" cy="11465400"/>
          </a:xfrm>
          <a:prstGeom prst="rect">
            <a:avLst/>
          </a:prstGeom>
          <a:noFill/>
          <a:ln>
            <a:noFill/>
          </a:ln>
        </p:spPr>
      </p:pic>
      <p:sp>
        <p:nvSpPr>
          <p:cNvPr id="774" name="Google Shape;774;gf87c2c4162_3_53"/>
          <p:cNvSpPr txBox="1"/>
          <p:nvPr/>
        </p:nvSpPr>
        <p:spPr>
          <a:xfrm>
            <a:off x="1600724" y="266700"/>
            <a:ext cx="26514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300">
                <a:solidFill>
                  <a:srgbClr val="D0CECE"/>
                </a:solidFill>
                <a:latin typeface="Jua"/>
                <a:ea typeface="Jua"/>
                <a:cs typeface="Jua"/>
                <a:sym typeface="Jua"/>
              </a:rPr>
              <a:t>0</a:t>
            </a:r>
            <a:r>
              <a:rPr lang="ko-KR" sz="153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7</a:t>
            </a:r>
            <a:endParaRPr sz="153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775" name="Google Shape;775;gf87c2c4162_3_53"/>
          <p:cNvSpPr txBox="1"/>
          <p:nvPr/>
        </p:nvSpPr>
        <p:spPr>
          <a:xfrm>
            <a:off x="5084275" y="659125"/>
            <a:ext cx="14417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2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관리자 - 퍼레이드 정보 관리 </a:t>
            </a:r>
            <a:endParaRPr sz="102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776" name="Google Shape;776;gf87c2c4162_3_53"/>
          <p:cNvSpPr/>
          <p:nvPr/>
        </p:nvSpPr>
        <p:spPr>
          <a:xfrm>
            <a:off x="11207450" y="14429138"/>
            <a:ext cx="6445500" cy="3287700"/>
          </a:xfrm>
          <a:prstGeom prst="rect">
            <a:avLst/>
          </a:prstGeom>
          <a:noFill/>
          <a:ln cap="flat" cmpd="sng" w="152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gf87c2c4162_3_53"/>
          <p:cNvSpPr/>
          <p:nvPr/>
        </p:nvSpPr>
        <p:spPr>
          <a:xfrm>
            <a:off x="22362075" y="14429150"/>
            <a:ext cx="11512800" cy="662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14300">
            <a:solidFill>
              <a:srgbClr val="FEC2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6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퍼레이드 정보 관리 </a:t>
            </a:r>
            <a:endParaRPr sz="96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 </a:t>
            </a:r>
            <a:endParaRPr b="1" sz="7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퍼레이드 내용 조회</a:t>
            </a:r>
            <a:endParaRPr sz="7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이름/ 날짜/ 정보를 수정</a:t>
            </a:r>
            <a:endParaRPr sz="7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2" name="Google Shape;782;gf87c2c4162_3_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400" y="4331200"/>
            <a:ext cx="20261473" cy="585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3" name="Google Shape;783;gf87c2c4162_3_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401" y="10668200"/>
            <a:ext cx="20261473" cy="585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4" name="Google Shape;784;gf87c2c4162_3_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8401" y="17005200"/>
            <a:ext cx="20261473" cy="58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785" name="Google Shape;785;gf87c2c4162_3_83"/>
          <p:cNvSpPr/>
          <p:nvPr/>
        </p:nvSpPr>
        <p:spPr>
          <a:xfrm>
            <a:off x="9456572" y="6038425"/>
            <a:ext cx="4282200" cy="1293900"/>
          </a:xfrm>
          <a:prstGeom prst="rect">
            <a:avLst/>
          </a:prstGeom>
          <a:noFill/>
          <a:ln cap="flat" cmpd="sng" w="152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gf87c2c4162_3_83"/>
          <p:cNvSpPr txBox="1"/>
          <p:nvPr/>
        </p:nvSpPr>
        <p:spPr>
          <a:xfrm>
            <a:off x="1600724" y="266700"/>
            <a:ext cx="26514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300">
                <a:solidFill>
                  <a:srgbClr val="D0CECE"/>
                </a:solidFill>
                <a:latin typeface="Jua"/>
                <a:ea typeface="Jua"/>
                <a:cs typeface="Jua"/>
                <a:sym typeface="Jua"/>
              </a:rPr>
              <a:t>0</a:t>
            </a:r>
            <a:r>
              <a:rPr lang="ko-KR" sz="153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7</a:t>
            </a:r>
            <a:endParaRPr sz="153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787" name="Google Shape;787;gf87c2c4162_3_83"/>
          <p:cNvSpPr txBox="1"/>
          <p:nvPr/>
        </p:nvSpPr>
        <p:spPr>
          <a:xfrm>
            <a:off x="5084275" y="659125"/>
            <a:ext cx="14417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2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퍼레이드 정보 관리 - 수정 </a:t>
            </a:r>
            <a:endParaRPr sz="102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788" name="Google Shape;788;gf87c2c4162_3_83"/>
          <p:cNvSpPr/>
          <p:nvPr/>
        </p:nvSpPr>
        <p:spPr>
          <a:xfrm>
            <a:off x="23875325" y="3749100"/>
            <a:ext cx="9125400" cy="465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14300">
            <a:solidFill>
              <a:srgbClr val="FEC2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6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퍼레이드 이름/날짜/정보 수정</a:t>
            </a:r>
            <a:endParaRPr sz="7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789" name="Google Shape;789;gf87c2c4162_3_83"/>
          <p:cNvSpPr/>
          <p:nvPr/>
        </p:nvSpPr>
        <p:spPr>
          <a:xfrm>
            <a:off x="9312452" y="12194575"/>
            <a:ext cx="6175500" cy="1806600"/>
          </a:xfrm>
          <a:prstGeom prst="rect">
            <a:avLst/>
          </a:prstGeom>
          <a:noFill/>
          <a:ln cap="flat" cmpd="sng" w="152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gf87c2c4162_3_83"/>
          <p:cNvSpPr/>
          <p:nvPr/>
        </p:nvSpPr>
        <p:spPr>
          <a:xfrm>
            <a:off x="9312452" y="18612900"/>
            <a:ext cx="8568000" cy="1468200"/>
          </a:xfrm>
          <a:prstGeom prst="rect">
            <a:avLst/>
          </a:prstGeom>
          <a:noFill/>
          <a:ln cap="flat" cmpd="sng" w="152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1" name="Google Shape;791;gf87c2c4162_3_83"/>
          <p:cNvPicPr preferRelativeResize="0"/>
          <p:nvPr/>
        </p:nvPicPr>
        <p:blipFill rotWithShape="1">
          <a:blip r:embed="rId6">
            <a:alphaModFix/>
          </a:blip>
          <a:srcRect b="28392" l="30501" r="27124" t="0"/>
          <a:stretch/>
        </p:blipFill>
        <p:spPr>
          <a:xfrm>
            <a:off x="23611325" y="9937850"/>
            <a:ext cx="10019799" cy="7448350"/>
          </a:xfrm>
          <a:prstGeom prst="rect">
            <a:avLst/>
          </a:prstGeom>
          <a:noFill/>
          <a:ln cap="flat" cmpd="sng" w="152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792" name="Google Shape;792;gf87c2c4162_3_83"/>
          <p:cNvCxnSpPr>
            <a:endCxn id="791" idx="1"/>
          </p:cNvCxnSpPr>
          <p:nvPr/>
        </p:nvCxnSpPr>
        <p:spPr>
          <a:xfrm>
            <a:off x="19575125" y="13661425"/>
            <a:ext cx="4036200" cy="600"/>
          </a:xfrm>
          <a:prstGeom prst="bentConnector3">
            <a:avLst>
              <a:gd fmla="val 50000" name="adj1"/>
            </a:avLst>
          </a:prstGeom>
          <a:noFill/>
          <a:ln cap="flat" cmpd="sng" w="114300">
            <a:solidFill>
              <a:schemeClr val="accent4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fd5a8d3851_5_73"/>
          <p:cNvSpPr txBox="1"/>
          <p:nvPr/>
        </p:nvSpPr>
        <p:spPr>
          <a:xfrm>
            <a:off x="1600724" y="266700"/>
            <a:ext cx="26514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300">
                <a:solidFill>
                  <a:srgbClr val="D0CECE"/>
                </a:solidFill>
                <a:latin typeface="Jua"/>
                <a:ea typeface="Jua"/>
                <a:cs typeface="Jua"/>
                <a:sym typeface="Jua"/>
              </a:rPr>
              <a:t>0</a:t>
            </a:r>
            <a:r>
              <a:rPr lang="ko-KR" sz="153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7</a:t>
            </a:r>
            <a:endParaRPr sz="153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798" name="Google Shape;798;gfd5a8d3851_5_73"/>
          <p:cNvSpPr txBox="1"/>
          <p:nvPr/>
        </p:nvSpPr>
        <p:spPr>
          <a:xfrm>
            <a:off x="5084275" y="659125"/>
            <a:ext cx="14874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2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관리자 - 놀이공원 통계</a:t>
            </a:r>
            <a:endParaRPr sz="102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799" name="Google Shape;799;gfd5a8d3851_5_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5838" y="7625550"/>
            <a:ext cx="31325775" cy="6303550"/>
          </a:xfrm>
          <a:prstGeom prst="rect">
            <a:avLst/>
          </a:prstGeom>
          <a:noFill/>
          <a:ln>
            <a:noFill/>
          </a:ln>
        </p:spPr>
      </p:pic>
      <p:sp>
        <p:nvSpPr>
          <p:cNvPr id="800" name="Google Shape;800;gfd5a8d3851_5_73"/>
          <p:cNvSpPr/>
          <p:nvPr/>
        </p:nvSpPr>
        <p:spPr>
          <a:xfrm>
            <a:off x="14762588" y="8407125"/>
            <a:ext cx="5532300" cy="1036800"/>
          </a:xfrm>
          <a:prstGeom prst="rect">
            <a:avLst/>
          </a:prstGeom>
          <a:noFill/>
          <a:ln cap="flat" cmpd="sng" w="152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gfd5a8d3851_5_73"/>
          <p:cNvSpPr/>
          <p:nvPr/>
        </p:nvSpPr>
        <p:spPr>
          <a:xfrm>
            <a:off x="24427400" y="11018600"/>
            <a:ext cx="10145100" cy="758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14300">
            <a:solidFill>
              <a:srgbClr val="FEC2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6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놀이공원 통계</a:t>
            </a:r>
            <a:r>
              <a:rPr b="1" lang="ko-KR" sz="7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 </a:t>
            </a:r>
            <a:endParaRPr b="1" sz="7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	</a:t>
            </a:r>
            <a:endParaRPr b="1" sz="7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-68580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Jua"/>
              <a:buChar char="-"/>
            </a:pPr>
            <a:r>
              <a:rPr lang="ko-KR" sz="7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이용자 현황 조회</a:t>
            </a:r>
            <a:endParaRPr sz="7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-68580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Jua"/>
              <a:buChar char="-"/>
            </a:pPr>
            <a:r>
              <a:rPr lang="ko-KR" sz="7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설문조사 결과 </a:t>
            </a:r>
            <a:endParaRPr sz="7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fd5a8d3851_5_85"/>
          <p:cNvSpPr txBox="1"/>
          <p:nvPr/>
        </p:nvSpPr>
        <p:spPr>
          <a:xfrm>
            <a:off x="1600724" y="266700"/>
            <a:ext cx="26514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300">
                <a:solidFill>
                  <a:srgbClr val="D0CECE"/>
                </a:solidFill>
                <a:latin typeface="Jua"/>
                <a:ea typeface="Jua"/>
                <a:cs typeface="Jua"/>
                <a:sym typeface="Jua"/>
              </a:rPr>
              <a:t>0</a:t>
            </a:r>
            <a:r>
              <a:rPr lang="ko-KR" sz="153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7</a:t>
            </a:r>
            <a:endParaRPr sz="153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807" name="Google Shape;807;gfd5a8d3851_5_85"/>
          <p:cNvSpPr txBox="1"/>
          <p:nvPr/>
        </p:nvSpPr>
        <p:spPr>
          <a:xfrm>
            <a:off x="5084275" y="659125"/>
            <a:ext cx="190362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2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놀이공원 통계 - 당월 이용자 현황</a:t>
            </a:r>
            <a:endParaRPr sz="102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808" name="Google Shape;808;gfd5a8d3851_5_85"/>
          <p:cNvPicPr preferRelativeResize="0"/>
          <p:nvPr/>
        </p:nvPicPr>
        <p:blipFill rotWithShape="1">
          <a:blip r:embed="rId3">
            <a:alphaModFix/>
          </a:blip>
          <a:srcRect b="32065" l="0" r="517" t="0"/>
          <a:stretch/>
        </p:blipFill>
        <p:spPr>
          <a:xfrm>
            <a:off x="2265675" y="5538925"/>
            <a:ext cx="26681000" cy="952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9" name="Google Shape;809;gfd5a8d3851_5_85"/>
          <p:cNvPicPr preferRelativeResize="0"/>
          <p:nvPr/>
        </p:nvPicPr>
        <p:blipFill rotWithShape="1">
          <a:blip r:embed="rId3">
            <a:alphaModFix/>
          </a:blip>
          <a:srcRect b="0" l="22719" r="18467" t="68001"/>
          <a:stretch/>
        </p:blipFill>
        <p:spPr>
          <a:xfrm>
            <a:off x="10321624" y="16663025"/>
            <a:ext cx="15772975" cy="4488076"/>
          </a:xfrm>
          <a:prstGeom prst="rect">
            <a:avLst/>
          </a:prstGeom>
          <a:noFill/>
          <a:ln>
            <a:noFill/>
          </a:ln>
        </p:spPr>
      </p:pic>
      <p:sp>
        <p:nvSpPr>
          <p:cNvPr id="810" name="Google Shape;810;gfd5a8d3851_5_85"/>
          <p:cNvSpPr/>
          <p:nvPr/>
        </p:nvSpPr>
        <p:spPr>
          <a:xfrm>
            <a:off x="25133625" y="11128100"/>
            <a:ext cx="9786600" cy="758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14300">
            <a:solidFill>
              <a:srgbClr val="FEC2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6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당월 이용자 현황</a:t>
            </a:r>
            <a:endParaRPr sz="96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-68580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Jua"/>
              <a:buChar char="-"/>
            </a:pPr>
            <a:r>
              <a:rPr lang="ko-KR" sz="7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해당월 현황 출력</a:t>
            </a:r>
            <a:endParaRPr sz="7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-68580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Jua"/>
              <a:buChar char="-"/>
            </a:pPr>
            <a:r>
              <a:rPr lang="ko-KR" sz="7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입력된 날짜</a:t>
            </a:r>
            <a:endParaRPr sz="7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상세 결과 조회</a:t>
            </a:r>
            <a:r>
              <a:rPr lang="ko-KR" sz="7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 </a:t>
            </a:r>
            <a:endParaRPr sz="7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811" name="Google Shape;811;gfd5a8d3851_5_85"/>
          <p:cNvSpPr/>
          <p:nvPr/>
        </p:nvSpPr>
        <p:spPr>
          <a:xfrm>
            <a:off x="13062250" y="14132425"/>
            <a:ext cx="3513900" cy="1014600"/>
          </a:xfrm>
          <a:prstGeom prst="rect">
            <a:avLst/>
          </a:prstGeom>
          <a:noFill/>
          <a:ln cap="flat" cmpd="sng" w="152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2" name="Google Shape;812;gfd5a8d3851_5_85"/>
          <p:cNvCxnSpPr/>
          <p:nvPr/>
        </p:nvCxnSpPr>
        <p:spPr>
          <a:xfrm flipH="1" rot="-5400000">
            <a:off x="13852500" y="15667513"/>
            <a:ext cx="1688100" cy="851100"/>
          </a:xfrm>
          <a:prstGeom prst="bentConnector3">
            <a:avLst>
              <a:gd fmla="val 50000" name="adj1"/>
            </a:avLst>
          </a:prstGeom>
          <a:noFill/>
          <a:ln cap="flat" cmpd="sng" w="114300">
            <a:solidFill>
              <a:schemeClr val="accent4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fd5a8d3851_5_98"/>
          <p:cNvSpPr txBox="1"/>
          <p:nvPr/>
        </p:nvSpPr>
        <p:spPr>
          <a:xfrm>
            <a:off x="1600724" y="266700"/>
            <a:ext cx="26514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300">
                <a:solidFill>
                  <a:srgbClr val="D0CECE"/>
                </a:solidFill>
                <a:latin typeface="Jua"/>
                <a:ea typeface="Jua"/>
                <a:cs typeface="Jua"/>
                <a:sym typeface="Jua"/>
              </a:rPr>
              <a:t>0</a:t>
            </a:r>
            <a:r>
              <a:rPr lang="ko-KR" sz="153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7</a:t>
            </a:r>
            <a:endParaRPr sz="153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818" name="Google Shape;818;gfd5a8d3851_5_98"/>
          <p:cNvSpPr txBox="1"/>
          <p:nvPr/>
        </p:nvSpPr>
        <p:spPr>
          <a:xfrm>
            <a:off x="5084275" y="659125"/>
            <a:ext cx="190362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2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놀이공원 통계 - </a:t>
            </a:r>
            <a:r>
              <a:rPr lang="ko-KR" sz="102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전체 이용자 현황</a:t>
            </a:r>
            <a:endParaRPr sz="102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819" name="Google Shape;819;gfd5a8d3851_5_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4275" y="4704275"/>
            <a:ext cx="26465174" cy="12424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" name="Google Shape;820;gfd5a8d3851_5_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835425" y="18573052"/>
            <a:ext cx="5971675" cy="867248"/>
          </a:xfrm>
          <a:prstGeom prst="rect">
            <a:avLst/>
          </a:prstGeom>
          <a:noFill/>
          <a:ln>
            <a:noFill/>
          </a:ln>
        </p:spPr>
      </p:pic>
      <p:sp>
        <p:nvSpPr>
          <p:cNvPr id="821" name="Google Shape;821;gfd5a8d3851_5_98"/>
          <p:cNvSpPr/>
          <p:nvPr/>
        </p:nvSpPr>
        <p:spPr>
          <a:xfrm>
            <a:off x="12551534" y="16611041"/>
            <a:ext cx="1724700" cy="576300"/>
          </a:xfrm>
          <a:prstGeom prst="rect">
            <a:avLst/>
          </a:prstGeom>
          <a:noFill/>
          <a:ln cap="flat" cmpd="sng" w="152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gfd5a8d3851_5_98"/>
          <p:cNvSpPr txBox="1"/>
          <p:nvPr/>
        </p:nvSpPr>
        <p:spPr>
          <a:xfrm>
            <a:off x="12887790" y="16502268"/>
            <a:ext cx="1459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&lt;</a:t>
            </a:r>
            <a:endParaRPr sz="36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3" name="Google Shape;823;gfd5a8d3851_5_98"/>
          <p:cNvSpPr/>
          <p:nvPr/>
        </p:nvSpPr>
        <p:spPr>
          <a:xfrm>
            <a:off x="14835432" y="14531787"/>
            <a:ext cx="1465800" cy="829200"/>
          </a:xfrm>
          <a:prstGeom prst="rect">
            <a:avLst/>
          </a:prstGeom>
          <a:noFill/>
          <a:ln cap="flat" cmpd="sng" w="152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gfd5a8d3851_5_98"/>
          <p:cNvSpPr/>
          <p:nvPr/>
        </p:nvSpPr>
        <p:spPr>
          <a:xfrm>
            <a:off x="24054425" y="13175475"/>
            <a:ext cx="10650300" cy="758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14300">
            <a:solidFill>
              <a:srgbClr val="FEC2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6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전체</a:t>
            </a:r>
            <a:r>
              <a:rPr lang="ko-KR" sz="96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 이용자 현황</a:t>
            </a:r>
            <a:endParaRPr sz="96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-685800" lvl="0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Jua"/>
              <a:buChar char="-"/>
            </a:pPr>
            <a:r>
              <a:rPr lang="ko-KR" sz="7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월별 매출 정보</a:t>
            </a:r>
            <a:endParaRPr sz="7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-685800" lvl="0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Jua"/>
              <a:buChar char="-"/>
            </a:pPr>
            <a:r>
              <a:rPr lang="ko-KR" sz="7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&lt; : 이전 페이지       </a:t>
            </a:r>
            <a:endParaRPr sz="7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-685800" lvl="0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Jua"/>
              <a:buChar char="-"/>
            </a:pPr>
            <a:r>
              <a:rPr lang="ko-KR" sz="7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&gt; : 다음 페이지</a:t>
            </a:r>
            <a:endParaRPr sz="7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cxnSp>
        <p:nvCxnSpPr>
          <p:cNvPr id="825" name="Google Shape;825;gfd5a8d3851_5_98"/>
          <p:cNvCxnSpPr>
            <a:stCxn id="822" idx="3"/>
            <a:endCxn id="820" idx="0"/>
          </p:cNvCxnSpPr>
          <p:nvPr/>
        </p:nvCxnSpPr>
        <p:spPr>
          <a:xfrm>
            <a:off x="14347290" y="16871718"/>
            <a:ext cx="3474000" cy="1701300"/>
          </a:xfrm>
          <a:prstGeom prst="bentConnector2">
            <a:avLst/>
          </a:prstGeom>
          <a:noFill/>
          <a:ln cap="flat" cmpd="sng" w="114300">
            <a:solidFill>
              <a:schemeClr val="accent4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fd5a8d3851_5_116"/>
          <p:cNvSpPr txBox="1"/>
          <p:nvPr/>
        </p:nvSpPr>
        <p:spPr>
          <a:xfrm>
            <a:off x="1600724" y="266700"/>
            <a:ext cx="26514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300">
                <a:solidFill>
                  <a:srgbClr val="D0CECE"/>
                </a:solidFill>
                <a:latin typeface="Jua"/>
                <a:ea typeface="Jua"/>
                <a:cs typeface="Jua"/>
                <a:sym typeface="Jua"/>
              </a:rPr>
              <a:t>0</a:t>
            </a:r>
            <a:r>
              <a:rPr lang="ko-KR" sz="153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7</a:t>
            </a:r>
            <a:endParaRPr sz="153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831" name="Google Shape;831;gfd5a8d3851_5_116"/>
          <p:cNvSpPr txBox="1"/>
          <p:nvPr/>
        </p:nvSpPr>
        <p:spPr>
          <a:xfrm>
            <a:off x="5084275" y="659125"/>
            <a:ext cx="190362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2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놀이공원 통계 - 설문조사</a:t>
            </a:r>
            <a:endParaRPr sz="102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832" name="Google Shape;832;gfd5a8d3851_5_116"/>
          <p:cNvPicPr preferRelativeResize="0"/>
          <p:nvPr/>
        </p:nvPicPr>
        <p:blipFill rotWithShape="1">
          <a:blip r:embed="rId3">
            <a:alphaModFix/>
          </a:blip>
          <a:srcRect b="0" l="22823" r="25622" t="0"/>
          <a:stretch/>
        </p:blipFill>
        <p:spPr>
          <a:xfrm>
            <a:off x="4361650" y="14336188"/>
            <a:ext cx="17218249" cy="602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3" name="Google Shape;833;gfd5a8d3851_5_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3963" y="5550812"/>
            <a:ext cx="31325775" cy="6303550"/>
          </a:xfrm>
          <a:prstGeom prst="rect">
            <a:avLst/>
          </a:prstGeom>
          <a:noFill/>
          <a:ln>
            <a:noFill/>
          </a:ln>
        </p:spPr>
      </p:pic>
      <p:sp>
        <p:nvSpPr>
          <p:cNvPr id="834" name="Google Shape;834;gfd5a8d3851_5_116"/>
          <p:cNvSpPr txBox="1"/>
          <p:nvPr/>
        </p:nvSpPr>
        <p:spPr>
          <a:xfrm>
            <a:off x="15399225" y="11163200"/>
            <a:ext cx="156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Google Shape;835;gfd5a8d3851_5_116"/>
          <p:cNvSpPr txBox="1"/>
          <p:nvPr/>
        </p:nvSpPr>
        <p:spPr>
          <a:xfrm>
            <a:off x="14547677" y="11087000"/>
            <a:ext cx="1771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3</a:t>
            </a:r>
            <a:endParaRPr sz="4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6" name="Google Shape;836;gfd5a8d3851_5_116"/>
          <p:cNvSpPr/>
          <p:nvPr/>
        </p:nvSpPr>
        <p:spPr>
          <a:xfrm>
            <a:off x="14307200" y="11163200"/>
            <a:ext cx="1771200" cy="691200"/>
          </a:xfrm>
          <a:prstGeom prst="rect">
            <a:avLst/>
          </a:prstGeom>
          <a:noFill/>
          <a:ln cap="flat" cmpd="sng" w="152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7" name="Google Shape;837;gfd5a8d3851_5_116"/>
          <p:cNvCxnSpPr>
            <a:stCxn id="836" idx="1"/>
          </p:cNvCxnSpPr>
          <p:nvPr/>
        </p:nvCxnSpPr>
        <p:spPr>
          <a:xfrm flipH="1">
            <a:off x="12583400" y="11508800"/>
            <a:ext cx="1723800" cy="3790800"/>
          </a:xfrm>
          <a:prstGeom prst="bentConnector2">
            <a:avLst/>
          </a:prstGeom>
          <a:noFill/>
          <a:ln cap="flat" cmpd="sng" w="114300">
            <a:solidFill>
              <a:schemeClr val="accent4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38" name="Google Shape;838;gfd5a8d3851_5_116"/>
          <p:cNvSpPr/>
          <p:nvPr/>
        </p:nvSpPr>
        <p:spPr>
          <a:xfrm>
            <a:off x="23418775" y="10997750"/>
            <a:ext cx="9329700" cy="758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14300">
            <a:solidFill>
              <a:srgbClr val="FEC2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6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설문조사</a:t>
            </a:r>
            <a:endParaRPr sz="96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-685800" lvl="0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Jua"/>
              <a:buChar char="-"/>
            </a:pPr>
            <a:r>
              <a:rPr lang="ko-KR" sz="7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어트랙션 순위</a:t>
            </a:r>
            <a:endParaRPr sz="7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-685800" lvl="0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Jua"/>
              <a:buChar char="-"/>
            </a:pPr>
            <a:r>
              <a:rPr lang="ko-KR" sz="7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고객의 소리 확인</a:t>
            </a:r>
            <a:endParaRPr sz="7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fd5a8d3851_5_134"/>
          <p:cNvSpPr txBox="1"/>
          <p:nvPr/>
        </p:nvSpPr>
        <p:spPr>
          <a:xfrm>
            <a:off x="11094877" y="9742550"/>
            <a:ext cx="1771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3</a:t>
            </a:r>
            <a:endParaRPr sz="4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4" name="Google Shape;844;gfd5a8d3851_5_134"/>
          <p:cNvSpPr txBox="1"/>
          <p:nvPr/>
        </p:nvSpPr>
        <p:spPr>
          <a:xfrm>
            <a:off x="1600724" y="266700"/>
            <a:ext cx="26514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300">
                <a:solidFill>
                  <a:srgbClr val="D0CECE"/>
                </a:solidFill>
                <a:latin typeface="Jua"/>
                <a:ea typeface="Jua"/>
                <a:cs typeface="Jua"/>
                <a:sym typeface="Jua"/>
              </a:rPr>
              <a:t>0</a:t>
            </a:r>
            <a:r>
              <a:rPr lang="ko-KR" sz="153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7</a:t>
            </a:r>
            <a:endParaRPr sz="153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845" name="Google Shape;845;gfd5a8d3851_5_134"/>
          <p:cNvSpPr txBox="1"/>
          <p:nvPr/>
        </p:nvSpPr>
        <p:spPr>
          <a:xfrm>
            <a:off x="5084275" y="659125"/>
            <a:ext cx="190362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2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설문조사 - 이달의 어트랙션 순위 </a:t>
            </a:r>
            <a:endParaRPr sz="102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846" name="Google Shape;846;gfd5a8d3851_5_134"/>
          <p:cNvSpPr txBox="1"/>
          <p:nvPr/>
        </p:nvSpPr>
        <p:spPr>
          <a:xfrm>
            <a:off x="11946425" y="9818750"/>
            <a:ext cx="156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7" name="Google Shape;847;gfd5a8d3851_5_134"/>
          <p:cNvSpPr txBox="1"/>
          <p:nvPr/>
        </p:nvSpPr>
        <p:spPr>
          <a:xfrm>
            <a:off x="11094877" y="9742550"/>
            <a:ext cx="1771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3</a:t>
            </a:r>
            <a:endParaRPr sz="4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48" name="Google Shape;848;gfd5a8d3851_5_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9400" y="4362074"/>
            <a:ext cx="24734351" cy="115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849" name="Google Shape;849;gfd5a8d3851_5_134"/>
          <p:cNvSpPr/>
          <p:nvPr/>
        </p:nvSpPr>
        <p:spPr>
          <a:xfrm>
            <a:off x="4572832" y="6614812"/>
            <a:ext cx="1465800" cy="829200"/>
          </a:xfrm>
          <a:prstGeom prst="rect">
            <a:avLst/>
          </a:prstGeom>
          <a:noFill/>
          <a:ln cap="flat" cmpd="sng" w="152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gfd5a8d3851_5_134"/>
          <p:cNvSpPr/>
          <p:nvPr/>
        </p:nvSpPr>
        <p:spPr>
          <a:xfrm>
            <a:off x="23797500" y="5177775"/>
            <a:ext cx="9393900" cy="758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14300">
            <a:solidFill>
              <a:srgbClr val="FEC2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6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어트랙션 순위</a:t>
            </a:r>
            <a:endParaRPr sz="96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-6858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Jua"/>
              <a:buChar char="-"/>
            </a:pPr>
            <a:r>
              <a:rPr lang="ko-KR" sz="7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순위 오름차순 정렬</a:t>
            </a:r>
            <a:endParaRPr sz="7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-6858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Jua"/>
              <a:buChar char="-"/>
            </a:pPr>
            <a:r>
              <a:rPr lang="ko-KR" sz="7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페이지 이동</a:t>
            </a:r>
            <a:endParaRPr sz="7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851" name="Google Shape;851;gfd5a8d3851_5_134"/>
          <p:cNvSpPr txBox="1"/>
          <p:nvPr/>
        </p:nvSpPr>
        <p:spPr>
          <a:xfrm>
            <a:off x="12463129" y="15155750"/>
            <a:ext cx="2070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&gt;</a:t>
            </a:r>
            <a:endParaRPr sz="36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52" name="Google Shape;852;gfd5a8d3851_5_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50900" y="16445725"/>
            <a:ext cx="18590035" cy="6093400"/>
          </a:xfrm>
          <a:prstGeom prst="rect">
            <a:avLst/>
          </a:prstGeom>
          <a:noFill/>
          <a:ln>
            <a:noFill/>
          </a:ln>
        </p:spPr>
      </p:pic>
      <p:sp>
        <p:nvSpPr>
          <p:cNvPr id="853" name="Google Shape;853;gfd5a8d3851_5_134"/>
          <p:cNvSpPr/>
          <p:nvPr/>
        </p:nvSpPr>
        <p:spPr>
          <a:xfrm>
            <a:off x="12534232" y="15073212"/>
            <a:ext cx="1465800" cy="829200"/>
          </a:xfrm>
          <a:prstGeom prst="rect">
            <a:avLst/>
          </a:prstGeom>
          <a:noFill/>
          <a:ln cap="flat" cmpd="sng" w="152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4" name="Google Shape;854;gfd5a8d3851_5_134"/>
          <p:cNvCxnSpPr>
            <a:stCxn id="853" idx="3"/>
          </p:cNvCxnSpPr>
          <p:nvPr/>
        </p:nvCxnSpPr>
        <p:spPr>
          <a:xfrm>
            <a:off x="14000032" y="15487812"/>
            <a:ext cx="2264400" cy="5973300"/>
          </a:xfrm>
          <a:prstGeom prst="bentConnector2">
            <a:avLst/>
          </a:prstGeom>
          <a:noFill/>
          <a:ln cap="flat" cmpd="sng" w="114300">
            <a:solidFill>
              <a:schemeClr val="accent4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/>
          <p:nvPr/>
        </p:nvSpPr>
        <p:spPr>
          <a:xfrm>
            <a:off x="1395700" y="266575"/>
            <a:ext cx="30123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300">
                <a:solidFill>
                  <a:srgbClr val="D0CECE"/>
                </a:solidFill>
                <a:latin typeface="Jua"/>
                <a:ea typeface="Jua"/>
                <a:cs typeface="Jua"/>
                <a:sym typeface="Jua"/>
              </a:rPr>
              <a:t>0</a:t>
            </a:r>
            <a:r>
              <a:rPr lang="ko-KR" sz="153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4</a:t>
            </a:r>
            <a:endParaRPr sz="153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48" name="Google Shape;148;p9"/>
          <p:cNvSpPr txBox="1"/>
          <p:nvPr/>
        </p:nvSpPr>
        <p:spPr>
          <a:xfrm>
            <a:off x="5084239" y="659115"/>
            <a:ext cx="6816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2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데이터구조</a:t>
            </a:r>
            <a:r>
              <a:rPr b="1" lang="ko-KR" sz="10200">
                <a:solidFill>
                  <a:srgbClr val="231816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1" sz="10200">
              <a:solidFill>
                <a:srgbClr val="23181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9" name="Google Shape;149;p9"/>
          <p:cNvGraphicFramePr/>
          <p:nvPr/>
        </p:nvGraphicFramePr>
        <p:xfrm>
          <a:off x="4656662" y="50307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{C86800D7-055F-448A-82CE-5BDE6B237928}</a:tableStyleId>
              </a:tblPr>
              <a:tblGrid>
                <a:gridCol w="2377375"/>
              </a:tblGrid>
              <a:tr h="102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3600" u="none" cap="none" strike="noStrike">
                          <a:solidFill>
                            <a:schemeClr val="dk1"/>
                          </a:solidFill>
                        </a:rPr>
                        <a:t>카드정보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0" name="Google Shape;150;p9"/>
          <p:cNvGraphicFramePr/>
          <p:nvPr/>
        </p:nvGraphicFramePr>
        <p:xfrm>
          <a:off x="4656328" y="60612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{C86800D7-055F-448A-82CE-5BDE6B237928}</a:tableStyleId>
              </a:tblPr>
              <a:tblGrid>
                <a:gridCol w="2377375"/>
              </a:tblGrid>
              <a:tr h="3045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3200" u="none" cap="none" strike="noStrike">
                          <a:solidFill>
                            <a:schemeClr val="dk1"/>
                          </a:solidFill>
                        </a:rPr>
                        <a:t> </a:t>
                      </a:r>
                      <a:r>
                        <a:rPr b="0" lang="ko-KR" sz="3200" u="none" cap="none" strike="noStrike">
                          <a:solidFill>
                            <a:srgbClr val="F02929"/>
                          </a:solidFill>
                        </a:rPr>
                        <a:t>카드번호 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alibri"/>
                        <a:buNone/>
                      </a:pPr>
                      <a:r>
                        <a:rPr b="0" lang="ko-KR" sz="3200" u="none" cap="none" strike="noStrike">
                          <a:solidFill>
                            <a:schemeClr val="dk1"/>
                          </a:solidFill>
                        </a:rPr>
                        <a:t> 카드이름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alibri"/>
                        <a:buNone/>
                      </a:pPr>
                      <a:r>
                        <a:rPr b="0" lang="ko-KR" sz="3200" u="none" cap="none" strike="noStrike">
                          <a:solidFill>
                            <a:schemeClr val="dk1"/>
                          </a:solidFill>
                        </a:rPr>
                        <a:t> 할인률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1" name="Google Shape;151;p9"/>
          <p:cNvGraphicFramePr/>
          <p:nvPr/>
        </p:nvGraphicFramePr>
        <p:xfrm>
          <a:off x="10543776" y="49823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{C86800D7-055F-448A-82CE-5BDE6B237928}</a:tableStyleId>
              </a:tblPr>
              <a:tblGrid>
                <a:gridCol w="2377375"/>
              </a:tblGrid>
              <a:tr h="102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Calibri"/>
                        <a:buNone/>
                      </a:pPr>
                      <a:r>
                        <a:rPr lang="ko-KR" sz="3600" u="none" cap="none" strike="noStrike">
                          <a:solidFill>
                            <a:schemeClr val="dk1"/>
                          </a:solidFill>
                        </a:rPr>
                        <a:t>티켓요금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2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Calibri"/>
                        <a:buNone/>
                      </a:pPr>
                      <a:r>
                        <a:t/>
                      </a:r>
                      <a:endParaRPr sz="3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2" name="Google Shape;152;p9"/>
          <p:cNvGraphicFramePr/>
          <p:nvPr/>
        </p:nvGraphicFramePr>
        <p:xfrm>
          <a:off x="10543442" y="601283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{C86800D7-055F-448A-82CE-5BDE6B237928}</a:tableStyleId>
              </a:tblPr>
              <a:tblGrid>
                <a:gridCol w="2377375"/>
              </a:tblGrid>
              <a:tr h="3045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3200" u="none" cap="none" strike="noStrike">
                          <a:solidFill>
                            <a:schemeClr val="dk1"/>
                          </a:solidFill>
                        </a:rPr>
                        <a:t> 종류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alibri"/>
                        <a:buNone/>
                      </a:pPr>
                      <a:r>
                        <a:rPr b="0" lang="ko-KR" sz="3200" u="none" cap="none" strike="noStrike">
                          <a:solidFill>
                            <a:schemeClr val="dk1"/>
                          </a:solidFill>
                        </a:rPr>
                        <a:t> 금액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alibri"/>
                        <a:buNone/>
                      </a:pPr>
                      <a:r>
                        <a:rPr b="0" lang="ko-KR" sz="3200" u="none" cap="none" strike="noStrike">
                          <a:solidFill>
                            <a:schemeClr val="dk1"/>
                          </a:solidFill>
                        </a:rPr>
                        <a:t> 비고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3" name="Google Shape;153;p9"/>
          <p:cNvGraphicFramePr/>
          <p:nvPr/>
        </p:nvGraphicFramePr>
        <p:xfrm>
          <a:off x="7304187" y="101365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{C86800D7-055F-448A-82CE-5BDE6B237928}</a:tableStyleId>
              </a:tblPr>
              <a:tblGrid>
                <a:gridCol w="2929450"/>
              </a:tblGrid>
              <a:tr h="102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Calibri"/>
                        <a:buNone/>
                      </a:pPr>
                      <a:r>
                        <a:rPr lang="ko-KR" sz="3600" u="none" cap="none" strike="noStrike">
                          <a:solidFill>
                            <a:schemeClr val="dk1"/>
                          </a:solidFill>
                        </a:rPr>
                        <a:t>티켓예매정보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2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Calibri"/>
                        <a:buNone/>
                      </a:pPr>
                      <a:r>
                        <a:t/>
                      </a:r>
                      <a:endParaRPr sz="3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4" name="Google Shape;154;p9"/>
          <p:cNvGraphicFramePr/>
          <p:nvPr/>
        </p:nvGraphicFramePr>
        <p:xfrm>
          <a:off x="7303853" y="111670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{C86800D7-055F-448A-82CE-5BDE6B237928}</a:tableStyleId>
              </a:tblPr>
              <a:tblGrid>
                <a:gridCol w="2929450"/>
              </a:tblGrid>
              <a:tr h="4937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3200" u="none" cap="none" strike="noStrike">
                          <a:solidFill>
                            <a:schemeClr val="dk1"/>
                          </a:solidFill>
                        </a:rPr>
                        <a:t> 번호</a:t>
                      </a:r>
                      <a:endParaRPr sz="6331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alibri"/>
                        <a:buNone/>
                      </a:pPr>
                      <a:r>
                        <a:rPr b="0" lang="ko-KR" sz="3200" u="none" cap="none" strike="noStrike">
                          <a:solidFill>
                            <a:schemeClr val="dk1"/>
                          </a:solidFill>
                        </a:rPr>
                        <a:t> 날짜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alibri"/>
                        <a:buNone/>
                      </a:pPr>
                      <a:r>
                        <a:rPr b="0" lang="ko-KR" sz="3200" u="none" cap="none" strike="noStrike">
                          <a:solidFill>
                            <a:schemeClr val="dk1"/>
                          </a:solidFill>
                        </a:rPr>
                        <a:t> </a:t>
                      </a:r>
                      <a:r>
                        <a:rPr b="0" lang="ko-KR" sz="3200" u="none" cap="none" strike="noStrike">
                          <a:solidFill>
                            <a:srgbClr val="FF0000"/>
                          </a:solidFill>
                        </a:rPr>
                        <a:t>성인매수</a:t>
                      </a:r>
                      <a:endParaRPr b="0" sz="6331" u="none" cap="none" strike="noStrike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3200"/>
                        <a:buFont typeface="Calibri"/>
                        <a:buNone/>
                      </a:pPr>
                      <a:r>
                        <a:rPr b="0" lang="ko-KR" sz="3200" u="none" cap="none" strike="noStrike">
                          <a:solidFill>
                            <a:srgbClr val="FF0000"/>
                          </a:solidFill>
                        </a:rPr>
                        <a:t> 청소년매수</a:t>
                      </a:r>
                      <a:endParaRPr b="0" sz="6331" u="none" cap="none" strike="noStrike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3200"/>
                        <a:buFont typeface="Calibri"/>
                        <a:buNone/>
                      </a:pPr>
                      <a:r>
                        <a:rPr b="0" lang="ko-KR" sz="3200" u="none" cap="none" strike="noStrike">
                          <a:solidFill>
                            <a:srgbClr val="FF0000"/>
                          </a:solidFill>
                        </a:rPr>
                        <a:t> 어린이매수</a:t>
                      </a:r>
                      <a:endParaRPr b="0" sz="6331" u="none" cap="none" strike="noStrike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3200"/>
                        <a:buFont typeface="Calibri"/>
                        <a:buNone/>
                      </a:pPr>
                      <a:r>
                        <a:rPr b="0" lang="ko-KR" sz="3200" u="none" cap="none" strike="noStrike">
                          <a:solidFill>
                            <a:srgbClr val="0070C0"/>
                          </a:solidFill>
                        </a:rPr>
                        <a:t> 카드번호</a:t>
                      </a:r>
                      <a:endParaRPr sz="6331" u="none" cap="none" strike="noStrike">
                        <a:solidFill>
                          <a:srgbClr val="0070C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alibri"/>
                        <a:buNone/>
                      </a:pPr>
                      <a:r>
                        <a:rPr b="0" lang="ko-KR" sz="3200" u="none" cap="none" strike="noStrike">
                          <a:solidFill>
                            <a:schemeClr val="dk1"/>
                          </a:solidFill>
                        </a:rPr>
                        <a:t> 결제금액</a:t>
                      </a:r>
                      <a:endParaRPr sz="6331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3200"/>
                        <a:buFont typeface="Calibri"/>
                        <a:buNone/>
                      </a:pPr>
                      <a:r>
                        <a:rPr b="0" lang="ko-KR" sz="3200" u="none" cap="none" strike="noStrike">
                          <a:solidFill>
                            <a:srgbClr val="0070C0"/>
                          </a:solidFill>
                        </a:rPr>
                        <a:t> 회원번호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5" name="Google Shape;155;p9"/>
          <p:cNvGraphicFramePr/>
          <p:nvPr/>
        </p:nvGraphicFramePr>
        <p:xfrm>
          <a:off x="3468532" y="1731849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{C86800D7-055F-448A-82CE-5BDE6B237928}</a:tableStyleId>
              </a:tblPr>
              <a:tblGrid>
                <a:gridCol w="2929450"/>
              </a:tblGrid>
              <a:tr h="102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Calibri"/>
                        <a:buNone/>
                      </a:pPr>
                      <a:r>
                        <a:rPr lang="ko-KR" sz="3600" u="none" cap="none" strike="noStrike">
                          <a:solidFill>
                            <a:schemeClr val="dk1"/>
                          </a:solidFill>
                        </a:rPr>
                        <a:t>일별매출정보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2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Calibri"/>
                        <a:buNone/>
                      </a:pPr>
                      <a:r>
                        <a:t/>
                      </a:r>
                      <a:endParaRPr sz="3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6" name="Google Shape;156;p9"/>
          <p:cNvGraphicFramePr/>
          <p:nvPr/>
        </p:nvGraphicFramePr>
        <p:xfrm>
          <a:off x="3468198" y="183489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{C86800D7-055F-448A-82CE-5BDE6B237928}</a:tableStyleId>
              </a:tblPr>
              <a:tblGrid>
                <a:gridCol w="2929450"/>
              </a:tblGrid>
              <a:tr h="4937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3200" u="none" cap="none" strike="noStrike">
                          <a:solidFill>
                            <a:schemeClr val="dk1"/>
                          </a:solidFill>
                        </a:rPr>
                        <a:t> 날짜</a:t>
                      </a:r>
                      <a:endParaRPr sz="6331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alibri"/>
                        <a:buNone/>
                      </a:pPr>
                      <a:r>
                        <a:rPr b="0" lang="ko-KR" sz="3200" u="none" cap="none" strike="noStrike">
                          <a:solidFill>
                            <a:schemeClr val="dk1"/>
                          </a:solidFill>
                        </a:rPr>
                        <a:t> </a:t>
                      </a:r>
                      <a:r>
                        <a:rPr b="0" lang="ko-KR" sz="3200" u="none" cap="none" strike="noStrike">
                          <a:solidFill>
                            <a:srgbClr val="0070C0"/>
                          </a:solidFill>
                        </a:rPr>
                        <a:t>성인매수</a:t>
                      </a:r>
                      <a:endParaRPr sz="6331" u="none" cap="none" strike="noStrike">
                        <a:solidFill>
                          <a:srgbClr val="0070C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3200"/>
                        <a:buFont typeface="Calibri"/>
                        <a:buNone/>
                      </a:pPr>
                      <a:r>
                        <a:rPr b="0" lang="ko-KR" sz="3200" u="none" cap="none" strike="noStrike">
                          <a:solidFill>
                            <a:srgbClr val="0070C0"/>
                          </a:solidFill>
                        </a:rPr>
                        <a:t> 청소년매수</a:t>
                      </a:r>
                      <a:endParaRPr sz="6331" u="none" cap="none" strike="noStrike">
                        <a:solidFill>
                          <a:srgbClr val="0070C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3200"/>
                        <a:buFont typeface="Calibri"/>
                        <a:buNone/>
                      </a:pPr>
                      <a:r>
                        <a:rPr b="0" lang="ko-KR" sz="3200" u="none" cap="none" strike="noStrike">
                          <a:solidFill>
                            <a:srgbClr val="0070C0"/>
                          </a:solidFill>
                        </a:rPr>
                        <a:t> 어린이매수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alibri"/>
                        <a:buNone/>
                      </a:pPr>
                      <a:r>
                        <a:rPr b="0" lang="ko-KR" sz="3200" u="none" cap="none" strike="noStrike">
                          <a:solidFill>
                            <a:schemeClr val="dk1"/>
                          </a:solidFill>
                        </a:rPr>
                        <a:t> 성인금액</a:t>
                      </a:r>
                      <a:endParaRPr sz="6331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alibri"/>
                        <a:buNone/>
                      </a:pPr>
                      <a:r>
                        <a:rPr b="0" lang="ko-KR" sz="3200" u="none" cap="none" strike="noStrike">
                          <a:solidFill>
                            <a:schemeClr val="dk1"/>
                          </a:solidFill>
                        </a:rPr>
                        <a:t> 청소년금액</a:t>
                      </a:r>
                      <a:endParaRPr sz="6331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alibri"/>
                        <a:buNone/>
                      </a:pPr>
                      <a:r>
                        <a:rPr b="0" lang="ko-KR" sz="3200" u="none" cap="none" strike="noStrike">
                          <a:solidFill>
                            <a:schemeClr val="dk1"/>
                          </a:solidFill>
                        </a:rPr>
                        <a:t> 어린이금액</a:t>
                      </a:r>
                      <a:endParaRPr sz="6331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alibri"/>
                        <a:buNone/>
                      </a:pPr>
                      <a:r>
                        <a:rPr b="0" lang="ko-KR" sz="3200" u="none" cap="none" strike="noStrike">
                          <a:solidFill>
                            <a:schemeClr val="dk1"/>
                          </a:solidFill>
                        </a:rPr>
                        <a:t> 일별 총 인원</a:t>
                      </a:r>
                      <a:endParaRPr sz="6331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alibri"/>
                        <a:buNone/>
                      </a:pPr>
                      <a:r>
                        <a:rPr b="0" lang="ko-KR" sz="3200" u="none" cap="none" strike="noStrike">
                          <a:solidFill>
                            <a:schemeClr val="dk1"/>
                          </a:solidFill>
                        </a:rPr>
                        <a:t> 일별 총 금액</a:t>
                      </a:r>
                      <a:endParaRPr sz="6331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7" name="Google Shape;157;p9"/>
          <p:cNvGraphicFramePr/>
          <p:nvPr/>
        </p:nvGraphicFramePr>
        <p:xfrm>
          <a:off x="11778192" y="1731849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{C86800D7-055F-448A-82CE-5BDE6B237928}</a:tableStyleId>
              </a:tblPr>
              <a:tblGrid>
                <a:gridCol w="2964125"/>
              </a:tblGrid>
              <a:tr h="102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Calibri"/>
                        <a:buNone/>
                      </a:pPr>
                      <a:r>
                        <a:rPr lang="ko-KR" sz="3600" u="none" cap="none" strike="noStrike">
                          <a:solidFill>
                            <a:schemeClr val="dk1"/>
                          </a:solidFill>
                        </a:rPr>
                        <a:t>월별매출정보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2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Calibri"/>
                        <a:buNone/>
                      </a:pPr>
                      <a:r>
                        <a:t/>
                      </a:r>
                      <a:endParaRPr sz="3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8" name="Google Shape;158;p9"/>
          <p:cNvGraphicFramePr/>
          <p:nvPr/>
        </p:nvGraphicFramePr>
        <p:xfrm>
          <a:off x="11777858" y="183489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{C86800D7-055F-448A-82CE-5BDE6B237928}</a:tableStyleId>
              </a:tblPr>
              <a:tblGrid>
                <a:gridCol w="2964125"/>
              </a:tblGrid>
              <a:tr h="4937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3200" u="none" cap="none" strike="noStrike">
                          <a:solidFill>
                            <a:schemeClr val="dk1"/>
                          </a:solidFill>
                        </a:rPr>
                        <a:t> 날짜</a:t>
                      </a:r>
                      <a:endParaRPr sz="6331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3200"/>
                        <a:buFont typeface="Calibri"/>
                        <a:buNone/>
                      </a:pPr>
                      <a:r>
                        <a:rPr b="0" lang="ko-KR" sz="3200" u="none" cap="none" strike="noStrike">
                          <a:solidFill>
                            <a:srgbClr val="0070C0"/>
                          </a:solidFill>
                        </a:rPr>
                        <a:t> 성인매수</a:t>
                      </a:r>
                      <a:endParaRPr sz="6331" u="none" cap="none" strike="noStrike">
                        <a:solidFill>
                          <a:srgbClr val="0070C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3200"/>
                        <a:buFont typeface="Calibri"/>
                        <a:buNone/>
                      </a:pPr>
                      <a:r>
                        <a:rPr b="0" lang="ko-KR" sz="3200" u="none" cap="none" strike="noStrike">
                          <a:solidFill>
                            <a:srgbClr val="0070C0"/>
                          </a:solidFill>
                        </a:rPr>
                        <a:t> 청소년매수</a:t>
                      </a:r>
                      <a:endParaRPr sz="6331" u="none" cap="none" strike="noStrike">
                        <a:solidFill>
                          <a:srgbClr val="0070C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3200"/>
                        <a:buFont typeface="Calibri"/>
                        <a:buNone/>
                      </a:pPr>
                      <a:r>
                        <a:rPr b="0" lang="ko-KR" sz="3200" u="none" cap="none" strike="noStrike">
                          <a:solidFill>
                            <a:srgbClr val="0070C0"/>
                          </a:solidFill>
                        </a:rPr>
                        <a:t> 어린이매수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alibri"/>
                        <a:buNone/>
                      </a:pPr>
                      <a:r>
                        <a:rPr b="0" lang="ko-KR" sz="3200" u="none" cap="none" strike="noStrike">
                          <a:solidFill>
                            <a:schemeClr val="dk1"/>
                          </a:solidFill>
                        </a:rPr>
                        <a:t> 성인금액</a:t>
                      </a:r>
                      <a:endParaRPr sz="6331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alibri"/>
                        <a:buNone/>
                      </a:pPr>
                      <a:r>
                        <a:rPr b="0" lang="ko-KR" sz="3200" u="none" cap="none" strike="noStrike">
                          <a:solidFill>
                            <a:schemeClr val="dk1"/>
                          </a:solidFill>
                        </a:rPr>
                        <a:t> 청소년금액</a:t>
                      </a:r>
                      <a:endParaRPr sz="6331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alibri"/>
                        <a:buNone/>
                      </a:pPr>
                      <a:r>
                        <a:rPr b="0" lang="ko-KR" sz="3200" u="none" cap="none" strike="noStrike">
                          <a:solidFill>
                            <a:schemeClr val="dk1"/>
                          </a:solidFill>
                        </a:rPr>
                        <a:t> 어린이금액</a:t>
                      </a:r>
                      <a:endParaRPr sz="6331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alibri"/>
                        <a:buNone/>
                      </a:pPr>
                      <a:r>
                        <a:rPr b="0" lang="ko-KR" sz="3200" u="none" cap="none" strike="noStrike">
                          <a:solidFill>
                            <a:schemeClr val="dk1"/>
                          </a:solidFill>
                        </a:rPr>
                        <a:t> 총 인원</a:t>
                      </a:r>
                      <a:endParaRPr sz="6331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alibri"/>
                        <a:buNone/>
                      </a:pPr>
                      <a:r>
                        <a:rPr b="0" lang="ko-KR" sz="3200" u="none" cap="none" strike="noStrike">
                          <a:solidFill>
                            <a:schemeClr val="dk1"/>
                          </a:solidFill>
                        </a:rPr>
                        <a:t> 총 금액</a:t>
                      </a:r>
                      <a:endParaRPr sz="6331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9" name="Google Shape;159;p9"/>
          <p:cNvGraphicFramePr/>
          <p:nvPr/>
        </p:nvGraphicFramePr>
        <p:xfrm>
          <a:off x="14585684" y="49823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{C86800D7-055F-448A-82CE-5BDE6B237928}</a:tableStyleId>
              </a:tblPr>
              <a:tblGrid>
                <a:gridCol w="2377375"/>
              </a:tblGrid>
              <a:tr h="102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Calibri"/>
                        <a:buNone/>
                      </a:pPr>
                      <a:r>
                        <a:rPr b="1" lang="ko-KR" sz="3600" u="none" cap="none" strike="noStrike">
                          <a:solidFill>
                            <a:schemeClr val="dk1"/>
                          </a:solidFill>
                        </a:rPr>
                        <a:t>회원정보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2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Calibri"/>
                        <a:buNone/>
                      </a:pPr>
                      <a:r>
                        <a:t/>
                      </a:r>
                      <a:endParaRPr sz="3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0" name="Google Shape;160;p9"/>
          <p:cNvGraphicFramePr/>
          <p:nvPr/>
        </p:nvGraphicFramePr>
        <p:xfrm>
          <a:off x="14585350" y="60128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{C86800D7-055F-448A-82CE-5BDE6B237928}</a:tableStyleId>
              </a:tblPr>
              <a:tblGrid>
                <a:gridCol w="2377375"/>
              </a:tblGrid>
              <a:tr h="3925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3200" u="none" cap="none" strike="noStrike">
                          <a:solidFill>
                            <a:srgbClr val="FF0000"/>
                          </a:solidFill>
                        </a:rPr>
                        <a:t> 회원번호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alibri"/>
                        <a:buNone/>
                      </a:pPr>
                      <a:r>
                        <a:rPr b="0" lang="ko-KR" sz="3200" u="none" cap="none" strike="noStrike">
                          <a:solidFill>
                            <a:schemeClr val="dk1"/>
                          </a:solidFill>
                        </a:rPr>
                        <a:t> 아이디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alibri"/>
                        <a:buNone/>
                      </a:pPr>
                      <a:r>
                        <a:rPr b="0" lang="ko-KR" sz="3200" u="none" cap="none" strike="noStrike">
                          <a:solidFill>
                            <a:schemeClr val="dk1"/>
                          </a:solidFill>
                        </a:rPr>
                        <a:t> 비밀번호 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alibri"/>
                        <a:buNone/>
                      </a:pPr>
                      <a:r>
                        <a:rPr b="0" lang="ko-KR" sz="3200" u="none" cap="none" strike="noStrike">
                          <a:solidFill>
                            <a:schemeClr val="dk1"/>
                          </a:solidFill>
                        </a:rPr>
                        <a:t> 이름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alibri"/>
                        <a:buNone/>
                      </a:pPr>
                      <a:r>
                        <a:rPr b="0" lang="ko-KR" sz="3200" u="none" cap="none" strike="noStrike">
                          <a:solidFill>
                            <a:schemeClr val="dk1"/>
                          </a:solidFill>
                        </a:rPr>
                        <a:t> 주민번호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alibri"/>
                        <a:buNone/>
                      </a:pPr>
                      <a:r>
                        <a:rPr b="0" lang="ko-KR" sz="3200" u="none" cap="none" strike="noStrike">
                          <a:solidFill>
                            <a:schemeClr val="dk1"/>
                          </a:solidFill>
                        </a:rPr>
                        <a:t> 주소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alibri"/>
                        <a:buNone/>
                      </a:pPr>
                      <a:r>
                        <a:rPr b="0" lang="ko-KR" sz="3200" u="none" cap="none" strike="noStrike">
                          <a:solidFill>
                            <a:schemeClr val="dk1"/>
                          </a:solidFill>
                        </a:rPr>
                        <a:t> 추천 여부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1" name="Google Shape;161;p9"/>
          <p:cNvGraphicFramePr/>
          <p:nvPr/>
        </p:nvGraphicFramePr>
        <p:xfrm>
          <a:off x="19934219" y="493329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{C86800D7-055F-448A-82CE-5BDE6B237928}</a:tableStyleId>
              </a:tblPr>
              <a:tblGrid>
                <a:gridCol w="2929450"/>
              </a:tblGrid>
              <a:tr h="102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Calibri"/>
                        <a:buNone/>
                      </a:pPr>
                      <a:r>
                        <a:rPr lang="ko-KR" sz="3600" u="none" cap="none" strike="noStrike">
                          <a:solidFill>
                            <a:schemeClr val="dk1"/>
                          </a:solidFill>
                        </a:rPr>
                        <a:t>어트랙션정보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2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Calibri"/>
                        <a:buNone/>
                      </a:pPr>
                      <a:r>
                        <a:t/>
                      </a:r>
                      <a:endParaRPr sz="3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2" name="Google Shape;162;p9"/>
          <p:cNvGraphicFramePr/>
          <p:nvPr/>
        </p:nvGraphicFramePr>
        <p:xfrm>
          <a:off x="19933884" y="59637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{C86800D7-055F-448A-82CE-5BDE6B237928}</a:tableStyleId>
              </a:tblPr>
              <a:tblGrid>
                <a:gridCol w="2929450"/>
              </a:tblGrid>
              <a:tr h="4937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3200" u="none" cap="none" strike="noStrike">
                          <a:solidFill>
                            <a:srgbClr val="FF0000"/>
                          </a:solidFill>
                        </a:rPr>
                        <a:t> 번호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3200"/>
                        <a:buFont typeface="Calibri"/>
                        <a:buNone/>
                      </a:pPr>
                      <a:r>
                        <a:rPr b="0" lang="ko-KR" sz="3200" u="none" cap="none" strike="noStrike">
                          <a:solidFill>
                            <a:srgbClr val="FF0000"/>
                          </a:solidFill>
                        </a:rPr>
                        <a:t> 이름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alibri"/>
                        <a:buNone/>
                      </a:pPr>
                      <a:r>
                        <a:rPr b="0" lang="ko-KR" sz="3200" u="none" cap="none" strike="noStrike">
                          <a:solidFill>
                            <a:schemeClr val="dk1"/>
                          </a:solidFill>
                        </a:rPr>
                        <a:t> 분류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alibri"/>
                        <a:buNone/>
                      </a:pPr>
                      <a:r>
                        <a:rPr b="0" lang="ko-KR" sz="3200" u="none" cap="none" strike="noStrike">
                          <a:solidFill>
                            <a:schemeClr val="dk1"/>
                          </a:solidFill>
                        </a:rPr>
                        <a:t> 탑승인원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alibri"/>
                        <a:buNone/>
                      </a:pPr>
                      <a:r>
                        <a:rPr b="0" lang="ko-KR" sz="3200" u="none" cap="none" strike="noStrike">
                          <a:solidFill>
                            <a:schemeClr val="dk1"/>
                          </a:solidFill>
                        </a:rPr>
                        <a:t> 운행시간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alibri"/>
                        <a:buNone/>
                      </a:pPr>
                      <a:r>
                        <a:rPr b="0" lang="ko-KR" sz="3200" u="none" cap="none" strike="noStrike">
                          <a:solidFill>
                            <a:schemeClr val="dk1"/>
                          </a:solidFill>
                        </a:rPr>
                        <a:t> 위치번호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alibri"/>
                        <a:buNone/>
                      </a:pPr>
                      <a:r>
                        <a:rPr b="0" lang="ko-KR" sz="3200" u="none" cap="none" strike="noStrike">
                          <a:solidFill>
                            <a:schemeClr val="dk1"/>
                          </a:solidFill>
                        </a:rPr>
                        <a:t> 대기시간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alibri"/>
                        <a:buNone/>
                      </a:pPr>
                      <a:r>
                        <a:rPr b="0" lang="ko-KR" sz="3200" u="none" cap="none" strike="noStrike">
                          <a:solidFill>
                            <a:schemeClr val="dk1"/>
                          </a:solidFill>
                        </a:rPr>
                        <a:t> 투표수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alibri"/>
                        <a:buNone/>
                      </a:pPr>
                      <a:r>
                        <a:rPr b="0" lang="ko-KR" sz="3200" u="none" cap="none" strike="noStrike">
                          <a:solidFill>
                            <a:schemeClr val="dk1"/>
                          </a:solidFill>
                        </a:rPr>
                        <a:t> 운행여부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3" name="Google Shape;163;p9"/>
          <p:cNvGraphicFramePr/>
          <p:nvPr/>
        </p:nvGraphicFramePr>
        <p:xfrm>
          <a:off x="25286706" y="64174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{C86800D7-055F-448A-82CE-5BDE6B237928}</a:tableStyleId>
              </a:tblPr>
              <a:tblGrid>
                <a:gridCol w="2929450"/>
              </a:tblGrid>
              <a:tr h="102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Calibri"/>
                        <a:buNone/>
                      </a:pPr>
                      <a:r>
                        <a:rPr lang="ko-KR" sz="3600" u="none" cap="none" strike="noStrike">
                          <a:solidFill>
                            <a:schemeClr val="dk1"/>
                          </a:solidFill>
                        </a:rPr>
                        <a:t>놀이공원위치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2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Calibri"/>
                        <a:buNone/>
                      </a:pPr>
                      <a:r>
                        <a:t/>
                      </a:r>
                      <a:endParaRPr sz="3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4" name="Google Shape;164;p9"/>
          <p:cNvGraphicFramePr/>
          <p:nvPr/>
        </p:nvGraphicFramePr>
        <p:xfrm>
          <a:off x="25286372" y="744788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{C86800D7-055F-448A-82CE-5BDE6B237928}</a:tableStyleId>
              </a:tblPr>
              <a:tblGrid>
                <a:gridCol w="2929450"/>
              </a:tblGrid>
              <a:tr h="1625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3200" u="none" cap="none" strike="noStrike">
                          <a:solidFill>
                            <a:srgbClr val="FF0000"/>
                          </a:solidFill>
                        </a:rPr>
                        <a:t> 위치번호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alibri"/>
                        <a:buNone/>
                      </a:pPr>
                      <a:r>
                        <a:rPr b="0" lang="ko-KR" sz="3200" u="none" cap="none" strike="noStrike">
                          <a:solidFill>
                            <a:schemeClr val="dk1"/>
                          </a:solidFill>
                        </a:rPr>
                        <a:t> 위치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5" name="Google Shape;165;p9"/>
          <p:cNvGraphicFramePr/>
          <p:nvPr/>
        </p:nvGraphicFramePr>
        <p:xfrm>
          <a:off x="30306347" y="56017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{C86800D7-055F-448A-82CE-5BDE6B237928}</a:tableStyleId>
              </a:tblPr>
              <a:tblGrid>
                <a:gridCol w="2929450"/>
              </a:tblGrid>
              <a:tr h="102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Calibri"/>
                        <a:buNone/>
                      </a:pPr>
                      <a:r>
                        <a:rPr lang="ko-KR" sz="3600" u="none" cap="none" strike="noStrike">
                          <a:solidFill>
                            <a:schemeClr val="dk1"/>
                          </a:solidFill>
                        </a:rPr>
                        <a:t>편의시설정보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2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Calibri"/>
                        <a:buNone/>
                      </a:pPr>
                      <a:r>
                        <a:t/>
                      </a:r>
                      <a:endParaRPr sz="3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p9"/>
          <p:cNvGraphicFramePr/>
          <p:nvPr/>
        </p:nvGraphicFramePr>
        <p:xfrm>
          <a:off x="30306013" y="663220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{C86800D7-055F-448A-82CE-5BDE6B237928}</a:tableStyleId>
              </a:tblPr>
              <a:tblGrid>
                <a:gridCol w="2929450"/>
              </a:tblGrid>
              <a:tr h="3036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3200" u="none" cap="none" strike="noStrike">
                          <a:solidFill>
                            <a:schemeClr val="dk1"/>
                          </a:solidFill>
                        </a:rPr>
                        <a:t> 번호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alibri"/>
                        <a:buNone/>
                      </a:pPr>
                      <a:r>
                        <a:rPr b="0" lang="ko-KR" sz="3200" u="none" cap="none" strike="noStrike">
                          <a:solidFill>
                            <a:schemeClr val="dk1"/>
                          </a:solidFill>
                        </a:rPr>
                        <a:t> 분류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3200"/>
                        <a:buFont typeface="Calibri"/>
                        <a:buNone/>
                      </a:pPr>
                      <a:r>
                        <a:rPr b="0" lang="ko-KR" sz="3200" u="none" cap="none" strike="noStrike">
                          <a:solidFill>
                            <a:srgbClr val="FF0000"/>
                          </a:solidFill>
                        </a:rPr>
                        <a:t> 이름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alibri"/>
                        <a:buNone/>
                      </a:pPr>
                      <a:r>
                        <a:rPr b="0" lang="ko-KR" sz="3200" u="none" cap="none" strike="noStrike">
                          <a:solidFill>
                            <a:schemeClr val="dk1"/>
                          </a:solidFill>
                        </a:rPr>
                        <a:t> 이용시간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3200"/>
                        <a:buFont typeface="Calibri"/>
                        <a:buNone/>
                      </a:pPr>
                      <a:r>
                        <a:rPr b="0" lang="ko-KR" sz="3200" u="none" cap="none" strike="noStrike">
                          <a:solidFill>
                            <a:srgbClr val="0070C0"/>
                          </a:solidFill>
                        </a:rPr>
                        <a:t> 위치번호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p9"/>
          <p:cNvGraphicFramePr/>
          <p:nvPr/>
        </p:nvGraphicFramePr>
        <p:xfrm>
          <a:off x="17321800" y="129315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{C86800D7-055F-448A-82CE-5BDE6B237928}</a:tableStyleId>
              </a:tblPr>
              <a:tblGrid>
                <a:gridCol w="2929450"/>
              </a:tblGrid>
              <a:tr h="102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Calibri"/>
                        <a:buNone/>
                      </a:pPr>
                      <a:r>
                        <a:rPr lang="ko-KR" sz="3600" u="none" cap="none" strike="noStrike">
                          <a:solidFill>
                            <a:schemeClr val="dk1"/>
                          </a:solidFill>
                        </a:rPr>
                        <a:t>어트랙션예약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2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Calibri"/>
                        <a:buNone/>
                      </a:pPr>
                      <a:r>
                        <a:t/>
                      </a:r>
                      <a:endParaRPr sz="3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8" name="Google Shape;168;p9"/>
          <p:cNvGraphicFramePr/>
          <p:nvPr/>
        </p:nvGraphicFramePr>
        <p:xfrm>
          <a:off x="17321466" y="139619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{C86800D7-055F-448A-82CE-5BDE6B237928}</a:tableStyleId>
              </a:tblPr>
              <a:tblGrid>
                <a:gridCol w="2929450"/>
              </a:tblGrid>
              <a:tr h="3802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3200" u="none" cap="none" strike="noStrike">
                          <a:solidFill>
                            <a:schemeClr val="dk1"/>
                          </a:solidFill>
                        </a:rPr>
                        <a:t> 예약번호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alibri"/>
                        <a:buNone/>
                      </a:pPr>
                      <a:r>
                        <a:rPr b="0" lang="ko-KR" sz="3200" u="none" cap="none" strike="noStrike">
                          <a:solidFill>
                            <a:schemeClr val="dk1"/>
                          </a:solidFill>
                        </a:rPr>
                        <a:t> </a:t>
                      </a:r>
                      <a:r>
                        <a:rPr b="0" lang="ko-KR" sz="3200" u="none" cap="none" strike="noStrike">
                          <a:solidFill>
                            <a:srgbClr val="0070C0"/>
                          </a:solidFill>
                        </a:rPr>
                        <a:t>어트랙션 번호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alibri"/>
                        <a:buNone/>
                      </a:pPr>
                      <a:r>
                        <a:rPr b="0" lang="ko-KR" sz="3200" u="none" cap="none" strike="noStrike">
                          <a:solidFill>
                            <a:schemeClr val="dk1"/>
                          </a:solidFill>
                        </a:rPr>
                        <a:t> 날짜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alibri"/>
                        <a:buNone/>
                      </a:pPr>
                      <a:r>
                        <a:rPr b="0" lang="ko-KR" sz="3200" u="none" cap="none" strike="noStrike">
                          <a:solidFill>
                            <a:schemeClr val="dk1"/>
                          </a:solidFill>
                        </a:rPr>
                        <a:t> 시간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alibri"/>
                        <a:buNone/>
                      </a:pPr>
                      <a:r>
                        <a:rPr b="0" lang="ko-KR" sz="3200" u="none" cap="none" strike="noStrike">
                          <a:solidFill>
                            <a:schemeClr val="dk1"/>
                          </a:solidFill>
                        </a:rPr>
                        <a:t> 예약인원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3200"/>
                        <a:buFont typeface="Calibri"/>
                        <a:buNone/>
                      </a:pPr>
                      <a:r>
                        <a:rPr b="0" lang="ko-KR" sz="3200" u="none" cap="none" strike="noStrike">
                          <a:solidFill>
                            <a:srgbClr val="0070C0"/>
                          </a:solidFill>
                        </a:rPr>
                        <a:t> 회원번호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9" name="Google Shape;169;p9"/>
          <p:cNvGraphicFramePr/>
          <p:nvPr/>
        </p:nvGraphicFramePr>
        <p:xfrm>
          <a:off x="25286541" y="149760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{C86800D7-055F-448A-82CE-5BDE6B237928}</a:tableStyleId>
              </a:tblPr>
              <a:tblGrid>
                <a:gridCol w="2929450"/>
              </a:tblGrid>
              <a:tr h="102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Calibri"/>
                        <a:buNone/>
                      </a:pPr>
                      <a:r>
                        <a:rPr lang="ko-KR" sz="3600" u="none" cap="none" strike="noStrike">
                          <a:solidFill>
                            <a:schemeClr val="dk1"/>
                          </a:solidFill>
                        </a:rPr>
                        <a:t>직원 근무지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2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Calibri"/>
                        <a:buNone/>
                      </a:pPr>
                      <a:r>
                        <a:t/>
                      </a:r>
                      <a:endParaRPr sz="3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0" name="Google Shape;170;p9"/>
          <p:cNvGraphicFramePr/>
          <p:nvPr/>
        </p:nvGraphicFramePr>
        <p:xfrm>
          <a:off x="25286206" y="160064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{C86800D7-055F-448A-82CE-5BDE6B237928}</a:tableStyleId>
              </a:tblPr>
              <a:tblGrid>
                <a:gridCol w="2929450"/>
              </a:tblGrid>
              <a:tr h="1441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3200" u="none" cap="none" strike="noStrike">
                          <a:solidFill>
                            <a:schemeClr val="dk1"/>
                          </a:solidFill>
                        </a:rPr>
                        <a:t> </a:t>
                      </a:r>
                      <a:r>
                        <a:rPr b="0" lang="ko-KR" sz="3200" u="none" cap="none" strike="noStrike">
                          <a:solidFill>
                            <a:srgbClr val="FF0000"/>
                          </a:solidFill>
                        </a:rPr>
                        <a:t>근무</a:t>
                      </a:r>
                      <a:r>
                        <a:rPr b="0" lang="ko-KR" sz="3200" u="none" cap="none" strike="noStrike">
                          <a:solidFill>
                            <a:srgbClr val="0070C0"/>
                          </a:solidFill>
                        </a:rPr>
                        <a:t>지명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1" name="Google Shape;171;p9"/>
          <p:cNvGraphicFramePr/>
          <p:nvPr/>
        </p:nvGraphicFramePr>
        <p:xfrm>
          <a:off x="25286369" y="1971218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{C86800D7-055F-448A-82CE-5BDE6B237928}</a:tableStyleId>
              </a:tblPr>
              <a:tblGrid>
                <a:gridCol w="2929450"/>
              </a:tblGrid>
              <a:tr h="102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Calibri"/>
                        <a:buNone/>
                      </a:pPr>
                      <a:r>
                        <a:rPr lang="ko-KR" sz="3600" u="none" cap="none" strike="noStrike">
                          <a:solidFill>
                            <a:schemeClr val="dk1"/>
                          </a:solidFill>
                        </a:rPr>
                        <a:t>직원 정보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2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Calibri"/>
                        <a:buNone/>
                      </a:pPr>
                      <a:r>
                        <a:t/>
                      </a:r>
                      <a:endParaRPr sz="3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2" name="Google Shape;172;p9"/>
          <p:cNvGraphicFramePr/>
          <p:nvPr/>
        </p:nvGraphicFramePr>
        <p:xfrm>
          <a:off x="25286033" y="207426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{C86800D7-055F-448A-82CE-5BDE6B237928}</a:tableStyleId>
              </a:tblPr>
              <a:tblGrid>
                <a:gridCol w="2929450"/>
              </a:tblGrid>
              <a:tr h="1441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3200" u="none" cap="none" strike="noStrike">
                          <a:solidFill>
                            <a:schemeClr val="dk1"/>
                          </a:solidFill>
                        </a:rPr>
                        <a:t> 직원번호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alibri"/>
                        <a:buNone/>
                      </a:pPr>
                      <a:r>
                        <a:rPr b="0" lang="ko-KR" sz="3200" u="none" cap="none" strike="noStrike">
                          <a:solidFill>
                            <a:schemeClr val="dk1"/>
                          </a:solidFill>
                        </a:rPr>
                        <a:t> 이름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alibri"/>
                        <a:buNone/>
                      </a:pPr>
                      <a:r>
                        <a:rPr b="0" lang="ko-KR" sz="3200" u="none" cap="none" strike="noStrike">
                          <a:solidFill>
                            <a:schemeClr val="dk1"/>
                          </a:solidFill>
                        </a:rPr>
                        <a:t> 나이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alibri"/>
                        <a:buNone/>
                      </a:pPr>
                      <a:r>
                        <a:rPr b="0" lang="ko-KR" sz="3200" u="none" cap="none" strike="noStrike">
                          <a:solidFill>
                            <a:schemeClr val="dk1"/>
                          </a:solidFill>
                        </a:rPr>
                        <a:t> 주소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alibri"/>
                        <a:buNone/>
                      </a:pPr>
                      <a:r>
                        <a:rPr b="0" lang="ko-KR" sz="3200" u="none" cap="none" strike="noStrike">
                          <a:solidFill>
                            <a:schemeClr val="dk1"/>
                          </a:solidFill>
                        </a:rPr>
                        <a:t> 핸드폰번호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alibri"/>
                        <a:buNone/>
                      </a:pPr>
                      <a:r>
                        <a:rPr b="0" lang="ko-KR" sz="3200" u="none" cap="none" strike="noStrike">
                          <a:solidFill>
                            <a:schemeClr val="dk1"/>
                          </a:solidFill>
                        </a:rPr>
                        <a:t> </a:t>
                      </a:r>
                      <a:r>
                        <a:rPr b="0" lang="ko-KR" sz="3200" u="none" cap="none" strike="noStrike">
                          <a:solidFill>
                            <a:srgbClr val="0070C0"/>
                          </a:solidFill>
                        </a:rPr>
                        <a:t>배정 근무지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3" name="Google Shape;173;p9"/>
          <p:cNvGraphicFramePr/>
          <p:nvPr/>
        </p:nvGraphicFramePr>
        <p:xfrm>
          <a:off x="30734719" y="183407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{C86800D7-055F-448A-82CE-5BDE6B237928}</a:tableStyleId>
              </a:tblPr>
              <a:tblGrid>
                <a:gridCol w="2929450"/>
              </a:tblGrid>
              <a:tr h="102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Calibri"/>
                        <a:buNone/>
                      </a:pPr>
                      <a:r>
                        <a:rPr lang="ko-KR" sz="3600" u="none" cap="none" strike="noStrike">
                          <a:solidFill>
                            <a:schemeClr val="dk1"/>
                          </a:solidFill>
                        </a:rPr>
                        <a:t>고객의 소리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2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Calibri"/>
                        <a:buNone/>
                      </a:pPr>
                      <a:r>
                        <a:t/>
                      </a:r>
                      <a:endParaRPr sz="3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4" name="Google Shape;174;p9"/>
          <p:cNvGraphicFramePr/>
          <p:nvPr/>
        </p:nvGraphicFramePr>
        <p:xfrm>
          <a:off x="30734384" y="193712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{C86800D7-055F-448A-82CE-5BDE6B237928}</a:tableStyleId>
              </a:tblPr>
              <a:tblGrid>
                <a:gridCol w="2929450"/>
              </a:tblGrid>
              <a:tr h="2637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3200" u="none" cap="none" strike="noStrike">
                          <a:solidFill>
                            <a:schemeClr val="dk1"/>
                          </a:solidFill>
                        </a:rPr>
                        <a:t> 번호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alibri"/>
                        <a:buNone/>
                      </a:pPr>
                      <a:r>
                        <a:rPr b="0" lang="ko-KR" sz="3200" u="none" cap="none" strike="noStrike">
                          <a:solidFill>
                            <a:schemeClr val="dk1"/>
                          </a:solidFill>
                        </a:rPr>
                        <a:t> 내용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alibri"/>
                        <a:buNone/>
                      </a:pPr>
                      <a:r>
                        <a:rPr b="0" lang="ko-KR" sz="3200" u="none" cap="none" strike="noStrike">
                          <a:solidFill>
                            <a:schemeClr val="dk1"/>
                          </a:solidFill>
                        </a:rPr>
                        <a:t> 날짜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5" name="Google Shape;175;p9"/>
          <p:cNvSpPr txBox="1"/>
          <p:nvPr/>
        </p:nvSpPr>
        <p:spPr>
          <a:xfrm>
            <a:off x="654060" y="4356383"/>
            <a:ext cx="6449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900">
                <a:solidFill>
                  <a:srgbClr val="F02929"/>
                </a:solidFill>
                <a:latin typeface="Jua"/>
                <a:ea typeface="Jua"/>
                <a:cs typeface="Jua"/>
                <a:sym typeface="Jua"/>
              </a:rPr>
              <a:t>- Input  </a:t>
            </a:r>
            <a:endParaRPr sz="57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900">
                <a:solidFill>
                  <a:srgbClr val="467FC2"/>
                </a:solidFill>
                <a:latin typeface="Jua"/>
                <a:ea typeface="Jua"/>
                <a:cs typeface="Jua"/>
                <a:sym typeface="Jua"/>
              </a:rPr>
              <a:t>- Output</a:t>
            </a:r>
            <a:endParaRPr sz="15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cxnSp>
        <p:nvCxnSpPr>
          <p:cNvPr id="176" name="Google Shape;176;p9"/>
          <p:cNvCxnSpPr/>
          <p:nvPr/>
        </p:nvCxnSpPr>
        <p:spPr>
          <a:xfrm flipH="1" rot="-5400000">
            <a:off x="6753450" y="8078378"/>
            <a:ext cx="1022400" cy="3012300"/>
          </a:xfrm>
          <a:prstGeom prst="bentConnector3">
            <a:avLst>
              <a:gd fmla="val 49997" name="adj1"/>
            </a:avLst>
          </a:prstGeom>
          <a:noFill/>
          <a:ln cap="flat" cmpd="sng" w="28575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9"/>
          <p:cNvCxnSpPr/>
          <p:nvPr/>
        </p:nvCxnSpPr>
        <p:spPr>
          <a:xfrm rot="5400000">
            <a:off x="9680850" y="8162375"/>
            <a:ext cx="1022400" cy="2844300"/>
          </a:xfrm>
          <a:prstGeom prst="bentConnector3">
            <a:avLst>
              <a:gd fmla="val 49997" name="adj1"/>
            </a:avLst>
          </a:prstGeom>
          <a:noFill/>
          <a:ln cap="flat" cmpd="sng" w="2857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9"/>
          <p:cNvCxnSpPr/>
          <p:nvPr/>
        </p:nvCxnSpPr>
        <p:spPr>
          <a:xfrm rot="5400000">
            <a:off x="6108975" y="14652025"/>
            <a:ext cx="1213800" cy="41190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9"/>
          <p:cNvCxnSpPr/>
          <p:nvPr/>
        </p:nvCxnSpPr>
        <p:spPr>
          <a:xfrm flipH="1" rot="-5400000">
            <a:off x="10384425" y="14495575"/>
            <a:ext cx="1213800" cy="44319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9"/>
          <p:cNvCxnSpPr/>
          <p:nvPr/>
        </p:nvCxnSpPr>
        <p:spPr>
          <a:xfrm rot="5400000">
            <a:off x="18728725" y="10925200"/>
            <a:ext cx="2034000" cy="19863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9"/>
          <p:cNvCxnSpPr/>
          <p:nvPr/>
        </p:nvCxnSpPr>
        <p:spPr>
          <a:xfrm flipH="1" rot="-5400000">
            <a:off x="13674653" y="12152400"/>
            <a:ext cx="5836200" cy="1408200"/>
          </a:xfrm>
          <a:prstGeom prst="bentConnector3">
            <a:avLst>
              <a:gd fmla="val 99555" name="adj1"/>
            </a:avLst>
          </a:prstGeom>
          <a:noFill/>
          <a:ln cap="flat" cmpd="sng" w="2857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9"/>
          <p:cNvCxnSpPr/>
          <p:nvPr/>
        </p:nvCxnSpPr>
        <p:spPr>
          <a:xfrm flipH="1">
            <a:off x="10233679" y="10623403"/>
            <a:ext cx="5670600" cy="27291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9"/>
          <p:cNvCxnSpPr/>
          <p:nvPr/>
        </p:nvCxnSpPr>
        <p:spPr>
          <a:xfrm flipH="1">
            <a:off x="28256088" y="8127700"/>
            <a:ext cx="20100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84" name="Google Shape;184;p9"/>
          <p:cNvCxnSpPr/>
          <p:nvPr/>
        </p:nvCxnSpPr>
        <p:spPr>
          <a:xfrm flipH="1">
            <a:off x="22961750" y="8078650"/>
            <a:ext cx="2315100" cy="32400"/>
          </a:xfrm>
          <a:prstGeom prst="straightConnector1">
            <a:avLst/>
          </a:prstGeom>
          <a:noFill/>
          <a:ln cap="flat" cmpd="sng" w="2857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9"/>
          <p:cNvCxnSpPr/>
          <p:nvPr/>
        </p:nvCxnSpPr>
        <p:spPr>
          <a:xfrm flipH="1" rot="-5400000">
            <a:off x="25539650" y="18616900"/>
            <a:ext cx="22701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9"/>
          <p:cNvCxnSpPr/>
          <p:nvPr/>
        </p:nvCxnSpPr>
        <p:spPr>
          <a:xfrm rot="5400000">
            <a:off x="26554300" y="9838428"/>
            <a:ext cx="5305500" cy="4965300"/>
          </a:xfrm>
          <a:prstGeom prst="bentConnector3">
            <a:avLst>
              <a:gd fmla="val 41644" name="adj1"/>
            </a:avLst>
          </a:prstGeom>
          <a:noFill/>
          <a:ln cap="flat" cmpd="sng" w="2857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9"/>
          <p:cNvCxnSpPr/>
          <p:nvPr/>
        </p:nvCxnSpPr>
        <p:spPr>
          <a:xfrm>
            <a:off x="20709975" y="11894700"/>
            <a:ext cx="6056400" cy="2979600"/>
          </a:xfrm>
          <a:prstGeom prst="bentConnector3">
            <a:avLst>
              <a:gd fmla="val 9961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fd5a8d3851_5_154"/>
          <p:cNvSpPr txBox="1"/>
          <p:nvPr/>
        </p:nvSpPr>
        <p:spPr>
          <a:xfrm>
            <a:off x="16124077" y="9742550"/>
            <a:ext cx="1771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3</a:t>
            </a:r>
            <a:endParaRPr sz="4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0" name="Google Shape;860;gfd5a8d3851_5_154"/>
          <p:cNvSpPr txBox="1"/>
          <p:nvPr/>
        </p:nvSpPr>
        <p:spPr>
          <a:xfrm>
            <a:off x="1600724" y="266700"/>
            <a:ext cx="26514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300">
                <a:solidFill>
                  <a:srgbClr val="D0CECE"/>
                </a:solidFill>
                <a:latin typeface="Jua"/>
                <a:ea typeface="Jua"/>
                <a:cs typeface="Jua"/>
                <a:sym typeface="Jua"/>
              </a:rPr>
              <a:t>0</a:t>
            </a:r>
            <a:r>
              <a:rPr lang="ko-KR" sz="153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7</a:t>
            </a:r>
            <a:endParaRPr sz="153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861" name="Google Shape;861;gfd5a8d3851_5_154"/>
          <p:cNvSpPr txBox="1"/>
          <p:nvPr/>
        </p:nvSpPr>
        <p:spPr>
          <a:xfrm>
            <a:off x="5084275" y="659125"/>
            <a:ext cx="190362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2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설문조사 - 고객의 소리</a:t>
            </a:r>
            <a:endParaRPr sz="102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862" name="Google Shape;862;gfd5a8d3851_5_154"/>
          <p:cNvSpPr txBox="1"/>
          <p:nvPr/>
        </p:nvSpPr>
        <p:spPr>
          <a:xfrm>
            <a:off x="16975625" y="9818750"/>
            <a:ext cx="156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3" name="Google Shape;863;gfd5a8d3851_5_154"/>
          <p:cNvSpPr txBox="1"/>
          <p:nvPr/>
        </p:nvSpPr>
        <p:spPr>
          <a:xfrm>
            <a:off x="16124077" y="9742550"/>
            <a:ext cx="1771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3</a:t>
            </a:r>
            <a:endParaRPr sz="4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4" name="Google Shape;864;gfd5a8d3851_5_154"/>
          <p:cNvSpPr txBox="1"/>
          <p:nvPr/>
        </p:nvSpPr>
        <p:spPr>
          <a:xfrm>
            <a:off x="17492329" y="15155750"/>
            <a:ext cx="2070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&gt;</a:t>
            </a:r>
            <a:endParaRPr sz="36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65" name="Google Shape;865;gfd5a8d3851_5_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1391" y="6136750"/>
            <a:ext cx="29348200" cy="13669849"/>
          </a:xfrm>
          <a:prstGeom prst="rect">
            <a:avLst/>
          </a:prstGeom>
          <a:noFill/>
          <a:ln>
            <a:noFill/>
          </a:ln>
        </p:spPr>
      </p:pic>
      <p:sp>
        <p:nvSpPr>
          <p:cNvPr id="866" name="Google Shape;866;gfd5a8d3851_5_154"/>
          <p:cNvSpPr/>
          <p:nvPr/>
        </p:nvSpPr>
        <p:spPr>
          <a:xfrm>
            <a:off x="25855900" y="7724526"/>
            <a:ext cx="8484900" cy="812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14300">
            <a:solidFill>
              <a:srgbClr val="FEC2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6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고객의 소리</a:t>
            </a:r>
            <a:endParaRPr sz="96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-68580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Jua"/>
              <a:buChar char="-"/>
            </a:pPr>
            <a:r>
              <a:rPr lang="ko-KR" sz="7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날짜 내림차순</a:t>
            </a:r>
            <a:endParaRPr sz="7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-68580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Jua"/>
              <a:buChar char="-"/>
            </a:pPr>
            <a:r>
              <a:rPr lang="ko-KR" sz="7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페이지 이동</a:t>
            </a:r>
            <a:endParaRPr sz="7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867" name="Google Shape;867;gfd5a8d3851_5_154"/>
          <p:cNvSpPr/>
          <p:nvPr/>
        </p:nvSpPr>
        <p:spPr>
          <a:xfrm>
            <a:off x="11020866" y="8837150"/>
            <a:ext cx="3230700" cy="829200"/>
          </a:xfrm>
          <a:prstGeom prst="rect">
            <a:avLst/>
          </a:prstGeom>
          <a:noFill/>
          <a:ln cap="flat" cmpd="sng" w="152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15"/>
          <p:cNvSpPr txBox="1"/>
          <p:nvPr/>
        </p:nvSpPr>
        <p:spPr>
          <a:xfrm>
            <a:off x="4797400" y="15375827"/>
            <a:ext cx="4918200" cy="10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381">
              <a:solidFill>
                <a:srgbClr val="23181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3" name="Google Shape;873;p15"/>
          <p:cNvGrpSpPr/>
          <p:nvPr/>
        </p:nvGrpSpPr>
        <p:grpSpPr>
          <a:xfrm>
            <a:off x="1953126" y="7218034"/>
            <a:ext cx="9997027" cy="7709816"/>
            <a:chOff x="359603" y="2160627"/>
            <a:chExt cx="3133200" cy="2416358"/>
          </a:xfrm>
        </p:grpSpPr>
        <p:sp>
          <p:nvSpPr>
            <p:cNvPr id="874" name="Google Shape;874;p15"/>
            <p:cNvSpPr txBox="1"/>
            <p:nvPr/>
          </p:nvSpPr>
          <p:spPr>
            <a:xfrm>
              <a:off x="359603" y="2160627"/>
              <a:ext cx="3133200" cy="138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78">
                  <a:solidFill>
                    <a:srgbClr val="231816"/>
                  </a:solidFill>
                  <a:latin typeface="Jua"/>
                  <a:ea typeface="Jua"/>
                  <a:cs typeface="Jua"/>
                  <a:sym typeface="Jua"/>
                </a:rPr>
                <a:t>Thank</a:t>
              </a:r>
              <a:endParaRPr sz="28078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  <p:sp>
          <p:nvSpPr>
            <p:cNvPr id="875" name="Google Shape;875;p15"/>
            <p:cNvSpPr txBox="1"/>
            <p:nvPr/>
          </p:nvSpPr>
          <p:spPr>
            <a:xfrm>
              <a:off x="995201" y="3193385"/>
              <a:ext cx="1862100" cy="138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78">
                  <a:solidFill>
                    <a:srgbClr val="231816"/>
                  </a:solidFill>
                  <a:latin typeface="Jua"/>
                  <a:ea typeface="Jua"/>
                  <a:cs typeface="Jua"/>
                  <a:sym typeface="Jua"/>
                </a:rPr>
                <a:t>you</a:t>
              </a:r>
              <a:endParaRPr sz="28078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734" y="18406919"/>
            <a:ext cx="13775778" cy="3825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0733" y="4536800"/>
            <a:ext cx="13775779" cy="4062013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0"/>
          <p:cNvSpPr txBox="1"/>
          <p:nvPr/>
        </p:nvSpPr>
        <p:spPr>
          <a:xfrm>
            <a:off x="18826389" y="4545268"/>
            <a:ext cx="14031300" cy="28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300">
                <a:solidFill>
                  <a:srgbClr val="3A3838"/>
                </a:solidFill>
                <a:latin typeface="Jua"/>
                <a:ea typeface="Jua"/>
                <a:cs typeface="Jua"/>
                <a:sym typeface="Jua"/>
              </a:rPr>
              <a:t>&lt;직원 정보&gt;</a:t>
            </a:r>
            <a:endParaRPr sz="1700">
              <a:latin typeface="Jua"/>
              <a:ea typeface="Jua"/>
              <a:cs typeface="Jua"/>
              <a:sym typeface="Jua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600">
                <a:solidFill>
                  <a:srgbClr val="757070"/>
                </a:solidFill>
                <a:latin typeface="Jua"/>
                <a:ea typeface="Jua"/>
                <a:cs typeface="Jua"/>
                <a:sym typeface="Jua"/>
              </a:rPr>
              <a:t>번호/이름/나이/주소/연락처/근무지</a:t>
            </a:r>
            <a:endParaRPr sz="16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95" name="Google Shape;195;p10"/>
          <p:cNvSpPr txBox="1"/>
          <p:nvPr/>
        </p:nvSpPr>
        <p:spPr>
          <a:xfrm>
            <a:off x="18566264" y="18406919"/>
            <a:ext cx="14031300" cy="28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200">
                <a:solidFill>
                  <a:srgbClr val="3A3838"/>
                </a:solidFill>
                <a:latin typeface="Jua"/>
                <a:ea typeface="Jua"/>
                <a:cs typeface="Jua"/>
                <a:sym typeface="Jua"/>
              </a:rPr>
              <a:t>&lt;고객의 소리&gt;</a:t>
            </a:r>
            <a:endParaRPr sz="1600">
              <a:latin typeface="Jua"/>
              <a:ea typeface="Jua"/>
              <a:cs typeface="Jua"/>
              <a:sym typeface="Jua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600">
                <a:solidFill>
                  <a:srgbClr val="757070"/>
                </a:solidFill>
                <a:latin typeface="Jua"/>
                <a:ea typeface="Jua"/>
                <a:cs typeface="Jua"/>
                <a:sym typeface="Jua"/>
              </a:rPr>
              <a:t>번호/날짜/내용</a:t>
            </a:r>
            <a:endParaRPr sz="5600">
              <a:solidFill>
                <a:srgbClr val="757070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196" name="Google Shape;196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00733" y="11259708"/>
            <a:ext cx="15066284" cy="3617028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0"/>
          <p:cNvSpPr txBox="1"/>
          <p:nvPr/>
        </p:nvSpPr>
        <p:spPr>
          <a:xfrm>
            <a:off x="18826408" y="11172695"/>
            <a:ext cx="14031300" cy="4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200">
                <a:solidFill>
                  <a:srgbClr val="3A3838"/>
                </a:solidFill>
                <a:latin typeface="Jua"/>
                <a:ea typeface="Jua"/>
                <a:cs typeface="Jua"/>
                <a:sym typeface="Jua"/>
              </a:rPr>
              <a:t>&lt;회원 정보&gt;</a:t>
            </a:r>
            <a:endParaRPr sz="1600">
              <a:latin typeface="Jua"/>
              <a:ea typeface="Jua"/>
              <a:cs typeface="Jua"/>
              <a:sym typeface="Jua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600">
                <a:solidFill>
                  <a:srgbClr val="757070"/>
                </a:solidFill>
                <a:latin typeface="Jua"/>
                <a:ea typeface="Jua"/>
                <a:cs typeface="Jua"/>
                <a:sym typeface="Jua"/>
              </a:rPr>
              <a:t>번호/ID/PW/이름/주민등록번호/</a:t>
            </a:r>
            <a:endParaRPr sz="1600">
              <a:latin typeface="Jua"/>
              <a:ea typeface="Jua"/>
              <a:cs typeface="Jua"/>
              <a:sym typeface="Jua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600">
                <a:solidFill>
                  <a:srgbClr val="757070"/>
                </a:solidFill>
                <a:latin typeface="Jua"/>
                <a:ea typeface="Jua"/>
                <a:cs typeface="Jua"/>
                <a:sym typeface="Jua"/>
              </a:rPr>
              <a:t>주소/추천여부 </a:t>
            </a:r>
            <a:endParaRPr sz="5600">
              <a:solidFill>
                <a:srgbClr val="757070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98" name="Google Shape;198;p10"/>
          <p:cNvSpPr txBox="1"/>
          <p:nvPr/>
        </p:nvSpPr>
        <p:spPr>
          <a:xfrm>
            <a:off x="5084239" y="659115"/>
            <a:ext cx="6816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2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데이터구조</a:t>
            </a:r>
            <a:endParaRPr sz="102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99" name="Google Shape;199;p10"/>
          <p:cNvSpPr txBox="1"/>
          <p:nvPr/>
        </p:nvSpPr>
        <p:spPr>
          <a:xfrm>
            <a:off x="1395700" y="266575"/>
            <a:ext cx="30123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300">
                <a:solidFill>
                  <a:srgbClr val="D0CECE"/>
                </a:solidFill>
                <a:latin typeface="Jua"/>
                <a:ea typeface="Jua"/>
                <a:cs typeface="Jua"/>
                <a:sym typeface="Jua"/>
              </a:rPr>
              <a:t>0</a:t>
            </a:r>
            <a:r>
              <a:rPr lang="ko-KR" sz="153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4</a:t>
            </a:r>
            <a:endParaRPr sz="153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  <p:cxnSp>
        <p:nvCxnSpPr>
          <p:cNvPr id="200" name="Google Shape;200;p10"/>
          <p:cNvCxnSpPr/>
          <p:nvPr/>
        </p:nvCxnSpPr>
        <p:spPr>
          <a:xfrm>
            <a:off x="1600725" y="9552950"/>
            <a:ext cx="31427700" cy="0"/>
          </a:xfrm>
          <a:prstGeom prst="straightConnector1">
            <a:avLst/>
          </a:prstGeom>
          <a:noFill/>
          <a:ln cap="flat" cmpd="sng" w="1524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10"/>
          <p:cNvCxnSpPr/>
          <p:nvPr/>
        </p:nvCxnSpPr>
        <p:spPr>
          <a:xfrm>
            <a:off x="1784075" y="16718025"/>
            <a:ext cx="31427700" cy="0"/>
          </a:xfrm>
          <a:prstGeom prst="straightConnector1">
            <a:avLst/>
          </a:prstGeom>
          <a:noFill/>
          <a:ln cap="flat" cmpd="sng" w="1524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6983" y="11770228"/>
            <a:ext cx="16716993" cy="2398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6983" y="19693664"/>
            <a:ext cx="16716993" cy="239865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1"/>
          <p:cNvSpPr txBox="1"/>
          <p:nvPr/>
        </p:nvSpPr>
        <p:spPr>
          <a:xfrm>
            <a:off x="20142817" y="10266218"/>
            <a:ext cx="140313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0">
                <a:solidFill>
                  <a:srgbClr val="171616"/>
                </a:solidFill>
                <a:latin typeface="Jua"/>
                <a:ea typeface="Jua"/>
                <a:cs typeface="Jua"/>
                <a:sym typeface="Jua"/>
              </a:rPr>
              <a:t>&lt;월별 매출정보&gt;</a:t>
            </a:r>
            <a:endParaRPr>
              <a:latin typeface="Jua"/>
              <a:ea typeface="Jua"/>
              <a:cs typeface="Jua"/>
              <a:sym typeface="Jua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400">
                <a:solidFill>
                  <a:srgbClr val="757070"/>
                </a:solidFill>
                <a:latin typeface="Jua"/>
                <a:ea typeface="Jua"/>
                <a:cs typeface="Jua"/>
                <a:sym typeface="Jua"/>
              </a:rPr>
              <a:t>날짜/성인매수/청소년매수/어린이매수</a:t>
            </a:r>
            <a:endParaRPr>
              <a:latin typeface="Jua"/>
              <a:ea typeface="Jua"/>
              <a:cs typeface="Jua"/>
              <a:sym typeface="Jua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400">
                <a:solidFill>
                  <a:srgbClr val="757070"/>
                </a:solidFill>
                <a:latin typeface="Jua"/>
                <a:ea typeface="Jua"/>
                <a:cs typeface="Jua"/>
                <a:sym typeface="Jua"/>
              </a:rPr>
              <a:t>/성인금액/청소년금액/어린이금액</a:t>
            </a:r>
            <a:endParaRPr>
              <a:latin typeface="Jua"/>
              <a:ea typeface="Jua"/>
              <a:cs typeface="Jua"/>
              <a:sym typeface="Jua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400">
                <a:solidFill>
                  <a:srgbClr val="757070"/>
                </a:solidFill>
                <a:latin typeface="Jua"/>
                <a:ea typeface="Jua"/>
                <a:cs typeface="Jua"/>
                <a:sym typeface="Jua"/>
              </a:rPr>
              <a:t>/총인원/총금액</a:t>
            </a:r>
            <a:endParaRPr sz="1800">
              <a:solidFill>
                <a:srgbClr val="757070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09" name="Google Shape;209;p11"/>
          <p:cNvSpPr txBox="1"/>
          <p:nvPr/>
        </p:nvSpPr>
        <p:spPr>
          <a:xfrm>
            <a:off x="20142817" y="17736930"/>
            <a:ext cx="140313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0">
                <a:solidFill>
                  <a:srgbClr val="171616"/>
                </a:solidFill>
                <a:latin typeface="Jua"/>
                <a:ea typeface="Jua"/>
                <a:cs typeface="Jua"/>
                <a:sym typeface="Jua"/>
              </a:rPr>
              <a:t>&lt;일별 매출정보&gt;</a:t>
            </a:r>
            <a:endParaRPr>
              <a:latin typeface="Jua"/>
              <a:ea typeface="Jua"/>
              <a:cs typeface="Jua"/>
              <a:sym typeface="Jua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400">
                <a:solidFill>
                  <a:srgbClr val="757070"/>
                </a:solidFill>
                <a:latin typeface="Jua"/>
                <a:ea typeface="Jua"/>
                <a:cs typeface="Jua"/>
                <a:sym typeface="Jua"/>
              </a:rPr>
              <a:t>날짜/성인매수/청소년매수/어린이매수</a:t>
            </a:r>
            <a:endParaRPr sz="5400">
              <a:solidFill>
                <a:srgbClr val="757070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400">
                <a:solidFill>
                  <a:srgbClr val="757070"/>
                </a:solidFill>
                <a:latin typeface="Jua"/>
                <a:ea typeface="Jua"/>
                <a:cs typeface="Jua"/>
                <a:sym typeface="Jua"/>
              </a:rPr>
              <a:t>/성인금액/청소년금액/어린이금액</a:t>
            </a:r>
            <a:endParaRPr sz="5400">
              <a:solidFill>
                <a:srgbClr val="757070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400">
                <a:solidFill>
                  <a:srgbClr val="757070"/>
                </a:solidFill>
                <a:latin typeface="Jua"/>
                <a:ea typeface="Jua"/>
                <a:cs typeface="Jua"/>
                <a:sym typeface="Jua"/>
              </a:rPr>
              <a:t>/일별 총 인원/ 일별 총 금액</a:t>
            </a:r>
            <a:endParaRPr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210" name="Google Shape;210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96983" y="4466521"/>
            <a:ext cx="11730220" cy="3504761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1"/>
          <p:cNvSpPr txBox="1"/>
          <p:nvPr/>
        </p:nvSpPr>
        <p:spPr>
          <a:xfrm>
            <a:off x="20142816" y="3733262"/>
            <a:ext cx="14031300" cy="40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0">
                <a:solidFill>
                  <a:srgbClr val="171616"/>
                </a:solidFill>
                <a:latin typeface="Jua"/>
                <a:ea typeface="Jua"/>
                <a:cs typeface="Jua"/>
                <a:sym typeface="Jua"/>
              </a:rPr>
              <a:t>&lt;티켓 예매정보&gt;</a:t>
            </a:r>
            <a:endParaRPr>
              <a:latin typeface="Jua"/>
              <a:ea typeface="Jua"/>
              <a:cs typeface="Jua"/>
              <a:sym typeface="Jua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400">
                <a:solidFill>
                  <a:srgbClr val="757070"/>
                </a:solidFill>
                <a:latin typeface="Jua"/>
                <a:ea typeface="Jua"/>
                <a:cs typeface="Jua"/>
                <a:sym typeface="Jua"/>
              </a:rPr>
              <a:t>번호/날짜/성인매수/청소년매수</a:t>
            </a:r>
            <a:endParaRPr sz="5400">
              <a:solidFill>
                <a:srgbClr val="757070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400">
                <a:solidFill>
                  <a:srgbClr val="757070"/>
                </a:solidFill>
                <a:latin typeface="Jua"/>
                <a:ea typeface="Jua"/>
                <a:cs typeface="Jua"/>
                <a:sym typeface="Jua"/>
              </a:rPr>
              <a:t>/어린이매수/카드번호/결제금액/회원번호</a:t>
            </a:r>
            <a:endParaRPr sz="5400">
              <a:solidFill>
                <a:srgbClr val="757070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12" name="Google Shape;212;p11"/>
          <p:cNvSpPr txBox="1"/>
          <p:nvPr/>
        </p:nvSpPr>
        <p:spPr>
          <a:xfrm>
            <a:off x="5084239" y="659115"/>
            <a:ext cx="6816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2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데이터구조</a:t>
            </a:r>
            <a:endParaRPr sz="102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13" name="Google Shape;213;p11"/>
          <p:cNvSpPr txBox="1"/>
          <p:nvPr/>
        </p:nvSpPr>
        <p:spPr>
          <a:xfrm>
            <a:off x="1395700" y="266575"/>
            <a:ext cx="30123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300">
                <a:solidFill>
                  <a:srgbClr val="D0CECE"/>
                </a:solidFill>
                <a:latin typeface="Jua"/>
                <a:ea typeface="Jua"/>
                <a:cs typeface="Jua"/>
                <a:sym typeface="Jua"/>
              </a:rPr>
              <a:t>0</a:t>
            </a:r>
            <a:r>
              <a:rPr lang="ko-KR" sz="153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4</a:t>
            </a:r>
            <a:endParaRPr sz="153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  <p:cxnSp>
        <p:nvCxnSpPr>
          <p:cNvPr id="214" name="Google Shape;214;p11"/>
          <p:cNvCxnSpPr/>
          <p:nvPr/>
        </p:nvCxnSpPr>
        <p:spPr>
          <a:xfrm>
            <a:off x="1631675" y="9451125"/>
            <a:ext cx="31427700" cy="0"/>
          </a:xfrm>
          <a:prstGeom prst="straightConnector1">
            <a:avLst/>
          </a:prstGeom>
          <a:noFill/>
          <a:ln cap="flat" cmpd="sng" w="1524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11"/>
          <p:cNvCxnSpPr/>
          <p:nvPr/>
        </p:nvCxnSpPr>
        <p:spPr>
          <a:xfrm>
            <a:off x="1631675" y="16766325"/>
            <a:ext cx="31427700" cy="0"/>
          </a:xfrm>
          <a:prstGeom prst="straightConnector1">
            <a:avLst/>
          </a:prstGeom>
          <a:noFill/>
          <a:ln cap="flat" cmpd="sng" w="1524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0861" y="14634984"/>
            <a:ext cx="10270535" cy="4452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5422" y="10086515"/>
            <a:ext cx="16716994" cy="3069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81672" y="20920845"/>
            <a:ext cx="7732503" cy="239865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2"/>
          <p:cNvSpPr txBox="1"/>
          <p:nvPr/>
        </p:nvSpPr>
        <p:spPr>
          <a:xfrm>
            <a:off x="19827505" y="20352880"/>
            <a:ext cx="140313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0">
                <a:solidFill>
                  <a:srgbClr val="3A3838"/>
                </a:solidFill>
                <a:latin typeface="Jua"/>
                <a:ea typeface="Jua"/>
                <a:cs typeface="Jua"/>
                <a:sym typeface="Jua"/>
              </a:rPr>
              <a:t>&lt;티켓 요금 정보&gt;</a:t>
            </a:r>
            <a:endParaRPr>
              <a:latin typeface="Jua"/>
              <a:ea typeface="Jua"/>
              <a:cs typeface="Jua"/>
              <a:sym typeface="Jua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400">
                <a:solidFill>
                  <a:srgbClr val="757070"/>
                </a:solidFill>
                <a:latin typeface="Jua"/>
                <a:ea typeface="Jua"/>
                <a:cs typeface="Jua"/>
                <a:sym typeface="Jua"/>
              </a:rPr>
              <a:t>유형/금액/비고</a:t>
            </a:r>
            <a:endParaRPr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24" name="Google Shape;224;p12"/>
          <p:cNvSpPr txBox="1"/>
          <p:nvPr/>
        </p:nvSpPr>
        <p:spPr>
          <a:xfrm>
            <a:off x="17835366" y="9671220"/>
            <a:ext cx="180156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0">
                <a:solidFill>
                  <a:srgbClr val="3A3838"/>
                </a:solidFill>
                <a:latin typeface="Jua"/>
                <a:ea typeface="Jua"/>
                <a:cs typeface="Jua"/>
                <a:sym typeface="Jua"/>
              </a:rPr>
              <a:t>&lt;어트랙션 정보&gt;</a:t>
            </a:r>
            <a:endParaRPr>
              <a:latin typeface="Jua"/>
              <a:ea typeface="Jua"/>
              <a:cs typeface="Jua"/>
              <a:sym typeface="Jua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800">
                <a:solidFill>
                  <a:srgbClr val="757070"/>
                </a:solidFill>
                <a:latin typeface="Jua"/>
                <a:ea typeface="Jua"/>
                <a:cs typeface="Jua"/>
                <a:sym typeface="Jua"/>
              </a:rPr>
              <a:t>번호/이름/분류/탑승인원/운영시간</a:t>
            </a:r>
            <a:endParaRPr sz="4800">
              <a:solidFill>
                <a:srgbClr val="757070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800">
                <a:solidFill>
                  <a:srgbClr val="757070"/>
                </a:solidFill>
                <a:latin typeface="Jua"/>
                <a:ea typeface="Jua"/>
                <a:cs typeface="Jua"/>
                <a:sym typeface="Jua"/>
              </a:rPr>
              <a:t>/위치번호/대기시간/투표수/운영여부</a:t>
            </a:r>
            <a:endParaRPr sz="4800">
              <a:solidFill>
                <a:srgbClr val="757070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25" name="Google Shape;225;p12"/>
          <p:cNvSpPr txBox="1"/>
          <p:nvPr/>
        </p:nvSpPr>
        <p:spPr>
          <a:xfrm>
            <a:off x="19979905" y="15330366"/>
            <a:ext cx="140313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0">
                <a:solidFill>
                  <a:srgbClr val="3A3838"/>
                </a:solidFill>
                <a:latin typeface="Jua"/>
                <a:ea typeface="Jua"/>
                <a:cs typeface="Jua"/>
                <a:sym typeface="Jua"/>
              </a:rPr>
              <a:t>&lt;시설 위치 정보&gt;</a:t>
            </a:r>
            <a:endParaRPr>
              <a:latin typeface="Jua"/>
              <a:ea typeface="Jua"/>
              <a:cs typeface="Jua"/>
              <a:sym typeface="Jua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400">
                <a:solidFill>
                  <a:srgbClr val="757070"/>
                </a:solidFill>
                <a:latin typeface="Jua"/>
                <a:ea typeface="Jua"/>
                <a:cs typeface="Jua"/>
                <a:sym typeface="Jua"/>
              </a:rPr>
              <a:t>번호/위치</a:t>
            </a:r>
            <a:endParaRPr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226" name="Google Shape;226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81672" y="4034055"/>
            <a:ext cx="16178447" cy="4189714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2"/>
          <p:cNvSpPr txBox="1"/>
          <p:nvPr/>
        </p:nvSpPr>
        <p:spPr>
          <a:xfrm>
            <a:off x="17987766" y="4691624"/>
            <a:ext cx="180156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0">
                <a:solidFill>
                  <a:srgbClr val="3A3838"/>
                </a:solidFill>
                <a:latin typeface="Jua"/>
                <a:ea typeface="Jua"/>
                <a:cs typeface="Jua"/>
                <a:sym typeface="Jua"/>
              </a:rPr>
              <a:t>&lt;어트랙션 예약 정보&gt;</a:t>
            </a:r>
            <a:endParaRPr>
              <a:latin typeface="Jua"/>
              <a:ea typeface="Jua"/>
              <a:cs typeface="Jua"/>
              <a:sym typeface="Jua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800">
                <a:solidFill>
                  <a:srgbClr val="757070"/>
                </a:solidFill>
                <a:latin typeface="Jua"/>
                <a:ea typeface="Jua"/>
                <a:cs typeface="Jua"/>
                <a:sym typeface="Jua"/>
              </a:rPr>
              <a:t>예약번호/어트랙션번호/날짜/예약시간/탑승인원/회원번호</a:t>
            </a:r>
            <a:endParaRPr sz="4800">
              <a:solidFill>
                <a:srgbClr val="757070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28" name="Google Shape;228;p12"/>
          <p:cNvSpPr txBox="1"/>
          <p:nvPr/>
        </p:nvSpPr>
        <p:spPr>
          <a:xfrm>
            <a:off x="5084239" y="659115"/>
            <a:ext cx="6816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2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데이터구조</a:t>
            </a:r>
            <a:endParaRPr sz="102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29" name="Google Shape;229;p12"/>
          <p:cNvSpPr txBox="1"/>
          <p:nvPr/>
        </p:nvSpPr>
        <p:spPr>
          <a:xfrm>
            <a:off x="1395700" y="266575"/>
            <a:ext cx="30123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300">
                <a:solidFill>
                  <a:srgbClr val="D0CECE"/>
                </a:solidFill>
                <a:latin typeface="Jua"/>
                <a:ea typeface="Jua"/>
                <a:cs typeface="Jua"/>
                <a:sym typeface="Jua"/>
              </a:rPr>
              <a:t>0</a:t>
            </a:r>
            <a:r>
              <a:rPr lang="ko-KR" sz="15300">
                <a:solidFill>
                  <a:srgbClr val="231816"/>
                </a:solidFill>
                <a:latin typeface="Jua"/>
                <a:ea typeface="Jua"/>
                <a:cs typeface="Jua"/>
                <a:sym typeface="Jua"/>
              </a:rPr>
              <a:t>4</a:t>
            </a:r>
            <a:endParaRPr sz="15300">
              <a:solidFill>
                <a:srgbClr val="231816"/>
              </a:solidFill>
              <a:latin typeface="Jua"/>
              <a:ea typeface="Jua"/>
              <a:cs typeface="Jua"/>
              <a:sym typeface="Jua"/>
            </a:endParaRPr>
          </a:p>
        </p:txBody>
      </p:sp>
      <p:cxnSp>
        <p:nvCxnSpPr>
          <p:cNvPr id="230" name="Google Shape;230;p12"/>
          <p:cNvCxnSpPr/>
          <p:nvPr/>
        </p:nvCxnSpPr>
        <p:spPr>
          <a:xfrm>
            <a:off x="1746263" y="9198475"/>
            <a:ext cx="31427700" cy="0"/>
          </a:xfrm>
          <a:prstGeom prst="straightConnector1">
            <a:avLst/>
          </a:prstGeom>
          <a:noFill/>
          <a:ln cap="flat" cmpd="sng" w="1524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12"/>
          <p:cNvCxnSpPr/>
          <p:nvPr/>
        </p:nvCxnSpPr>
        <p:spPr>
          <a:xfrm>
            <a:off x="1746275" y="14089875"/>
            <a:ext cx="31427700" cy="0"/>
          </a:xfrm>
          <a:prstGeom prst="straightConnector1">
            <a:avLst/>
          </a:prstGeom>
          <a:noFill/>
          <a:ln cap="flat" cmpd="sng" w="1524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12"/>
          <p:cNvCxnSpPr/>
          <p:nvPr/>
        </p:nvCxnSpPr>
        <p:spPr>
          <a:xfrm>
            <a:off x="1726475" y="19694125"/>
            <a:ext cx="31427700" cy="0"/>
          </a:xfrm>
          <a:prstGeom prst="straightConnector1">
            <a:avLst/>
          </a:prstGeom>
          <a:noFill/>
          <a:ln cap="flat" cmpd="sng" w="1524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2019-12-13T07:16:54Z</dcterms:created>
  <dc:creator>박 민아</dc:creator>
</cp:coreProperties>
</file>